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4.xml" ContentType="application/vnd.openxmlformats-officedocument.presentationml.tags+xml"/>
  <Override PartName="/ppt/notesSlides/notesSlide7.xml" ContentType="application/vnd.openxmlformats-officedocument.presentationml.notesSlide+xml"/>
  <Override PartName="/ppt/tags/tag5.xml" ContentType="application/vnd.openxmlformats-officedocument.presentationml.tags+xml"/>
  <Override PartName="/ppt/notesSlides/notesSlide8.xml" ContentType="application/vnd.openxmlformats-officedocument.presentationml.notesSlide+xml"/>
  <Override PartName="/ppt/tags/tag6.xml" ContentType="application/vnd.openxmlformats-officedocument.presentationml.tags+xml"/>
  <Override PartName="/ppt/notesSlides/notesSlide9.xml" ContentType="application/vnd.openxmlformats-officedocument.presentationml.notesSlide+xml"/>
  <Override PartName="/ppt/tags/tag7.xml" ContentType="application/vnd.openxmlformats-officedocument.presentationml.tags+xml"/>
  <Override PartName="/ppt/notesSlides/notesSlide10.xml" ContentType="application/vnd.openxmlformats-officedocument.presentationml.notesSlide+xml"/>
  <Override PartName="/ppt/tags/tag8.xml" ContentType="application/vnd.openxmlformats-officedocument.presentationml.tags+xml"/>
  <Override PartName="/ppt/notesSlides/notesSlide11.xml" ContentType="application/vnd.openxmlformats-officedocument.presentationml.notesSlide+xml"/>
  <Override PartName="/ppt/tags/tag9.xml" ContentType="application/vnd.openxmlformats-officedocument.presentationml.tags+xml"/>
  <Override PartName="/ppt/notesSlides/notesSlide12.xml" ContentType="application/vnd.openxmlformats-officedocument.presentationml.notesSlide+xml"/>
  <Override PartName="/ppt/tags/tag10.xml" ContentType="application/vnd.openxmlformats-officedocument.presentationml.tags+xml"/>
  <Override PartName="/ppt/notesSlides/notesSlide13.xml" ContentType="application/vnd.openxmlformats-officedocument.presentationml.notesSlide+xml"/>
  <Override PartName="/ppt/tags/tag11.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2.xml" ContentType="application/vnd.openxmlformats-officedocument.presentationml.tags+xml"/>
  <Override PartName="/ppt/notesSlides/notesSlide16.xml" ContentType="application/vnd.openxmlformats-officedocument.presentationml.notesSlide+xml"/>
  <Override PartName="/ppt/tags/tag13.xml" ContentType="application/vnd.openxmlformats-officedocument.presentationml.tags+xml"/>
  <Override PartName="/ppt/notesSlides/notesSlide17.xml" ContentType="application/vnd.openxmlformats-officedocument.presentationml.notesSlide+xml"/>
  <Override PartName="/ppt/tags/tag14.xml" ContentType="application/vnd.openxmlformats-officedocument.presentationml.tags+xml"/>
  <Override PartName="/ppt/notesSlides/notesSlide18.xml" ContentType="application/vnd.openxmlformats-officedocument.presentationml.notesSlide+xml"/>
  <Override PartName="/ppt/tags/tag15.xml" ContentType="application/vnd.openxmlformats-officedocument.presentationml.tags+xml"/>
  <Override PartName="/ppt/notesSlides/notesSlide19.xml" ContentType="application/vnd.openxmlformats-officedocument.presentationml.notesSlide+xml"/>
  <Override PartName="/ppt/tags/tag16.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17.xml" ContentType="application/vnd.openxmlformats-officedocument.presentationml.tags+xml"/>
  <Override PartName="/ppt/notesSlides/notesSlide22.xml" ContentType="application/vnd.openxmlformats-officedocument.presentationml.notesSlide+xml"/>
  <Override PartName="/ppt/tags/tag18.xml" ContentType="application/vnd.openxmlformats-officedocument.presentationml.tags+xml"/>
  <Override PartName="/ppt/notesSlides/notesSlide23.xml" ContentType="application/vnd.openxmlformats-officedocument.presentationml.notesSlide+xml"/>
  <Override PartName="/ppt/tags/tag19.xml" ContentType="application/vnd.openxmlformats-officedocument.presentationml.tags+xml"/>
  <Override PartName="/ppt/notesSlides/notesSlide24.xml" ContentType="application/vnd.openxmlformats-officedocument.presentationml.notesSlide+xml"/>
  <Override PartName="/ppt/tags/tag20.xml" ContentType="application/vnd.openxmlformats-officedocument.presentationml.tags+xml"/>
  <Override PartName="/ppt/notesSlides/notesSlide25.xml" ContentType="application/vnd.openxmlformats-officedocument.presentationml.notesSlide+xml"/>
  <Override PartName="/ppt/tags/tag21.xml" ContentType="application/vnd.openxmlformats-officedocument.presentationml.tags+xml"/>
  <Override PartName="/ppt/notesSlides/notesSlide26.xml" ContentType="application/vnd.openxmlformats-officedocument.presentationml.notesSlide+xml"/>
  <Override PartName="/ppt/tags/tag22.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23.xml" ContentType="application/vnd.openxmlformats-officedocument.presentationml.tags+xml"/>
  <Override PartName="/ppt/notesSlides/notesSlide29.xml" ContentType="application/vnd.openxmlformats-officedocument.presentationml.notesSlide+xml"/>
  <Override PartName="/ppt/tags/tag24.xml" ContentType="application/vnd.openxmlformats-officedocument.presentationml.tags+xml"/>
  <Override PartName="/ppt/notesSlides/notesSlide30.xml" ContentType="application/vnd.openxmlformats-officedocument.presentationml.notesSlide+xml"/>
  <Override PartName="/ppt/tags/tag25.xml" ContentType="application/vnd.openxmlformats-officedocument.presentationml.tags+xml"/>
  <Override PartName="/ppt/notesSlides/notesSlide31.xml" ContentType="application/vnd.openxmlformats-officedocument.presentationml.notesSlide+xml"/>
  <Override PartName="/ppt/tags/tag26.xml" ContentType="application/vnd.openxmlformats-officedocument.presentationml.tags+xml"/>
  <Override PartName="/ppt/notesSlides/notesSlide32.xml" ContentType="application/vnd.openxmlformats-officedocument.presentationml.notesSlide+xml"/>
  <Override PartName="/ppt/tags/tag27.xml" ContentType="application/vnd.openxmlformats-officedocument.presentationml.tags+xml"/>
  <Override PartName="/ppt/notesSlides/notesSlide33.xml" ContentType="application/vnd.openxmlformats-officedocument.presentationml.notesSlide+xml"/>
  <Override PartName="/ppt/tags/tag28.xml" ContentType="application/vnd.openxmlformats-officedocument.presentationml.tags+xml"/>
  <Override PartName="/ppt/notesSlides/notesSlide34.xml" ContentType="application/vnd.openxmlformats-officedocument.presentationml.notesSlide+xml"/>
  <Override PartName="/ppt/tags/tag29.xml" ContentType="application/vnd.openxmlformats-officedocument.presentationml.tags+xml"/>
  <Override PartName="/ppt/notesSlides/notesSlide35.xml" ContentType="application/vnd.openxmlformats-officedocument.presentationml.notesSlide+xml"/>
  <Override PartName="/ppt/tags/tag30.xml" ContentType="application/vnd.openxmlformats-officedocument.presentationml.tags+xml"/>
  <Override PartName="/ppt/notesSlides/notesSlide36.xml" ContentType="application/vnd.openxmlformats-officedocument.presentationml.notesSlide+xml"/>
  <Override PartName="/ppt/tags/tag31.xml" ContentType="application/vnd.openxmlformats-officedocument.presentationml.tags+xml"/>
  <Override PartName="/ppt/notesSlides/notesSlide37.xml" ContentType="application/vnd.openxmlformats-officedocument.presentationml.notesSlide+xml"/>
  <Override PartName="/ppt/tags/tag32.xml" ContentType="application/vnd.openxmlformats-officedocument.presentationml.tags+xml"/>
  <Override PartName="/ppt/notesSlides/notesSlide38.xml" ContentType="application/vnd.openxmlformats-officedocument.presentationml.notesSlide+xml"/>
  <Override PartName="/ppt/tags/tag33.xml" ContentType="application/vnd.openxmlformats-officedocument.presentationml.tags+xml"/>
  <Override PartName="/ppt/notesSlides/notesSlide39.xml" ContentType="application/vnd.openxmlformats-officedocument.presentationml.notesSlide+xml"/>
  <Override PartName="/ppt/tags/tag34.xml" ContentType="application/vnd.openxmlformats-officedocument.presentationml.tags+xml"/>
  <Override PartName="/ppt/notesSlides/notesSlide40.xml" ContentType="application/vnd.openxmlformats-officedocument.presentationml.notesSlide+xml"/>
  <Override PartName="/ppt/tags/tag35.xml" ContentType="application/vnd.openxmlformats-officedocument.presentationml.tags+xml"/>
  <Override PartName="/ppt/notesSlides/notesSlide41.xml" ContentType="application/vnd.openxmlformats-officedocument.presentationml.notesSlide+xml"/>
  <Override PartName="/ppt/tags/tag36.xml" ContentType="application/vnd.openxmlformats-officedocument.presentationml.tags+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845" r:id="rId1"/>
    <p:sldMasterId id="2147493292" r:id="rId2"/>
    <p:sldMasterId id="2147497865" r:id="rId3"/>
  </p:sldMasterIdLst>
  <p:notesMasterIdLst>
    <p:notesMasterId r:id="rId46"/>
  </p:notesMasterIdLst>
  <p:handoutMasterIdLst>
    <p:handoutMasterId r:id="rId47"/>
  </p:handoutMasterIdLst>
  <p:sldIdLst>
    <p:sldId id="1284" r:id="rId4"/>
    <p:sldId id="1217" r:id="rId5"/>
    <p:sldId id="1251" r:id="rId6"/>
    <p:sldId id="1363" r:id="rId7"/>
    <p:sldId id="1361" r:id="rId8"/>
    <p:sldId id="1360" r:id="rId9"/>
    <p:sldId id="1362" r:id="rId10"/>
    <p:sldId id="1364" r:id="rId11"/>
    <p:sldId id="1365" r:id="rId12"/>
    <p:sldId id="1366" r:id="rId13"/>
    <p:sldId id="1367" r:id="rId14"/>
    <p:sldId id="1368" r:id="rId15"/>
    <p:sldId id="1371" r:id="rId16"/>
    <p:sldId id="1370" r:id="rId17"/>
    <p:sldId id="1372" r:id="rId18"/>
    <p:sldId id="1369" r:id="rId19"/>
    <p:sldId id="1373" r:id="rId20"/>
    <p:sldId id="1374" r:id="rId21"/>
    <p:sldId id="1375" r:id="rId22"/>
    <p:sldId id="1376" r:id="rId23"/>
    <p:sldId id="1378" r:id="rId24"/>
    <p:sldId id="1314" r:id="rId25"/>
    <p:sldId id="1379" r:id="rId26"/>
    <p:sldId id="1377" r:id="rId27"/>
    <p:sldId id="1338" r:id="rId28"/>
    <p:sldId id="1380" r:id="rId29"/>
    <p:sldId id="1382" r:id="rId30"/>
    <p:sldId id="1320" r:id="rId31"/>
    <p:sldId id="1383" r:id="rId32"/>
    <p:sldId id="1384" r:id="rId33"/>
    <p:sldId id="1385" r:id="rId34"/>
    <p:sldId id="1386" r:id="rId35"/>
    <p:sldId id="1387" r:id="rId36"/>
    <p:sldId id="1388" r:id="rId37"/>
    <p:sldId id="1389" r:id="rId38"/>
    <p:sldId id="1390" r:id="rId39"/>
    <p:sldId id="1391" r:id="rId40"/>
    <p:sldId id="1392" r:id="rId41"/>
    <p:sldId id="1393" r:id="rId42"/>
    <p:sldId id="1394" r:id="rId43"/>
    <p:sldId id="1359" r:id="rId44"/>
    <p:sldId id="1281" r:id="rId45"/>
  </p:sldIdLst>
  <p:sldSz cx="12192000" cy="6858000"/>
  <p:notesSz cx="6669088" cy="9926638"/>
  <p:defaultTextStyle>
    <a:defPPr>
      <a:defRPr lang="hu-HU"/>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26">
          <p15:clr>
            <a:srgbClr val="A4A3A4"/>
          </p15:clr>
        </p15:guide>
        <p15:guide id="2" pos="210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4143"/>
    <a:srgbClr val="FF9252"/>
    <a:srgbClr val="153D6B"/>
    <a:srgbClr val="67AAA8"/>
    <a:srgbClr val="15AAA6"/>
    <a:srgbClr val="ECECEC"/>
    <a:srgbClr val="BBB2C0"/>
    <a:srgbClr val="C0A3AC"/>
    <a:srgbClr val="C06A70"/>
    <a:srgbClr val="C0384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642" autoAdjust="0"/>
    <p:restoredTop sz="91412" autoAdjust="0"/>
  </p:normalViewPr>
  <p:slideViewPr>
    <p:cSldViewPr>
      <p:cViewPr varScale="1">
        <p:scale>
          <a:sx n="65" d="100"/>
          <a:sy n="65" d="100"/>
        </p:scale>
        <p:origin x="216" y="536"/>
      </p:cViewPr>
      <p:guideLst>
        <p:guide orient="horz" pos="2160"/>
        <p:guide pos="3840"/>
      </p:guideLst>
    </p:cSldViewPr>
  </p:slideViewPr>
  <p:outlineViewPr>
    <p:cViewPr>
      <p:scale>
        <a:sx n="33" d="100"/>
        <a:sy n="33" d="100"/>
      </p:scale>
      <p:origin x="0" y="-5784"/>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 r:id="rId35" collapse="1"/>
      <p:sld r:id="rId36" collapse="1"/>
    </p:sldLst>
  </p:outlineViewPr>
  <p:notesTextViewPr>
    <p:cViewPr>
      <p:scale>
        <a:sx n="100" d="100"/>
        <a:sy n="100" d="100"/>
      </p:scale>
      <p:origin x="0" y="0"/>
    </p:cViewPr>
  </p:notesTextViewPr>
  <p:sorterViewPr>
    <p:cViewPr>
      <p:scale>
        <a:sx n="1" d="1"/>
        <a:sy n="1" d="1"/>
      </p:scale>
      <p:origin x="0" y="0"/>
    </p:cViewPr>
  </p:sorterViewPr>
  <p:notesViewPr>
    <p:cSldViewPr>
      <p:cViewPr>
        <p:scale>
          <a:sx n="75" d="100"/>
          <a:sy n="75" d="100"/>
        </p:scale>
        <p:origin x="-780" y="582"/>
      </p:cViewPr>
      <p:guideLst>
        <p:guide orient="horz" pos="3126"/>
        <p:guide pos="210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notesMaster" Target="notesMasters/notesMaster1.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_rels/viewProps.xml.rels><?xml version="1.0" encoding="UTF-8" standalone="yes"?>
<Relationships xmlns="http://schemas.openxmlformats.org/package/2006/relationships"><Relationship Id="rId13" Type="http://schemas.openxmlformats.org/officeDocument/2006/relationships/slide" Target="slides/slide17.xml"/><Relationship Id="rId18" Type="http://schemas.openxmlformats.org/officeDocument/2006/relationships/slide" Target="slides/slide23.xml"/><Relationship Id="rId26" Type="http://schemas.openxmlformats.org/officeDocument/2006/relationships/slide" Target="slides/slide32.xml"/><Relationship Id="rId3" Type="http://schemas.openxmlformats.org/officeDocument/2006/relationships/slide" Target="slides/slide5.xml"/><Relationship Id="rId21" Type="http://schemas.openxmlformats.org/officeDocument/2006/relationships/slide" Target="slides/slide26.xml"/><Relationship Id="rId34" Type="http://schemas.openxmlformats.org/officeDocument/2006/relationships/slide" Target="slides/slide40.xml"/><Relationship Id="rId7" Type="http://schemas.openxmlformats.org/officeDocument/2006/relationships/slide" Target="slides/slide10.xml"/><Relationship Id="rId12" Type="http://schemas.openxmlformats.org/officeDocument/2006/relationships/slide" Target="slides/slide16.xml"/><Relationship Id="rId17" Type="http://schemas.openxmlformats.org/officeDocument/2006/relationships/slide" Target="slides/slide22.xml"/><Relationship Id="rId25" Type="http://schemas.openxmlformats.org/officeDocument/2006/relationships/slide" Target="slides/slide31.xml"/><Relationship Id="rId33" Type="http://schemas.openxmlformats.org/officeDocument/2006/relationships/slide" Target="slides/slide39.xml"/><Relationship Id="rId2" Type="http://schemas.openxmlformats.org/officeDocument/2006/relationships/slide" Target="slides/slide4.xml"/><Relationship Id="rId16" Type="http://schemas.openxmlformats.org/officeDocument/2006/relationships/slide" Target="slides/slide20.xml"/><Relationship Id="rId20" Type="http://schemas.openxmlformats.org/officeDocument/2006/relationships/slide" Target="slides/slide25.xml"/><Relationship Id="rId29" Type="http://schemas.openxmlformats.org/officeDocument/2006/relationships/slide" Target="slides/slide35.xml"/><Relationship Id="rId1" Type="http://schemas.openxmlformats.org/officeDocument/2006/relationships/slide" Target="slides/slide3.xml"/><Relationship Id="rId6" Type="http://schemas.openxmlformats.org/officeDocument/2006/relationships/slide" Target="slides/slide9.xml"/><Relationship Id="rId11" Type="http://schemas.openxmlformats.org/officeDocument/2006/relationships/slide" Target="slides/slide14.xml"/><Relationship Id="rId24" Type="http://schemas.openxmlformats.org/officeDocument/2006/relationships/slide" Target="slides/slide30.xml"/><Relationship Id="rId32" Type="http://schemas.openxmlformats.org/officeDocument/2006/relationships/slide" Target="slides/slide38.xml"/><Relationship Id="rId5" Type="http://schemas.openxmlformats.org/officeDocument/2006/relationships/slide" Target="slides/slide8.xml"/><Relationship Id="rId15" Type="http://schemas.openxmlformats.org/officeDocument/2006/relationships/slide" Target="slides/slide19.xml"/><Relationship Id="rId23" Type="http://schemas.openxmlformats.org/officeDocument/2006/relationships/slide" Target="slides/slide29.xml"/><Relationship Id="rId28" Type="http://schemas.openxmlformats.org/officeDocument/2006/relationships/slide" Target="slides/slide34.xml"/><Relationship Id="rId36" Type="http://schemas.openxmlformats.org/officeDocument/2006/relationships/slide" Target="slides/slide42.xml"/><Relationship Id="rId10" Type="http://schemas.openxmlformats.org/officeDocument/2006/relationships/slide" Target="slides/slide13.xml"/><Relationship Id="rId19" Type="http://schemas.openxmlformats.org/officeDocument/2006/relationships/slide" Target="slides/slide24.xml"/><Relationship Id="rId31" Type="http://schemas.openxmlformats.org/officeDocument/2006/relationships/slide" Target="slides/slide37.xml"/><Relationship Id="rId4" Type="http://schemas.openxmlformats.org/officeDocument/2006/relationships/slide" Target="slides/slide7.xml"/><Relationship Id="rId9" Type="http://schemas.openxmlformats.org/officeDocument/2006/relationships/slide" Target="slides/slide12.xml"/><Relationship Id="rId14" Type="http://schemas.openxmlformats.org/officeDocument/2006/relationships/slide" Target="slides/slide18.xml"/><Relationship Id="rId22" Type="http://schemas.openxmlformats.org/officeDocument/2006/relationships/slide" Target="slides/slide27.xml"/><Relationship Id="rId27" Type="http://schemas.openxmlformats.org/officeDocument/2006/relationships/slide" Target="slides/slide33.xml"/><Relationship Id="rId30" Type="http://schemas.openxmlformats.org/officeDocument/2006/relationships/slide" Target="slides/slide36.xml"/><Relationship Id="rId35" Type="http://schemas.openxmlformats.org/officeDocument/2006/relationships/slide" Target="slides/slide41.xml"/><Relationship Id="rId8"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DB5FF8A-FA2F-5243-9A22-6E827A9C5CD4}"/>
              </a:ext>
            </a:extLst>
          </p:cNvPr>
          <p:cNvSpPr>
            <a:spLocks noGrp="1"/>
          </p:cNvSpPr>
          <p:nvPr>
            <p:ph type="hdr" sz="quarter"/>
          </p:nvPr>
        </p:nvSpPr>
        <p:spPr>
          <a:xfrm>
            <a:off x="0" y="0"/>
            <a:ext cx="2889250" cy="496888"/>
          </a:xfrm>
          <a:prstGeom prst="rect">
            <a:avLst/>
          </a:prstGeom>
        </p:spPr>
        <p:txBody>
          <a:bodyPr vert="horz" lIns="91440" tIns="45720" rIns="91440" bIns="45720" rtlCol="0"/>
          <a:lstStyle>
            <a:lvl1pPr algn="l">
              <a:defRPr sz="1200">
                <a:latin typeface="Times New Roman" charset="0"/>
              </a:defRPr>
            </a:lvl1pPr>
          </a:lstStyle>
          <a:p>
            <a:pPr>
              <a:defRPr/>
            </a:pPr>
            <a:endParaRPr lang="hu-HU"/>
          </a:p>
        </p:txBody>
      </p:sp>
      <p:sp>
        <p:nvSpPr>
          <p:cNvPr id="3" name="Date Placeholder 2">
            <a:extLst>
              <a:ext uri="{FF2B5EF4-FFF2-40B4-BE49-F238E27FC236}">
                <a16:creationId xmlns:a16="http://schemas.microsoft.com/office/drawing/2014/main" id="{725A34FA-89EF-D145-854C-B472126F034E}"/>
              </a:ext>
            </a:extLst>
          </p:cNvPr>
          <p:cNvSpPr>
            <a:spLocks noGrp="1"/>
          </p:cNvSpPr>
          <p:nvPr>
            <p:ph type="dt" sz="quarter" idx="1"/>
          </p:nvPr>
        </p:nvSpPr>
        <p:spPr>
          <a:xfrm>
            <a:off x="3778250" y="0"/>
            <a:ext cx="2889250" cy="496888"/>
          </a:xfrm>
          <a:prstGeom prst="rect">
            <a:avLst/>
          </a:prstGeom>
        </p:spPr>
        <p:txBody>
          <a:bodyPr vert="horz" lIns="91440" tIns="45720" rIns="91440" bIns="45720" rtlCol="0"/>
          <a:lstStyle>
            <a:lvl1pPr algn="r">
              <a:defRPr sz="1200">
                <a:latin typeface="Times New Roman" charset="0"/>
              </a:defRPr>
            </a:lvl1pPr>
          </a:lstStyle>
          <a:p>
            <a:pPr>
              <a:defRPr/>
            </a:pPr>
            <a:fld id="{9823CFFD-9F6B-D140-9901-343183843C9D}" type="datetimeFigureOut">
              <a:rPr lang="hu-HU"/>
              <a:pPr>
                <a:defRPr/>
              </a:pPr>
              <a:t>2020. 11. 18.</a:t>
            </a:fld>
            <a:endParaRPr lang="hu-HU"/>
          </a:p>
        </p:txBody>
      </p:sp>
      <p:sp>
        <p:nvSpPr>
          <p:cNvPr id="4" name="Footer Placeholder 3">
            <a:extLst>
              <a:ext uri="{FF2B5EF4-FFF2-40B4-BE49-F238E27FC236}">
                <a16:creationId xmlns:a16="http://schemas.microsoft.com/office/drawing/2014/main" id="{552BE779-4822-8542-BC03-A49B20CED5B4}"/>
              </a:ext>
            </a:extLst>
          </p:cNvPr>
          <p:cNvSpPr>
            <a:spLocks noGrp="1"/>
          </p:cNvSpPr>
          <p:nvPr>
            <p:ph type="ftr" sz="quarter" idx="2"/>
          </p:nvPr>
        </p:nvSpPr>
        <p:spPr>
          <a:xfrm>
            <a:off x="0" y="9429750"/>
            <a:ext cx="2889250" cy="496888"/>
          </a:xfrm>
          <a:prstGeom prst="rect">
            <a:avLst/>
          </a:prstGeom>
        </p:spPr>
        <p:txBody>
          <a:bodyPr vert="horz" lIns="91440" tIns="45720" rIns="91440" bIns="45720" rtlCol="0" anchor="b"/>
          <a:lstStyle>
            <a:lvl1pPr algn="l">
              <a:defRPr sz="1200">
                <a:latin typeface="Times New Roman" charset="0"/>
              </a:defRPr>
            </a:lvl1pPr>
          </a:lstStyle>
          <a:p>
            <a:pPr>
              <a:defRPr/>
            </a:pPr>
            <a:endParaRPr lang="hu-HU"/>
          </a:p>
        </p:txBody>
      </p:sp>
      <p:sp>
        <p:nvSpPr>
          <p:cNvPr id="5" name="Slide Number Placeholder 4">
            <a:extLst>
              <a:ext uri="{FF2B5EF4-FFF2-40B4-BE49-F238E27FC236}">
                <a16:creationId xmlns:a16="http://schemas.microsoft.com/office/drawing/2014/main" id="{07EB9828-08CC-2044-8FDD-B5238C8ECF6A}"/>
              </a:ext>
            </a:extLst>
          </p:cNvPr>
          <p:cNvSpPr>
            <a:spLocks noGrp="1"/>
          </p:cNvSpPr>
          <p:nvPr>
            <p:ph type="sldNum" sz="quarter" idx="3"/>
          </p:nvPr>
        </p:nvSpPr>
        <p:spPr>
          <a:xfrm>
            <a:off x="3778250" y="9429750"/>
            <a:ext cx="2889250" cy="496888"/>
          </a:xfrm>
          <a:prstGeom prst="rect">
            <a:avLst/>
          </a:prstGeom>
        </p:spPr>
        <p:txBody>
          <a:bodyPr vert="horz" lIns="91440" tIns="45720" rIns="91440" bIns="45720" rtlCol="0" anchor="b"/>
          <a:lstStyle>
            <a:lvl1pPr algn="r">
              <a:defRPr sz="1200">
                <a:latin typeface="Times New Roman" charset="0"/>
              </a:defRPr>
            </a:lvl1pPr>
          </a:lstStyle>
          <a:p>
            <a:pPr>
              <a:defRPr/>
            </a:pPr>
            <a:fld id="{64195B9D-8057-824F-BA83-4A5AB832B870}" type="slidenum">
              <a:rPr lang="hu-HU"/>
              <a:pPr>
                <a:defRPr/>
              </a:pPr>
              <a:t>‹#›</a:t>
            </a:fld>
            <a:endParaRPr lang="hu-HU"/>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D0CCE19-C528-5143-B003-D7FBDA5D1D98}"/>
              </a:ext>
            </a:extLst>
          </p:cNvPr>
          <p:cNvSpPr>
            <a:spLocks noGrp="1" noChangeArrowheads="1"/>
          </p:cNvSpPr>
          <p:nvPr>
            <p:ph type="hdr" sz="quarter"/>
          </p:nvPr>
        </p:nvSpPr>
        <p:spPr bwMode="auto">
          <a:xfrm>
            <a:off x="0"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pPr>
              <a:defRPr/>
            </a:pPr>
            <a:endParaRPr lang="hu-HU"/>
          </a:p>
        </p:txBody>
      </p:sp>
      <p:sp>
        <p:nvSpPr>
          <p:cNvPr id="7171" name="Rectangle 3">
            <a:extLst>
              <a:ext uri="{FF2B5EF4-FFF2-40B4-BE49-F238E27FC236}">
                <a16:creationId xmlns:a16="http://schemas.microsoft.com/office/drawing/2014/main" id="{6A49A22A-BF8A-484A-996B-B5104676DE71}"/>
              </a:ext>
            </a:extLst>
          </p:cNvPr>
          <p:cNvSpPr>
            <a:spLocks noGrp="1" noChangeArrowheads="1"/>
          </p:cNvSpPr>
          <p:nvPr>
            <p:ph type="dt" idx="1"/>
          </p:nvPr>
        </p:nvSpPr>
        <p:spPr bwMode="auto">
          <a:xfrm>
            <a:off x="3779838"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hu-HU"/>
          </a:p>
        </p:txBody>
      </p:sp>
      <p:sp>
        <p:nvSpPr>
          <p:cNvPr id="115716" name="Rectangle 4">
            <a:extLst>
              <a:ext uri="{FF2B5EF4-FFF2-40B4-BE49-F238E27FC236}">
                <a16:creationId xmlns:a16="http://schemas.microsoft.com/office/drawing/2014/main" id="{A544ABE9-4638-0D49-91D5-780D221C6FE4}"/>
              </a:ext>
            </a:extLst>
          </p:cNvPr>
          <p:cNvSpPr>
            <a:spLocks noGrp="1" noRot="1" noChangeAspect="1" noChangeArrowheads="1" noTextEdit="1"/>
          </p:cNvSpPr>
          <p:nvPr>
            <p:ph type="sldImg" idx="2"/>
          </p:nvPr>
        </p:nvSpPr>
        <p:spPr bwMode="auto">
          <a:xfrm>
            <a:off x="26988" y="744538"/>
            <a:ext cx="6616700"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3" name="Rectangle 5">
            <a:extLst>
              <a:ext uri="{FF2B5EF4-FFF2-40B4-BE49-F238E27FC236}">
                <a16:creationId xmlns:a16="http://schemas.microsoft.com/office/drawing/2014/main" id="{173EAB0D-7909-2644-90D5-1CED7ACE322D}"/>
              </a:ext>
            </a:extLst>
          </p:cNvPr>
          <p:cNvSpPr>
            <a:spLocks noGrp="1" noChangeArrowheads="1"/>
          </p:cNvSpPr>
          <p:nvPr>
            <p:ph type="body" sz="quarter" idx="3"/>
          </p:nvPr>
        </p:nvSpPr>
        <p:spPr bwMode="auto">
          <a:xfrm>
            <a:off x="889000" y="4714875"/>
            <a:ext cx="4891088"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hu-HU" noProof="0"/>
              <a:t>Mintaszöveg szerkesztése </a:t>
            </a:r>
          </a:p>
          <a:p>
            <a:pPr lvl="1"/>
            <a:r>
              <a:rPr lang="hu-HU" noProof="0"/>
              <a:t>Második szint</a:t>
            </a:r>
          </a:p>
          <a:p>
            <a:pPr lvl="2"/>
            <a:r>
              <a:rPr lang="hu-HU" noProof="0"/>
              <a:t>Harmadik szint</a:t>
            </a:r>
          </a:p>
          <a:p>
            <a:pPr lvl="3"/>
            <a:r>
              <a:rPr lang="hu-HU" noProof="0"/>
              <a:t>Negyedik szint</a:t>
            </a:r>
          </a:p>
          <a:p>
            <a:pPr lvl="4"/>
            <a:r>
              <a:rPr lang="hu-HU" noProof="0"/>
              <a:t>Ötödik szint</a:t>
            </a:r>
          </a:p>
        </p:txBody>
      </p:sp>
      <p:sp>
        <p:nvSpPr>
          <p:cNvPr id="7174" name="Rectangle 6">
            <a:extLst>
              <a:ext uri="{FF2B5EF4-FFF2-40B4-BE49-F238E27FC236}">
                <a16:creationId xmlns:a16="http://schemas.microsoft.com/office/drawing/2014/main" id="{EEE28E13-0172-DB4A-90B0-A70424105BAE}"/>
              </a:ext>
            </a:extLst>
          </p:cNvPr>
          <p:cNvSpPr>
            <a:spLocks noGrp="1" noChangeArrowheads="1"/>
          </p:cNvSpPr>
          <p:nvPr>
            <p:ph type="ftr" sz="quarter" idx="4"/>
          </p:nvPr>
        </p:nvSpPr>
        <p:spPr bwMode="auto">
          <a:xfrm>
            <a:off x="0" y="9429750"/>
            <a:ext cx="288925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pPr>
              <a:defRPr/>
            </a:pPr>
            <a:endParaRPr lang="hu-HU"/>
          </a:p>
        </p:txBody>
      </p:sp>
      <p:sp>
        <p:nvSpPr>
          <p:cNvPr id="7175" name="Rectangle 7">
            <a:extLst>
              <a:ext uri="{FF2B5EF4-FFF2-40B4-BE49-F238E27FC236}">
                <a16:creationId xmlns:a16="http://schemas.microsoft.com/office/drawing/2014/main" id="{21B35AF0-C285-D645-86C5-2D3E27A58CD3}"/>
              </a:ext>
            </a:extLst>
          </p:cNvPr>
          <p:cNvSpPr>
            <a:spLocks noGrp="1" noChangeArrowheads="1"/>
          </p:cNvSpPr>
          <p:nvPr>
            <p:ph type="sldNum" sz="quarter" idx="5"/>
          </p:nvPr>
        </p:nvSpPr>
        <p:spPr bwMode="auto">
          <a:xfrm>
            <a:off x="3779838" y="9429750"/>
            <a:ext cx="288925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anose="02020603050405020304" pitchFamily="18" charset="0"/>
              </a:defRPr>
            </a:lvl1pPr>
          </a:lstStyle>
          <a:p>
            <a:pPr>
              <a:defRPr/>
            </a:pPr>
            <a:fld id="{E72698D6-28B8-2D4C-A1CE-BC9B9EEAB321}" type="slidenum">
              <a:rPr lang="hu-HU"/>
              <a:pPr>
                <a:defRPr/>
              </a:pPr>
              <a:t>‹#›</a:t>
            </a:fld>
            <a:endParaRPr lang="hu-H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3" name="Rectangle 5">
            <a:extLst>
              <a:ext uri="{FF2B5EF4-FFF2-40B4-BE49-F238E27FC236}">
                <a16:creationId xmlns:a16="http://schemas.microsoft.com/office/drawing/2014/main" id="{7FBAE239-F32B-654F-A668-E1118DE3066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3F156E24-9F9D-E24E-9CEA-8C9E2CF23EB2}" type="slidenum">
              <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a:t>
            </a:fld>
            <a:endParaRPr kumimoji="0" lang="hu-HU" altLang="hu-H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07874" name="Rectangle 2">
            <a:extLst>
              <a:ext uri="{FF2B5EF4-FFF2-40B4-BE49-F238E27FC236}">
                <a16:creationId xmlns:a16="http://schemas.microsoft.com/office/drawing/2014/main" id="{359791E7-5A28-BE42-A338-E3FC137BF448}"/>
              </a:ext>
            </a:extLst>
          </p:cNvPr>
          <p:cNvSpPr>
            <a:spLocks noGrp="1" noRot="1" noChangeAspect="1" noChangeArrowheads="1" noTextEdit="1"/>
          </p:cNvSpPr>
          <p:nvPr>
            <p:ph type="sldImg"/>
          </p:nvPr>
        </p:nvSpPr>
        <p:spPr>
          <a:xfrm>
            <a:off x="26988" y="744538"/>
            <a:ext cx="6616700" cy="3722687"/>
          </a:xfrm>
          <a:ln/>
        </p:spPr>
      </p:sp>
      <p:sp>
        <p:nvSpPr>
          <p:cNvPr id="207875" name="Rectangle 3">
            <a:extLst>
              <a:ext uri="{FF2B5EF4-FFF2-40B4-BE49-F238E27FC236}">
                <a16:creationId xmlns:a16="http://schemas.microsoft.com/office/drawing/2014/main" id="{C10815D8-B71F-624A-8BC0-DB8151D0DCD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hu-HU" dirty="0"/>
          </a:p>
        </p:txBody>
      </p:sp>
    </p:spTree>
    <p:extLst>
      <p:ext uri="{BB962C8B-B14F-4D97-AF65-F5344CB8AC3E}">
        <p14:creationId xmlns:p14="http://schemas.microsoft.com/office/powerpoint/2010/main" val="14654446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5">
            <a:extLst>
              <a:ext uri="{FF2B5EF4-FFF2-40B4-BE49-F238E27FC236}">
                <a16:creationId xmlns:a16="http://schemas.microsoft.com/office/drawing/2014/main" id="{AA30FD21-E4EE-0641-9476-E1F850AE21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9938">
              <a:defRPr sz="2400">
                <a:solidFill>
                  <a:schemeClr val="tx1"/>
                </a:solidFill>
                <a:latin typeface="Times New Roman" panose="02020603050405020304" pitchFamily="18" charset="0"/>
              </a:defRPr>
            </a:lvl1pPr>
            <a:lvl2pPr marL="742950" indent="-285750" defTabSz="769938">
              <a:defRPr sz="2400">
                <a:solidFill>
                  <a:schemeClr val="tx1"/>
                </a:solidFill>
                <a:latin typeface="Times New Roman" panose="02020603050405020304" pitchFamily="18" charset="0"/>
              </a:defRPr>
            </a:lvl2pPr>
            <a:lvl3pPr marL="1143000" indent="-228600" defTabSz="769938">
              <a:defRPr sz="2400">
                <a:solidFill>
                  <a:schemeClr val="tx1"/>
                </a:solidFill>
                <a:latin typeface="Times New Roman" panose="02020603050405020304" pitchFamily="18" charset="0"/>
              </a:defRPr>
            </a:lvl3pPr>
            <a:lvl4pPr marL="1600200" indent="-228600" defTabSz="769938">
              <a:defRPr sz="2400">
                <a:solidFill>
                  <a:schemeClr val="tx1"/>
                </a:solidFill>
                <a:latin typeface="Times New Roman" panose="02020603050405020304" pitchFamily="18" charset="0"/>
              </a:defRPr>
            </a:lvl4pPr>
            <a:lvl5pPr marL="2057400" indent="-228600" defTabSz="769938">
              <a:defRPr sz="2400">
                <a:solidFill>
                  <a:schemeClr val="tx1"/>
                </a:solidFill>
                <a:latin typeface="Times New Roman" panose="02020603050405020304" pitchFamily="18" charset="0"/>
              </a:defRPr>
            </a:lvl5pPr>
            <a:lvl6pPr marL="2514600" indent="-228600" defTabSz="7699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7699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7699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769938"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769938" rtl="0" eaLnBrk="0" fontAlgn="base" latinLnBrk="0" hangingPunct="0">
              <a:lnSpc>
                <a:spcPct val="100000"/>
              </a:lnSpc>
              <a:spcBef>
                <a:spcPct val="0"/>
              </a:spcBef>
              <a:spcAft>
                <a:spcPct val="0"/>
              </a:spcAft>
              <a:buClrTx/>
              <a:buSzTx/>
              <a:buFontTx/>
              <a:buNone/>
              <a:tabLst/>
              <a:defRPr/>
            </a:pPr>
            <a:fld id="{E1CA8FD1-E7BC-0C4C-88EB-39A9019FFF1F}" type="slidenum">
              <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769938" rtl="0" eaLnBrk="0" fontAlgn="base" latinLnBrk="0" hangingPunct="0">
                <a:lnSpc>
                  <a:spcPct val="100000"/>
                </a:lnSpc>
                <a:spcBef>
                  <a:spcPct val="0"/>
                </a:spcBef>
                <a:spcAft>
                  <a:spcPct val="0"/>
                </a:spcAft>
                <a:buClrTx/>
                <a:buSzTx/>
                <a:buFontTx/>
                <a:buNone/>
                <a:tabLst/>
                <a:defRPr/>
              </a:pPr>
              <a:t>10</a:t>
            </a:fld>
            <a:endParaRPr kumimoji="0" lang="hu-HU" altLang="hu-H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1378" name="Rectangle 2">
            <a:extLst>
              <a:ext uri="{FF2B5EF4-FFF2-40B4-BE49-F238E27FC236}">
                <a16:creationId xmlns:a16="http://schemas.microsoft.com/office/drawing/2014/main" id="{E7524A07-CDC9-124D-8BC8-625A12210648}"/>
              </a:ext>
            </a:extLst>
          </p:cNvPr>
          <p:cNvSpPr>
            <a:spLocks noGrp="1" noRot="1" noChangeAspect="1" noChangeArrowheads="1" noTextEdit="1"/>
          </p:cNvSpPr>
          <p:nvPr>
            <p:ph type="sldImg"/>
          </p:nvPr>
        </p:nvSpPr>
        <p:spPr>
          <a:xfrm>
            <a:off x="252413" y="871538"/>
            <a:ext cx="6164262" cy="3468687"/>
          </a:xfrm>
          <a:solidFill>
            <a:srgbClr val="FFFFFF"/>
          </a:solidFill>
          <a:ln/>
        </p:spPr>
      </p:sp>
      <p:sp>
        <p:nvSpPr>
          <p:cNvPr id="101379" name="Rectangle 3">
            <a:extLst>
              <a:ext uri="{FF2B5EF4-FFF2-40B4-BE49-F238E27FC236}">
                <a16:creationId xmlns:a16="http://schemas.microsoft.com/office/drawing/2014/main" id="{C8C3B64A-9059-9845-BA0A-018251E8778D}"/>
              </a:ext>
            </a:extLst>
          </p:cNvPr>
          <p:cNvSpPr>
            <a:spLocks noGrp="1" noChangeArrowheads="1"/>
          </p:cNvSpPr>
          <p:nvPr>
            <p:ph type="body" idx="1"/>
          </p:nvPr>
        </p:nvSpPr>
        <p:spPr>
          <a:xfrm>
            <a:off x="890588" y="4718050"/>
            <a:ext cx="4887912" cy="4176713"/>
          </a:xfrm>
          <a:solidFill>
            <a:srgbClr val="FFFFFF"/>
          </a:solidFill>
          <a:ln>
            <a:solidFill>
              <a:srgbClr val="000000"/>
            </a:solidFill>
          </a:ln>
        </p:spPr>
        <p:txBody>
          <a:bodyPr lIns="91168" tIns="45585" rIns="91168" bIns="45585"/>
          <a:lstStyle/>
          <a:p>
            <a:endParaRPr lang="de-DE" altLang="hu-HU" dirty="0"/>
          </a:p>
        </p:txBody>
      </p:sp>
    </p:spTree>
    <p:extLst>
      <p:ext uri="{BB962C8B-B14F-4D97-AF65-F5344CB8AC3E}">
        <p14:creationId xmlns:p14="http://schemas.microsoft.com/office/powerpoint/2010/main" val="1289773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5">
            <a:extLst>
              <a:ext uri="{FF2B5EF4-FFF2-40B4-BE49-F238E27FC236}">
                <a16:creationId xmlns:a16="http://schemas.microsoft.com/office/drawing/2014/main" id="{AA30FD21-E4EE-0641-9476-E1F850AE21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9938">
              <a:defRPr sz="2400">
                <a:solidFill>
                  <a:schemeClr val="tx1"/>
                </a:solidFill>
                <a:latin typeface="Times New Roman" panose="02020603050405020304" pitchFamily="18" charset="0"/>
              </a:defRPr>
            </a:lvl1pPr>
            <a:lvl2pPr marL="742950" indent="-285750" defTabSz="769938">
              <a:defRPr sz="2400">
                <a:solidFill>
                  <a:schemeClr val="tx1"/>
                </a:solidFill>
                <a:latin typeface="Times New Roman" panose="02020603050405020304" pitchFamily="18" charset="0"/>
              </a:defRPr>
            </a:lvl2pPr>
            <a:lvl3pPr marL="1143000" indent="-228600" defTabSz="769938">
              <a:defRPr sz="2400">
                <a:solidFill>
                  <a:schemeClr val="tx1"/>
                </a:solidFill>
                <a:latin typeface="Times New Roman" panose="02020603050405020304" pitchFamily="18" charset="0"/>
              </a:defRPr>
            </a:lvl3pPr>
            <a:lvl4pPr marL="1600200" indent="-228600" defTabSz="769938">
              <a:defRPr sz="2400">
                <a:solidFill>
                  <a:schemeClr val="tx1"/>
                </a:solidFill>
                <a:latin typeface="Times New Roman" panose="02020603050405020304" pitchFamily="18" charset="0"/>
              </a:defRPr>
            </a:lvl4pPr>
            <a:lvl5pPr marL="2057400" indent="-228600" defTabSz="769938">
              <a:defRPr sz="2400">
                <a:solidFill>
                  <a:schemeClr val="tx1"/>
                </a:solidFill>
                <a:latin typeface="Times New Roman" panose="02020603050405020304" pitchFamily="18" charset="0"/>
              </a:defRPr>
            </a:lvl5pPr>
            <a:lvl6pPr marL="2514600" indent="-228600" defTabSz="7699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7699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7699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769938"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769938" rtl="0" eaLnBrk="0" fontAlgn="base" latinLnBrk="0" hangingPunct="0">
              <a:lnSpc>
                <a:spcPct val="100000"/>
              </a:lnSpc>
              <a:spcBef>
                <a:spcPct val="0"/>
              </a:spcBef>
              <a:spcAft>
                <a:spcPct val="0"/>
              </a:spcAft>
              <a:buClrTx/>
              <a:buSzTx/>
              <a:buFontTx/>
              <a:buNone/>
              <a:tabLst/>
              <a:defRPr/>
            </a:pPr>
            <a:fld id="{E1CA8FD1-E7BC-0C4C-88EB-39A9019FFF1F}" type="slidenum">
              <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769938" rtl="0" eaLnBrk="0" fontAlgn="base" latinLnBrk="0" hangingPunct="0">
                <a:lnSpc>
                  <a:spcPct val="100000"/>
                </a:lnSpc>
                <a:spcBef>
                  <a:spcPct val="0"/>
                </a:spcBef>
                <a:spcAft>
                  <a:spcPct val="0"/>
                </a:spcAft>
                <a:buClrTx/>
                <a:buSzTx/>
                <a:buFontTx/>
                <a:buNone/>
                <a:tabLst/>
                <a:defRPr/>
              </a:pPr>
              <a:t>11</a:t>
            </a:fld>
            <a:endParaRPr kumimoji="0" lang="hu-HU" altLang="hu-H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1378" name="Rectangle 2">
            <a:extLst>
              <a:ext uri="{FF2B5EF4-FFF2-40B4-BE49-F238E27FC236}">
                <a16:creationId xmlns:a16="http://schemas.microsoft.com/office/drawing/2014/main" id="{E7524A07-CDC9-124D-8BC8-625A12210648}"/>
              </a:ext>
            </a:extLst>
          </p:cNvPr>
          <p:cNvSpPr>
            <a:spLocks noGrp="1" noRot="1" noChangeAspect="1" noChangeArrowheads="1" noTextEdit="1"/>
          </p:cNvSpPr>
          <p:nvPr>
            <p:ph type="sldImg"/>
          </p:nvPr>
        </p:nvSpPr>
        <p:spPr>
          <a:xfrm>
            <a:off x="252413" y="871538"/>
            <a:ext cx="6164262" cy="3468687"/>
          </a:xfrm>
          <a:solidFill>
            <a:srgbClr val="FFFFFF"/>
          </a:solidFill>
          <a:ln/>
        </p:spPr>
      </p:sp>
      <p:sp>
        <p:nvSpPr>
          <p:cNvPr id="101379" name="Rectangle 3">
            <a:extLst>
              <a:ext uri="{FF2B5EF4-FFF2-40B4-BE49-F238E27FC236}">
                <a16:creationId xmlns:a16="http://schemas.microsoft.com/office/drawing/2014/main" id="{C8C3B64A-9059-9845-BA0A-018251E8778D}"/>
              </a:ext>
            </a:extLst>
          </p:cNvPr>
          <p:cNvSpPr>
            <a:spLocks noGrp="1" noChangeArrowheads="1"/>
          </p:cNvSpPr>
          <p:nvPr>
            <p:ph type="body" idx="1"/>
          </p:nvPr>
        </p:nvSpPr>
        <p:spPr>
          <a:xfrm>
            <a:off x="890588" y="4718050"/>
            <a:ext cx="4887912" cy="4176713"/>
          </a:xfrm>
          <a:solidFill>
            <a:srgbClr val="FFFFFF"/>
          </a:solidFill>
          <a:ln>
            <a:solidFill>
              <a:srgbClr val="000000"/>
            </a:solidFill>
          </a:ln>
        </p:spPr>
        <p:txBody>
          <a:bodyPr lIns="91168" tIns="45585" rIns="91168" bIns="45585"/>
          <a:lstStyle/>
          <a:p>
            <a:endParaRPr lang="de-DE" altLang="hu-HU" dirty="0"/>
          </a:p>
        </p:txBody>
      </p:sp>
    </p:spTree>
    <p:extLst>
      <p:ext uri="{BB962C8B-B14F-4D97-AF65-F5344CB8AC3E}">
        <p14:creationId xmlns:p14="http://schemas.microsoft.com/office/powerpoint/2010/main" val="10490464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5">
            <a:extLst>
              <a:ext uri="{FF2B5EF4-FFF2-40B4-BE49-F238E27FC236}">
                <a16:creationId xmlns:a16="http://schemas.microsoft.com/office/drawing/2014/main" id="{AA30FD21-E4EE-0641-9476-E1F850AE21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9938">
              <a:defRPr sz="2400">
                <a:solidFill>
                  <a:schemeClr val="tx1"/>
                </a:solidFill>
                <a:latin typeface="Times New Roman" panose="02020603050405020304" pitchFamily="18" charset="0"/>
              </a:defRPr>
            </a:lvl1pPr>
            <a:lvl2pPr marL="742950" indent="-285750" defTabSz="769938">
              <a:defRPr sz="2400">
                <a:solidFill>
                  <a:schemeClr val="tx1"/>
                </a:solidFill>
                <a:latin typeface="Times New Roman" panose="02020603050405020304" pitchFamily="18" charset="0"/>
              </a:defRPr>
            </a:lvl2pPr>
            <a:lvl3pPr marL="1143000" indent="-228600" defTabSz="769938">
              <a:defRPr sz="2400">
                <a:solidFill>
                  <a:schemeClr val="tx1"/>
                </a:solidFill>
                <a:latin typeface="Times New Roman" panose="02020603050405020304" pitchFamily="18" charset="0"/>
              </a:defRPr>
            </a:lvl3pPr>
            <a:lvl4pPr marL="1600200" indent="-228600" defTabSz="769938">
              <a:defRPr sz="2400">
                <a:solidFill>
                  <a:schemeClr val="tx1"/>
                </a:solidFill>
                <a:latin typeface="Times New Roman" panose="02020603050405020304" pitchFamily="18" charset="0"/>
              </a:defRPr>
            </a:lvl4pPr>
            <a:lvl5pPr marL="2057400" indent="-228600" defTabSz="769938">
              <a:defRPr sz="2400">
                <a:solidFill>
                  <a:schemeClr val="tx1"/>
                </a:solidFill>
                <a:latin typeface="Times New Roman" panose="02020603050405020304" pitchFamily="18" charset="0"/>
              </a:defRPr>
            </a:lvl5pPr>
            <a:lvl6pPr marL="2514600" indent="-228600" defTabSz="7699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7699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7699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769938"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769938" rtl="0" eaLnBrk="0" fontAlgn="base" latinLnBrk="0" hangingPunct="0">
              <a:lnSpc>
                <a:spcPct val="100000"/>
              </a:lnSpc>
              <a:spcBef>
                <a:spcPct val="0"/>
              </a:spcBef>
              <a:spcAft>
                <a:spcPct val="0"/>
              </a:spcAft>
              <a:buClrTx/>
              <a:buSzTx/>
              <a:buFontTx/>
              <a:buNone/>
              <a:tabLst/>
              <a:defRPr/>
            </a:pPr>
            <a:fld id="{E1CA8FD1-E7BC-0C4C-88EB-39A9019FFF1F}" type="slidenum">
              <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769938" rtl="0" eaLnBrk="0" fontAlgn="base" latinLnBrk="0" hangingPunct="0">
                <a:lnSpc>
                  <a:spcPct val="100000"/>
                </a:lnSpc>
                <a:spcBef>
                  <a:spcPct val="0"/>
                </a:spcBef>
                <a:spcAft>
                  <a:spcPct val="0"/>
                </a:spcAft>
                <a:buClrTx/>
                <a:buSzTx/>
                <a:buFontTx/>
                <a:buNone/>
                <a:tabLst/>
                <a:defRPr/>
              </a:pPr>
              <a:t>12</a:t>
            </a:fld>
            <a:endParaRPr kumimoji="0" lang="hu-HU" altLang="hu-H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1378" name="Rectangle 2">
            <a:extLst>
              <a:ext uri="{FF2B5EF4-FFF2-40B4-BE49-F238E27FC236}">
                <a16:creationId xmlns:a16="http://schemas.microsoft.com/office/drawing/2014/main" id="{E7524A07-CDC9-124D-8BC8-625A12210648}"/>
              </a:ext>
            </a:extLst>
          </p:cNvPr>
          <p:cNvSpPr>
            <a:spLocks noGrp="1" noRot="1" noChangeAspect="1" noChangeArrowheads="1" noTextEdit="1"/>
          </p:cNvSpPr>
          <p:nvPr>
            <p:ph type="sldImg"/>
          </p:nvPr>
        </p:nvSpPr>
        <p:spPr>
          <a:xfrm>
            <a:off x="252413" y="871538"/>
            <a:ext cx="6164262" cy="3468687"/>
          </a:xfrm>
          <a:solidFill>
            <a:srgbClr val="FFFFFF"/>
          </a:solidFill>
          <a:ln/>
        </p:spPr>
      </p:sp>
      <p:sp>
        <p:nvSpPr>
          <p:cNvPr id="101379" name="Rectangle 3">
            <a:extLst>
              <a:ext uri="{FF2B5EF4-FFF2-40B4-BE49-F238E27FC236}">
                <a16:creationId xmlns:a16="http://schemas.microsoft.com/office/drawing/2014/main" id="{C8C3B64A-9059-9845-BA0A-018251E8778D}"/>
              </a:ext>
            </a:extLst>
          </p:cNvPr>
          <p:cNvSpPr>
            <a:spLocks noGrp="1" noChangeArrowheads="1"/>
          </p:cNvSpPr>
          <p:nvPr>
            <p:ph type="body" idx="1"/>
          </p:nvPr>
        </p:nvSpPr>
        <p:spPr>
          <a:xfrm>
            <a:off x="890588" y="4718050"/>
            <a:ext cx="4887912" cy="4176713"/>
          </a:xfrm>
          <a:solidFill>
            <a:srgbClr val="FFFFFF"/>
          </a:solidFill>
          <a:ln>
            <a:solidFill>
              <a:srgbClr val="000000"/>
            </a:solidFill>
          </a:ln>
        </p:spPr>
        <p:txBody>
          <a:bodyPr lIns="91168" tIns="45585" rIns="91168" bIns="45585"/>
          <a:lstStyle/>
          <a:p>
            <a:endParaRPr lang="de-DE" altLang="hu-HU" dirty="0"/>
          </a:p>
        </p:txBody>
      </p:sp>
    </p:spTree>
    <p:extLst>
      <p:ext uri="{BB962C8B-B14F-4D97-AF65-F5344CB8AC3E}">
        <p14:creationId xmlns:p14="http://schemas.microsoft.com/office/powerpoint/2010/main" val="19001426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5">
            <a:extLst>
              <a:ext uri="{FF2B5EF4-FFF2-40B4-BE49-F238E27FC236}">
                <a16:creationId xmlns:a16="http://schemas.microsoft.com/office/drawing/2014/main" id="{AA30FD21-E4EE-0641-9476-E1F850AE21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9938">
              <a:defRPr sz="2400">
                <a:solidFill>
                  <a:schemeClr val="tx1"/>
                </a:solidFill>
                <a:latin typeface="Times New Roman" panose="02020603050405020304" pitchFamily="18" charset="0"/>
              </a:defRPr>
            </a:lvl1pPr>
            <a:lvl2pPr marL="742950" indent="-285750" defTabSz="769938">
              <a:defRPr sz="2400">
                <a:solidFill>
                  <a:schemeClr val="tx1"/>
                </a:solidFill>
                <a:latin typeface="Times New Roman" panose="02020603050405020304" pitchFamily="18" charset="0"/>
              </a:defRPr>
            </a:lvl2pPr>
            <a:lvl3pPr marL="1143000" indent="-228600" defTabSz="769938">
              <a:defRPr sz="2400">
                <a:solidFill>
                  <a:schemeClr val="tx1"/>
                </a:solidFill>
                <a:latin typeface="Times New Roman" panose="02020603050405020304" pitchFamily="18" charset="0"/>
              </a:defRPr>
            </a:lvl3pPr>
            <a:lvl4pPr marL="1600200" indent="-228600" defTabSz="769938">
              <a:defRPr sz="2400">
                <a:solidFill>
                  <a:schemeClr val="tx1"/>
                </a:solidFill>
                <a:latin typeface="Times New Roman" panose="02020603050405020304" pitchFamily="18" charset="0"/>
              </a:defRPr>
            </a:lvl4pPr>
            <a:lvl5pPr marL="2057400" indent="-228600" defTabSz="769938">
              <a:defRPr sz="2400">
                <a:solidFill>
                  <a:schemeClr val="tx1"/>
                </a:solidFill>
                <a:latin typeface="Times New Roman" panose="02020603050405020304" pitchFamily="18" charset="0"/>
              </a:defRPr>
            </a:lvl5pPr>
            <a:lvl6pPr marL="2514600" indent="-228600" defTabSz="7699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7699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7699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769938"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769938" rtl="0" eaLnBrk="0" fontAlgn="base" latinLnBrk="0" hangingPunct="0">
              <a:lnSpc>
                <a:spcPct val="100000"/>
              </a:lnSpc>
              <a:spcBef>
                <a:spcPct val="0"/>
              </a:spcBef>
              <a:spcAft>
                <a:spcPct val="0"/>
              </a:spcAft>
              <a:buClrTx/>
              <a:buSzTx/>
              <a:buFontTx/>
              <a:buNone/>
              <a:tabLst/>
              <a:defRPr/>
            </a:pPr>
            <a:fld id="{E1CA8FD1-E7BC-0C4C-88EB-39A9019FFF1F}" type="slidenum">
              <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769938" rtl="0" eaLnBrk="0" fontAlgn="base" latinLnBrk="0" hangingPunct="0">
                <a:lnSpc>
                  <a:spcPct val="100000"/>
                </a:lnSpc>
                <a:spcBef>
                  <a:spcPct val="0"/>
                </a:spcBef>
                <a:spcAft>
                  <a:spcPct val="0"/>
                </a:spcAft>
                <a:buClrTx/>
                <a:buSzTx/>
                <a:buFontTx/>
                <a:buNone/>
                <a:tabLst/>
                <a:defRPr/>
              </a:pPr>
              <a:t>13</a:t>
            </a:fld>
            <a:endParaRPr kumimoji="0" lang="hu-HU" altLang="hu-H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1378" name="Rectangle 2">
            <a:extLst>
              <a:ext uri="{FF2B5EF4-FFF2-40B4-BE49-F238E27FC236}">
                <a16:creationId xmlns:a16="http://schemas.microsoft.com/office/drawing/2014/main" id="{E7524A07-CDC9-124D-8BC8-625A12210648}"/>
              </a:ext>
            </a:extLst>
          </p:cNvPr>
          <p:cNvSpPr>
            <a:spLocks noGrp="1" noRot="1" noChangeAspect="1" noChangeArrowheads="1" noTextEdit="1"/>
          </p:cNvSpPr>
          <p:nvPr>
            <p:ph type="sldImg"/>
          </p:nvPr>
        </p:nvSpPr>
        <p:spPr>
          <a:xfrm>
            <a:off x="252413" y="871538"/>
            <a:ext cx="6164262" cy="3468687"/>
          </a:xfrm>
          <a:solidFill>
            <a:srgbClr val="FFFFFF"/>
          </a:solidFill>
          <a:ln/>
        </p:spPr>
      </p:sp>
      <p:sp>
        <p:nvSpPr>
          <p:cNvPr id="101379" name="Rectangle 3">
            <a:extLst>
              <a:ext uri="{FF2B5EF4-FFF2-40B4-BE49-F238E27FC236}">
                <a16:creationId xmlns:a16="http://schemas.microsoft.com/office/drawing/2014/main" id="{C8C3B64A-9059-9845-BA0A-018251E8778D}"/>
              </a:ext>
            </a:extLst>
          </p:cNvPr>
          <p:cNvSpPr>
            <a:spLocks noGrp="1" noChangeArrowheads="1"/>
          </p:cNvSpPr>
          <p:nvPr>
            <p:ph type="body" idx="1"/>
          </p:nvPr>
        </p:nvSpPr>
        <p:spPr>
          <a:xfrm>
            <a:off x="890588" y="4718050"/>
            <a:ext cx="4887912" cy="4176713"/>
          </a:xfrm>
          <a:solidFill>
            <a:srgbClr val="FFFFFF"/>
          </a:solidFill>
          <a:ln>
            <a:solidFill>
              <a:srgbClr val="000000"/>
            </a:solidFill>
          </a:ln>
        </p:spPr>
        <p:txBody>
          <a:bodyPr lIns="91168" tIns="45585" rIns="91168" bIns="45585"/>
          <a:lstStyle/>
          <a:p>
            <a:endParaRPr lang="de-DE" altLang="hu-HU" dirty="0"/>
          </a:p>
        </p:txBody>
      </p:sp>
    </p:spTree>
    <p:extLst>
      <p:ext uri="{BB962C8B-B14F-4D97-AF65-F5344CB8AC3E}">
        <p14:creationId xmlns:p14="http://schemas.microsoft.com/office/powerpoint/2010/main" val="38873583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5">
            <a:extLst>
              <a:ext uri="{FF2B5EF4-FFF2-40B4-BE49-F238E27FC236}">
                <a16:creationId xmlns:a16="http://schemas.microsoft.com/office/drawing/2014/main" id="{AA30FD21-E4EE-0641-9476-E1F850AE21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9938">
              <a:defRPr sz="2400">
                <a:solidFill>
                  <a:schemeClr val="tx1"/>
                </a:solidFill>
                <a:latin typeface="Times New Roman" panose="02020603050405020304" pitchFamily="18" charset="0"/>
              </a:defRPr>
            </a:lvl1pPr>
            <a:lvl2pPr marL="742950" indent="-285750" defTabSz="769938">
              <a:defRPr sz="2400">
                <a:solidFill>
                  <a:schemeClr val="tx1"/>
                </a:solidFill>
                <a:latin typeface="Times New Roman" panose="02020603050405020304" pitchFamily="18" charset="0"/>
              </a:defRPr>
            </a:lvl2pPr>
            <a:lvl3pPr marL="1143000" indent="-228600" defTabSz="769938">
              <a:defRPr sz="2400">
                <a:solidFill>
                  <a:schemeClr val="tx1"/>
                </a:solidFill>
                <a:latin typeface="Times New Roman" panose="02020603050405020304" pitchFamily="18" charset="0"/>
              </a:defRPr>
            </a:lvl3pPr>
            <a:lvl4pPr marL="1600200" indent="-228600" defTabSz="769938">
              <a:defRPr sz="2400">
                <a:solidFill>
                  <a:schemeClr val="tx1"/>
                </a:solidFill>
                <a:latin typeface="Times New Roman" panose="02020603050405020304" pitchFamily="18" charset="0"/>
              </a:defRPr>
            </a:lvl4pPr>
            <a:lvl5pPr marL="2057400" indent="-228600" defTabSz="769938">
              <a:defRPr sz="2400">
                <a:solidFill>
                  <a:schemeClr val="tx1"/>
                </a:solidFill>
                <a:latin typeface="Times New Roman" panose="02020603050405020304" pitchFamily="18" charset="0"/>
              </a:defRPr>
            </a:lvl5pPr>
            <a:lvl6pPr marL="2514600" indent="-228600" defTabSz="7699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7699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7699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769938"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769938" rtl="0" eaLnBrk="0" fontAlgn="base" latinLnBrk="0" hangingPunct="0">
              <a:lnSpc>
                <a:spcPct val="100000"/>
              </a:lnSpc>
              <a:spcBef>
                <a:spcPct val="0"/>
              </a:spcBef>
              <a:spcAft>
                <a:spcPct val="0"/>
              </a:spcAft>
              <a:buClrTx/>
              <a:buSzTx/>
              <a:buFontTx/>
              <a:buNone/>
              <a:tabLst/>
              <a:defRPr/>
            </a:pPr>
            <a:fld id="{E1CA8FD1-E7BC-0C4C-88EB-39A9019FFF1F}" type="slidenum">
              <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769938" rtl="0" eaLnBrk="0" fontAlgn="base" latinLnBrk="0" hangingPunct="0">
                <a:lnSpc>
                  <a:spcPct val="100000"/>
                </a:lnSpc>
                <a:spcBef>
                  <a:spcPct val="0"/>
                </a:spcBef>
                <a:spcAft>
                  <a:spcPct val="0"/>
                </a:spcAft>
                <a:buClrTx/>
                <a:buSzTx/>
                <a:buFontTx/>
                <a:buNone/>
                <a:tabLst/>
                <a:defRPr/>
              </a:pPr>
              <a:t>14</a:t>
            </a:fld>
            <a:endParaRPr kumimoji="0" lang="hu-HU" altLang="hu-H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1378" name="Rectangle 2">
            <a:extLst>
              <a:ext uri="{FF2B5EF4-FFF2-40B4-BE49-F238E27FC236}">
                <a16:creationId xmlns:a16="http://schemas.microsoft.com/office/drawing/2014/main" id="{E7524A07-CDC9-124D-8BC8-625A12210648}"/>
              </a:ext>
            </a:extLst>
          </p:cNvPr>
          <p:cNvSpPr>
            <a:spLocks noGrp="1" noRot="1" noChangeAspect="1" noChangeArrowheads="1" noTextEdit="1"/>
          </p:cNvSpPr>
          <p:nvPr>
            <p:ph type="sldImg"/>
          </p:nvPr>
        </p:nvSpPr>
        <p:spPr>
          <a:xfrm>
            <a:off x="252413" y="871538"/>
            <a:ext cx="6164262" cy="3468687"/>
          </a:xfrm>
          <a:solidFill>
            <a:srgbClr val="FFFFFF"/>
          </a:solidFill>
          <a:ln/>
        </p:spPr>
      </p:sp>
      <p:sp>
        <p:nvSpPr>
          <p:cNvPr id="101379" name="Rectangle 3">
            <a:extLst>
              <a:ext uri="{FF2B5EF4-FFF2-40B4-BE49-F238E27FC236}">
                <a16:creationId xmlns:a16="http://schemas.microsoft.com/office/drawing/2014/main" id="{C8C3B64A-9059-9845-BA0A-018251E8778D}"/>
              </a:ext>
            </a:extLst>
          </p:cNvPr>
          <p:cNvSpPr>
            <a:spLocks noGrp="1" noChangeArrowheads="1"/>
          </p:cNvSpPr>
          <p:nvPr>
            <p:ph type="body" idx="1"/>
          </p:nvPr>
        </p:nvSpPr>
        <p:spPr>
          <a:xfrm>
            <a:off x="890588" y="4718050"/>
            <a:ext cx="4887912" cy="4176713"/>
          </a:xfrm>
          <a:solidFill>
            <a:srgbClr val="FFFFFF"/>
          </a:solidFill>
          <a:ln>
            <a:solidFill>
              <a:srgbClr val="000000"/>
            </a:solidFill>
          </a:ln>
        </p:spPr>
        <p:txBody>
          <a:bodyPr lIns="91168" tIns="45585" rIns="91168" bIns="45585"/>
          <a:lstStyle/>
          <a:p>
            <a:endParaRPr lang="de-DE" altLang="hu-HU" dirty="0"/>
          </a:p>
        </p:txBody>
      </p:sp>
    </p:spTree>
    <p:extLst>
      <p:ext uri="{BB962C8B-B14F-4D97-AF65-F5344CB8AC3E}">
        <p14:creationId xmlns:p14="http://schemas.microsoft.com/office/powerpoint/2010/main" val="32063705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5">
            <a:extLst>
              <a:ext uri="{FF2B5EF4-FFF2-40B4-BE49-F238E27FC236}">
                <a16:creationId xmlns:a16="http://schemas.microsoft.com/office/drawing/2014/main" id="{09C0DAD7-2E33-444C-B1A3-BD22841614E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2000">
              <a:spcBef>
                <a:spcPct val="30000"/>
              </a:spcBef>
              <a:defRPr sz="1200">
                <a:solidFill>
                  <a:schemeClr val="tx1"/>
                </a:solidFill>
                <a:latin typeface="Times New Roman" panose="02020603050405020304" pitchFamily="18" charset="0"/>
              </a:defRPr>
            </a:lvl1pPr>
            <a:lvl2pPr marL="742950" indent="-285750" defTabSz="762000">
              <a:spcBef>
                <a:spcPct val="30000"/>
              </a:spcBef>
              <a:defRPr sz="1200">
                <a:solidFill>
                  <a:schemeClr val="tx1"/>
                </a:solidFill>
                <a:latin typeface="Times New Roman" panose="02020603050405020304" pitchFamily="18" charset="0"/>
              </a:defRPr>
            </a:lvl2pPr>
            <a:lvl3pPr marL="1143000" indent="-228600" defTabSz="762000">
              <a:spcBef>
                <a:spcPct val="30000"/>
              </a:spcBef>
              <a:defRPr sz="1200">
                <a:solidFill>
                  <a:schemeClr val="tx1"/>
                </a:solidFill>
                <a:latin typeface="Times New Roman" panose="02020603050405020304" pitchFamily="18" charset="0"/>
              </a:defRPr>
            </a:lvl3pPr>
            <a:lvl4pPr marL="1600200" indent="-228600" defTabSz="762000">
              <a:spcBef>
                <a:spcPct val="30000"/>
              </a:spcBef>
              <a:defRPr sz="1200">
                <a:solidFill>
                  <a:schemeClr val="tx1"/>
                </a:solidFill>
                <a:latin typeface="Times New Roman" panose="02020603050405020304" pitchFamily="18" charset="0"/>
              </a:defRPr>
            </a:lvl4pPr>
            <a:lvl5pPr marL="2057400" indent="-228600" defTabSz="762000">
              <a:spcBef>
                <a:spcPct val="30000"/>
              </a:spcBef>
              <a:defRPr sz="1200">
                <a:solidFill>
                  <a:schemeClr val="tx1"/>
                </a:solidFill>
                <a:latin typeface="Times New Roman" panose="02020603050405020304" pitchFamily="18" charset="0"/>
              </a:defRPr>
            </a:lvl5pPr>
            <a:lvl6pPr marL="2514600" indent="-228600" defTabSz="7620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7620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7620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7620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762000" rtl="0" eaLnBrk="0" fontAlgn="base" latinLnBrk="0" hangingPunct="0">
              <a:lnSpc>
                <a:spcPct val="100000"/>
              </a:lnSpc>
              <a:spcBef>
                <a:spcPct val="0"/>
              </a:spcBef>
              <a:spcAft>
                <a:spcPct val="0"/>
              </a:spcAft>
              <a:buClrTx/>
              <a:buSzTx/>
              <a:buFontTx/>
              <a:buNone/>
              <a:tabLst/>
              <a:defRPr/>
            </a:pPr>
            <a:fld id="{751B1902-0A00-AB41-951A-DBC60ECF356E}" type="slidenum">
              <a:rPr kumimoji="0" lang="hu-HU" altLang="hu-HU" sz="10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762000" rtl="0" eaLnBrk="0" fontAlgn="base" latinLnBrk="0" hangingPunct="0">
                <a:lnSpc>
                  <a:spcPct val="100000"/>
                </a:lnSpc>
                <a:spcBef>
                  <a:spcPct val="0"/>
                </a:spcBef>
                <a:spcAft>
                  <a:spcPct val="0"/>
                </a:spcAft>
                <a:buClrTx/>
                <a:buSzTx/>
                <a:buFontTx/>
                <a:buNone/>
                <a:tabLst/>
                <a:defRPr/>
              </a:pPr>
              <a:t>15</a:t>
            </a:fld>
            <a:endParaRPr kumimoji="0" lang="hu-HU" altLang="hu-HU" sz="1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26978" name="Rectangle 2">
            <a:extLst>
              <a:ext uri="{FF2B5EF4-FFF2-40B4-BE49-F238E27FC236}">
                <a16:creationId xmlns:a16="http://schemas.microsoft.com/office/drawing/2014/main" id="{610C6BA7-296B-5343-999A-509DCDC1803F}"/>
              </a:ext>
            </a:extLst>
          </p:cNvPr>
          <p:cNvSpPr>
            <a:spLocks noGrp="1" noRot="1" noChangeAspect="1" noChangeArrowheads="1" noTextEdit="1"/>
          </p:cNvSpPr>
          <p:nvPr>
            <p:ph type="sldImg"/>
          </p:nvPr>
        </p:nvSpPr>
        <p:spPr>
          <a:xfrm>
            <a:off x="66675" y="731838"/>
            <a:ext cx="6507163" cy="3660775"/>
          </a:xfrm>
          <a:solidFill>
            <a:srgbClr val="FFFFFF"/>
          </a:solidFill>
          <a:ln/>
        </p:spPr>
      </p:sp>
      <p:sp>
        <p:nvSpPr>
          <p:cNvPr id="126979" name="Rectangle 3">
            <a:extLst>
              <a:ext uri="{FF2B5EF4-FFF2-40B4-BE49-F238E27FC236}">
                <a16:creationId xmlns:a16="http://schemas.microsoft.com/office/drawing/2014/main" id="{8D568C78-3135-A641-B8F0-7A24988EDC72}"/>
              </a:ext>
            </a:extLst>
          </p:cNvPr>
          <p:cNvSpPr>
            <a:spLocks noGrp="1" noChangeArrowheads="1"/>
          </p:cNvSpPr>
          <p:nvPr>
            <p:ph type="body" idx="1"/>
          </p:nvPr>
        </p:nvSpPr>
        <p:spPr>
          <a:xfrm>
            <a:off x="885825" y="4635500"/>
            <a:ext cx="4867275" cy="4392613"/>
          </a:xfrm>
          <a:solidFill>
            <a:srgbClr val="FFFFFF"/>
          </a:solidFill>
          <a:ln>
            <a:solidFill>
              <a:srgbClr val="000000"/>
            </a:solidFill>
          </a:ln>
        </p:spPr>
        <p:txBody>
          <a:bodyPr/>
          <a:lstStyle/>
          <a:p>
            <a:endParaRPr lang="en-GB" altLang="hu-HU"/>
          </a:p>
        </p:txBody>
      </p:sp>
    </p:spTree>
    <p:extLst>
      <p:ext uri="{BB962C8B-B14F-4D97-AF65-F5344CB8AC3E}">
        <p14:creationId xmlns:p14="http://schemas.microsoft.com/office/powerpoint/2010/main" val="8255261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5">
            <a:extLst>
              <a:ext uri="{FF2B5EF4-FFF2-40B4-BE49-F238E27FC236}">
                <a16:creationId xmlns:a16="http://schemas.microsoft.com/office/drawing/2014/main" id="{AA30FD21-E4EE-0641-9476-E1F850AE21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9938">
              <a:defRPr sz="2400">
                <a:solidFill>
                  <a:schemeClr val="tx1"/>
                </a:solidFill>
                <a:latin typeface="Times New Roman" panose="02020603050405020304" pitchFamily="18" charset="0"/>
              </a:defRPr>
            </a:lvl1pPr>
            <a:lvl2pPr marL="742950" indent="-285750" defTabSz="769938">
              <a:defRPr sz="2400">
                <a:solidFill>
                  <a:schemeClr val="tx1"/>
                </a:solidFill>
                <a:latin typeface="Times New Roman" panose="02020603050405020304" pitchFamily="18" charset="0"/>
              </a:defRPr>
            </a:lvl2pPr>
            <a:lvl3pPr marL="1143000" indent="-228600" defTabSz="769938">
              <a:defRPr sz="2400">
                <a:solidFill>
                  <a:schemeClr val="tx1"/>
                </a:solidFill>
                <a:latin typeface="Times New Roman" panose="02020603050405020304" pitchFamily="18" charset="0"/>
              </a:defRPr>
            </a:lvl3pPr>
            <a:lvl4pPr marL="1600200" indent="-228600" defTabSz="769938">
              <a:defRPr sz="2400">
                <a:solidFill>
                  <a:schemeClr val="tx1"/>
                </a:solidFill>
                <a:latin typeface="Times New Roman" panose="02020603050405020304" pitchFamily="18" charset="0"/>
              </a:defRPr>
            </a:lvl4pPr>
            <a:lvl5pPr marL="2057400" indent="-228600" defTabSz="769938">
              <a:defRPr sz="2400">
                <a:solidFill>
                  <a:schemeClr val="tx1"/>
                </a:solidFill>
                <a:latin typeface="Times New Roman" panose="02020603050405020304" pitchFamily="18" charset="0"/>
              </a:defRPr>
            </a:lvl5pPr>
            <a:lvl6pPr marL="2514600" indent="-228600" defTabSz="7699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7699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7699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769938"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769938" rtl="0" eaLnBrk="0" fontAlgn="base" latinLnBrk="0" hangingPunct="0">
              <a:lnSpc>
                <a:spcPct val="100000"/>
              </a:lnSpc>
              <a:spcBef>
                <a:spcPct val="0"/>
              </a:spcBef>
              <a:spcAft>
                <a:spcPct val="0"/>
              </a:spcAft>
              <a:buClrTx/>
              <a:buSzTx/>
              <a:buFontTx/>
              <a:buNone/>
              <a:tabLst/>
              <a:defRPr/>
            </a:pPr>
            <a:fld id="{E1CA8FD1-E7BC-0C4C-88EB-39A9019FFF1F}" type="slidenum">
              <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769938" rtl="0" eaLnBrk="0" fontAlgn="base" latinLnBrk="0" hangingPunct="0">
                <a:lnSpc>
                  <a:spcPct val="100000"/>
                </a:lnSpc>
                <a:spcBef>
                  <a:spcPct val="0"/>
                </a:spcBef>
                <a:spcAft>
                  <a:spcPct val="0"/>
                </a:spcAft>
                <a:buClrTx/>
                <a:buSzTx/>
                <a:buFontTx/>
                <a:buNone/>
                <a:tabLst/>
                <a:defRPr/>
              </a:pPr>
              <a:t>16</a:t>
            </a:fld>
            <a:endParaRPr kumimoji="0" lang="hu-HU" altLang="hu-H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1378" name="Rectangle 2">
            <a:extLst>
              <a:ext uri="{FF2B5EF4-FFF2-40B4-BE49-F238E27FC236}">
                <a16:creationId xmlns:a16="http://schemas.microsoft.com/office/drawing/2014/main" id="{E7524A07-CDC9-124D-8BC8-625A12210648}"/>
              </a:ext>
            </a:extLst>
          </p:cNvPr>
          <p:cNvSpPr>
            <a:spLocks noGrp="1" noRot="1" noChangeAspect="1" noChangeArrowheads="1" noTextEdit="1"/>
          </p:cNvSpPr>
          <p:nvPr>
            <p:ph type="sldImg"/>
          </p:nvPr>
        </p:nvSpPr>
        <p:spPr>
          <a:xfrm>
            <a:off x="252413" y="871538"/>
            <a:ext cx="6164262" cy="3468687"/>
          </a:xfrm>
          <a:solidFill>
            <a:srgbClr val="FFFFFF"/>
          </a:solidFill>
          <a:ln/>
        </p:spPr>
      </p:sp>
      <p:sp>
        <p:nvSpPr>
          <p:cNvPr id="101379" name="Rectangle 3">
            <a:extLst>
              <a:ext uri="{FF2B5EF4-FFF2-40B4-BE49-F238E27FC236}">
                <a16:creationId xmlns:a16="http://schemas.microsoft.com/office/drawing/2014/main" id="{C8C3B64A-9059-9845-BA0A-018251E8778D}"/>
              </a:ext>
            </a:extLst>
          </p:cNvPr>
          <p:cNvSpPr>
            <a:spLocks noGrp="1" noChangeArrowheads="1"/>
          </p:cNvSpPr>
          <p:nvPr>
            <p:ph type="body" idx="1"/>
          </p:nvPr>
        </p:nvSpPr>
        <p:spPr>
          <a:xfrm>
            <a:off x="890588" y="4718050"/>
            <a:ext cx="4887912" cy="4176713"/>
          </a:xfrm>
          <a:solidFill>
            <a:srgbClr val="FFFFFF"/>
          </a:solidFill>
          <a:ln>
            <a:solidFill>
              <a:srgbClr val="000000"/>
            </a:solidFill>
          </a:ln>
        </p:spPr>
        <p:txBody>
          <a:bodyPr lIns="91168" tIns="45585" rIns="91168" bIns="45585"/>
          <a:lstStyle/>
          <a:p>
            <a:endParaRPr lang="de-DE" altLang="hu-HU" dirty="0"/>
          </a:p>
        </p:txBody>
      </p:sp>
    </p:spTree>
    <p:extLst>
      <p:ext uri="{BB962C8B-B14F-4D97-AF65-F5344CB8AC3E}">
        <p14:creationId xmlns:p14="http://schemas.microsoft.com/office/powerpoint/2010/main" val="37885486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5">
            <a:extLst>
              <a:ext uri="{FF2B5EF4-FFF2-40B4-BE49-F238E27FC236}">
                <a16:creationId xmlns:a16="http://schemas.microsoft.com/office/drawing/2014/main" id="{AA30FD21-E4EE-0641-9476-E1F850AE21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9938">
              <a:defRPr sz="2400">
                <a:solidFill>
                  <a:schemeClr val="tx1"/>
                </a:solidFill>
                <a:latin typeface="Times New Roman" panose="02020603050405020304" pitchFamily="18" charset="0"/>
              </a:defRPr>
            </a:lvl1pPr>
            <a:lvl2pPr marL="742950" indent="-285750" defTabSz="769938">
              <a:defRPr sz="2400">
                <a:solidFill>
                  <a:schemeClr val="tx1"/>
                </a:solidFill>
                <a:latin typeface="Times New Roman" panose="02020603050405020304" pitchFamily="18" charset="0"/>
              </a:defRPr>
            </a:lvl2pPr>
            <a:lvl3pPr marL="1143000" indent="-228600" defTabSz="769938">
              <a:defRPr sz="2400">
                <a:solidFill>
                  <a:schemeClr val="tx1"/>
                </a:solidFill>
                <a:latin typeface="Times New Roman" panose="02020603050405020304" pitchFamily="18" charset="0"/>
              </a:defRPr>
            </a:lvl3pPr>
            <a:lvl4pPr marL="1600200" indent="-228600" defTabSz="769938">
              <a:defRPr sz="2400">
                <a:solidFill>
                  <a:schemeClr val="tx1"/>
                </a:solidFill>
                <a:latin typeface="Times New Roman" panose="02020603050405020304" pitchFamily="18" charset="0"/>
              </a:defRPr>
            </a:lvl4pPr>
            <a:lvl5pPr marL="2057400" indent="-228600" defTabSz="769938">
              <a:defRPr sz="2400">
                <a:solidFill>
                  <a:schemeClr val="tx1"/>
                </a:solidFill>
                <a:latin typeface="Times New Roman" panose="02020603050405020304" pitchFamily="18" charset="0"/>
              </a:defRPr>
            </a:lvl5pPr>
            <a:lvl6pPr marL="2514600" indent="-228600" defTabSz="7699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7699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7699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769938"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769938" rtl="0" eaLnBrk="0" fontAlgn="base" latinLnBrk="0" hangingPunct="0">
              <a:lnSpc>
                <a:spcPct val="100000"/>
              </a:lnSpc>
              <a:spcBef>
                <a:spcPct val="0"/>
              </a:spcBef>
              <a:spcAft>
                <a:spcPct val="0"/>
              </a:spcAft>
              <a:buClrTx/>
              <a:buSzTx/>
              <a:buFontTx/>
              <a:buNone/>
              <a:tabLst/>
              <a:defRPr/>
            </a:pPr>
            <a:fld id="{E1CA8FD1-E7BC-0C4C-88EB-39A9019FFF1F}" type="slidenum">
              <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769938" rtl="0" eaLnBrk="0" fontAlgn="base" latinLnBrk="0" hangingPunct="0">
                <a:lnSpc>
                  <a:spcPct val="100000"/>
                </a:lnSpc>
                <a:spcBef>
                  <a:spcPct val="0"/>
                </a:spcBef>
                <a:spcAft>
                  <a:spcPct val="0"/>
                </a:spcAft>
                <a:buClrTx/>
                <a:buSzTx/>
                <a:buFontTx/>
                <a:buNone/>
                <a:tabLst/>
                <a:defRPr/>
              </a:pPr>
              <a:t>17</a:t>
            </a:fld>
            <a:endParaRPr kumimoji="0" lang="hu-HU" altLang="hu-H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1378" name="Rectangle 2">
            <a:extLst>
              <a:ext uri="{FF2B5EF4-FFF2-40B4-BE49-F238E27FC236}">
                <a16:creationId xmlns:a16="http://schemas.microsoft.com/office/drawing/2014/main" id="{E7524A07-CDC9-124D-8BC8-625A12210648}"/>
              </a:ext>
            </a:extLst>
          </p:cNvPr>
          <p:cNvSpPr>
            <a:spLocks noGrp="1" noRot="1" noChangeAspect="1" noChangeArrowheads="1" noTextEdit="1"/>
          </p:cNvSpPr>
          <p:nvPr>
            <p:ph type="sldImg"/>
          </p:nvPr>
        </p:nvSpPr>
        <p:spPr>
          <a:xfrm>
            <a:off x="252413" y="871538"/>
            <a:ext cx="6164262" cy="3468687"/>
          </a:xfrm>
          <a:solidFill>
            <a:srgbClr val="FFFFFF"/>
          </a:solidFill>
          <a:ln/>
        </p:spPr>
      </p:sp>
      <p:sp>
        <p:nvSpPr>
          <p:cNvPr id="101379" name="Rectangle 3">
            <a:extLst>
              <a:ext uri="{FF2B5EF4-FFF2-40B4-BE49-F238E27FC236}">
                <a16:creationId xmlns:a16="http://schemas.microsoft.com/office/drawing/2014/main" id="{C8C3B64A-9059-9845-BA0A-018251E8778D}"/>
              </a:ext>
            </a:extLst>
          </p:cNvPr>
          <p:cNvSpPr>
            <a:spLocks noGrp="1" noChangeArrowheads="1"/>
          </p:cNvSpPr>
          <p:nvPr>
            <p:ph type="body" idx="1"/>
          </p:nvPr>
        </p:nvSpPr>
        <p:spPr>
          <a:xfrm>
            <a:off x="890588" y="4718050"/>
            <a:ext cx="4887912" cy="4176713"/>
          </a:xfrm>
          <a:solidFill>
            <a:srgbClr val="FFFFFF"/>
          </a:solidFill>
          <a:ln>
            <a:solidFill>
              <a:srgbClr val="000000"/>
            </a:solidFill>
          </a:ln>
        </p:spPr>
        <p:txBody>
          <a:bodyPr lIns="91168" tIns="45585" rIns="91168" bIns="45585"/>
          <a:lstStyle/>
          <a:p>
            <a:endParaRPr lang="de-DE" altLang="hu-HU" dirty="0"/>
          </a:p>
        </p:txBody>
      </p:sp>
    </p:spTree>
    <p:extLst>
      <p:ext uri="{BB962C8B-B14F-4D97-AF65-F5344CB8AC3E}">
        <p14:creationId xmlns:p14="http://schemas.microsoft.com/office/powerpoint/2010/main" val="15217821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5">
            <a:extLst>
              <a:ext uri="{FF2B5EF4-FFF2-40B4-BE49-F238E27FC236}">
                <a16:creationId xmlns:a16="http://schemas.microsoft.com/office/drawing/2014/main" id="{AA30FD21-E4EE-0641-9476-E1F850AE21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9938">
              <a:defRPr sz="2400">
                <a:solidFill>
                  <a:schemeClr val="tx1"/>
                </a:solidFill>
                <a:latin typeface="Times New Roman" panose="02020603050405020304" pitchFamily="18" charset="0"/>
              </a:defRPr>
            </a:lvl1pPr>
            <a:lvl2pPr marL="742950" indent="-285750" defTabSz="769938">
              <a:defRPr sz="2400">
                <a:solidFill>
                  <a:schemeClr val="tx1"/>
                </a:solidFill>
                <a:latin typeface="Times New Roman" panose="02020603050405020304" pitchFamily="18" charset="0"/>
              </a:defRPr>
            </a:lvl2pPr>
            <a:lvl3pPr marL="1143000" indent="-228600" defTabSz="769938">
              <a:defRPr sz="2400">
                <a:solidFill>
                  <a:schemeClr val="tx1"/>
                </a:solidFill>
                <a:latin typeface="Times New Roman" panose="02020603050405020304" pitchFamily="18" charset="0"/>
              </a:defRPr>
            </a:lvl3pPr>
            <a:lvl4pPr marL="1600200" indent="-228600" defTabSz="769938">
              <a:defRPr sz="2400">
                <a:solidFill>
                  <a:schemeClr val="tx1"/>
                </a:solidFill>
                <a:latin typeface="Times New Roman" panose="02020603050405020304" pitchFamily="18" charset="0"/>
              </a:defRPr>
            </a:lvl4pPr>
            <a:lvl5pPr marL="2057400" indent="-228600" defTabSz="769938">
              <a:defRPr sz="2400">
                <a:solidFill>
                  <a:schemeClr val="tx1"/>
                </a:solidFill>
                <a:latin typeface="Times New Roman" panose="02020603050405020304" pitchFamily="18" charset="0"/>
              </a:defRPr>
            </a:lvl5pPr>
            <a:lvl6pPr marL="2514600" indent="-228600" defTabSz="7699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7699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7699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769938"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769938" rtl="0" eaLnBrk="0" fontAlgn="base" latinLnBrk="0" hangingPunct="0">
              <a:lnSpc>
                <a:spcPct val="100000"/>
              </a:lnSpc>
              <a:spcBef>
                <a:spcPct val="0"/>
              </a:spcBef>
              <a:spcAft>
                <a:spcPct val="0"/>
              </a:spcAft>
              <a:buClrTx/>
              <a:buSzTx/>
              <a:buFontTx/>
              <a:buNone/>
              <a:tabLst/>
              <a:defRPr/>
            </a:pPr>
            <a:fld id="{E1CA8FD1-E7BC-0C4C-88EB-39A9019FFF1F}" type="slidenum">
              <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769938" rtl="0" eaLnBrk="0" fontAlgn="base" latinLnBrk="0" hangingPunct="0">
                <a:lnSpc>
                  <a:spcPct val="100000"/>
                </a:lnSpc>
                <a:spcBef>
                  <a:spcPct val="0"/>
                </a:spcBef>
                <a:spcAft>
                  <a:spcPct val="0"/>
                </a:spcAft>
                <a:buClrTx/>
                <a:buSzTx/>
                <a:buFontTx/>
                <a:buNone/>
                <a:tabLst/>
                <a:defRPr/>
              </a:pPr>
              <a:t>18</a:t>
            </a:fld>
            <a:endParaRPr kumimoji="0" lang="hu-HU" altLang="hu-H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1378" name="Rectangle 2">
            <a:extLst>
              <a:ext uri="{FF2B5EF4-FFF2-40B4-BE49-F238E27FC236}">
                <a16:creationId xmlns:a16="http://schemas.microsoft.com/office/drawing/2014/main" id="{E7524A07-CDC9-124D-8BC8-625A12210648}"/>
              </a:ext>
            </a:extLst>
          </p:cNvPr>
          <p:cNvSpPr>
            <a:spLocks noGrp="1" noRot="1" noChangeAspect="1" noChangeArrowheads="1" noTextEdit="1"/>
          </p:cNvSpPr>
          <p:nvPr>
            <p:ph type="sldImg"/>
          </p:nvPr>
        </p:nvSpPr>
        <p:spPr>
          <a:xfrm>
            <a:off x="252413" y="871538"/>
            <a:ext cx="6164262" cy="3468687"/>
          </a:xfrm>
          <a:solidFill>
            <a:srgbClr val="FFFFFF"/>
          </a:solidFill>
          <a:ln/>
        </p:spPr>
      </p:sp>
      <p:sp>
        <p:nvSpPr>
          <p:cNvPr id="101379" name="Rectangle 3">
            <a:extLst>
              <a:ext uri="{FF2B5EF4-FFF2-40B4-BE49-F238E27FC236}">
                <a16:creationId xmlns:a16="http://schemas.microsoft.com/office/drawing/2014/main" id="{C8C3B64A-9059-9845-BA0A-018251E8778D}"/>
              </a:ext>
            </a:extLst>
          </p:cNvPr>
          <p:cNvSpPr>
            <a:spLocks noGrp="1" noChangeArrowheads="1"/>
          </p:cNvSpPr>
          <p:nvPr>
            <p:ph type="body" idx="1"/>
          </p:nvPr>
        </p:nvSpPr>
        <p:spPr>
          <a:xfrm>
            <a:off x="890588" y="4718050"/>
            <a:ext cx="4887912" cy="4176713"/>
          </a:xfrm>
          <a:solidFill>
            <a:srgbClr val="FFFFFF"/>
          </a:solidFill>
          <a:ln>
            <a:solidFill>
              <a:srgbClr val="000000"/>
            </a:solidFill>
          </a:ln>
        </p:spPr>
        <p:txBody>
          <a:bodyPr lIns="91168" tIns="45585" rIns="91168" bIns="45585"/>
          <a:lstStyle/>
          <a:p>
            <a:endParaRPr lang="de-DE" altLang="hu-HU" dirty="0"/>
          </a:p>
        </p:txBody>
      </p:sp>
    </p:spTree>
    <p:extLst>
      <p:ext uri="{BB962C8B-B14F-4D97-AF65-F5344CB8AC3E}">
        <p14:creationId xmlns:p14="http://schemas.microsoft.com/office/powerpoint/2010/main" val="5007978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5">
            <a:extLst>
              <a:ext uri="{FF2B5EF4-FFF2-40B4-BE49-F238E27FC236}">
                <a16:creationId xmlns:a16="http://schemas.microsoft.com/office/drawing/2014/main" id="{AA30FD21-E4EE-0641-9476-E1F850AE21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9938">
              <a:defRPr sz="2400">
                <a:solidFill>
                  <a:schemeClr val="tx1"/>
                </a:solidFill>
                <a:latin typeface="Times New Roman" panose="02020603050405020304" pitchFamily="18" charset="0"/>
              </a:defRPr>
            </a:lvl1pPr>
            <a:lvl2pPr marL="742950" indent="-285750" defTabSz="769938">
              <a:defRPr sz="2400">
                <a:solidFill>
                  <a:schemeClr val="tx1"/>
                </a:solidFill>
                <a:latin typeface="Times New Roman" panose="02020603050405020304" pitchFamily="18" charset="0"/>
              </a:defRPr>
            </a:lvl2pPr>
            <a:lvl3pPr marL="1143000" indent="-228600" defTabSz="769938">
              <a:defRPr sz="2400">
                <a:solidFill>
                  <a:schemeClr val="tx1"/>
                </a:solidFill>
                <a:latin typeface="Times New Roman" panose="02020603050405020304" pitchFamily="18" charset="0"/>
              </a:defRPr>
            </a:lvl3pPr>
            <a:lvl4pPr marL="1600200" indent="-228600" defTabSz="769938">
              <a:defRPr sz="2400">
                <a:solidFill>
                  <a:schemeClr val="tx1"/>
                </a:solidFill>
                <a:latin typeface="Times New Roman" panose="02020603050405020304" pitchFamily="18" charset="0"/>
              </a:defRPr>
            </a:lvl4pPr>
            <a:lvl5pPr marL="2057400" indent="-228600" defTabSz="769938">
              <a:defRPr sz="2400">
                <a:solidFill>
                  <a:schemeClr val="tx1"/>
                </a:solidFill>
                <a:latin typeface="Times New Roman" panose="02020603050405020304" pitchFamily="18" charset="0"/>
              </a:defRPr>
            </a:lvl5pPr>
            <a:lvl6pPr marL="2514600" indent="-228600" defTabSz="7699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7699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7699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769938"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769938" rtl="0" eaLnBrk="0" fontAlgn="base" latinLnBrk="0" hangingPunct="0">
              <a:lnSpc>
                <a:spcPct val="100000"/>
              </a:lnSpc>
              <a:spcBef>
                <a:spcPct val="0"/>
              </a:spcBef>
              <a:spcAft>
                <a:spcPct val="0"/>
              </a:spcAft>
              <a:buClrTx/>
              <a:buSzTx/>
              <a:buFontTx/>
              <a:buNone/>
              <a:tabLst/>
              <a:defRPr/>
            </a:pPr>
            <a:fld id="{E1CA8FD1-E7BC-0C4C-88EB-39A9019FFF1F}" type="slidenum">
              <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769938" rtl="0" eaLnBrk="0" fontAlgn="base" latinLnBrk="0" hangingPunct="0">
                <a:lnSpc>
                  <a:spcPct val="100000"/>
                </a:lnSpc>
                <a:spcBef>
                  <a:spcPct val="0"/>
                </a:spcBef>
                <a:spcAft>
                  <a:spcPct val="0"/>
                </a:spcAft>
                <a:buClrTx/>
                <a:buSzTx/>
                <a:buFontTx/>
                <a:buNone/>
                <a:tabLst/>
                <a:defRPr/>
              </a:pPr>
              <a:t>19</a:t>
            </a:fld>
            <a:endParaRPr kumimoji="0" lang="hu-HU" altLang="hu-H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1378" name="Rectangle 2">
            <a:extLst>
              <a:ext uri="{FF2B5EF4-FFF2-40B4-BE49-F238E27FC236}">
                <a16:creationId xmlns:a16="http://schemas.microsoft.com/office/drawing/2014/main" id="{E7524A07-CDC9-124D-8BC8-625A12210648}"/>
              </a:ext>
            </a:extLst>
          </p:cNvPr>
          <p:cNvSpPr>
            <a:spLocks noGrp="1" noRot="1" noChangeAspect="1" noChangeArrowheads="1" noTextEdit="1"/>
          </p:cNvSpPr>
          <p:nvPr>
            <p:ph type="sldImg"/>
          </p:nvPr>
        </p:nvSpPr>
        <p:spPr>
          <a:xfrm>
            <a:off x="252413" y="871538"/>
            <a:ext cx="6164262" cy="3468687"/>
          </a:xfrm>
          <a:solidFill>
            <a:srgbClr val="FFFFFF"/>
          </a:solidFill>
          <a:ln/>
        </p:spPr>
      </p:sp>
      <p:sp>
        <p:nvSpPr>
          <p:cNvPr id="101379" name="Rectangle 3">
            <a:extLst>
              <a:ext uri="{FF2B5EF4-FFF2-40B4-BE49-F238E27FC236}">
                <a16:creationId xmlns:a16="http://schemas.microsoft.com/office/drawing/2014/main" id="{C8C3B64A-9059-9845-BA0A-018251E8778D}"/>
              </a:ext>
            </a:extLst>
          </p:cNvPr>
          <p:cNvSpPr>
            <a:spLocks noGrp="1" noChangeArrowheads="1"/>
          </p:cNvSpPr>
          <p:nvPr>
            <p:ph type="body" idx="1"/>
          </p:nvPr>
        </p:nvSpPr>
        <p:spPr>
          <a:xfrm>
            <a:off x="890588" y="4718050"/>
            <a:ext cx="4887912" cy="4176713"/>
          </a:xfrm>
          <a:solidFill>
            <a:srgbClr val="FFFFFF"/>
          </a:solidFill>
          <a:ln>
            <a:solidFill>
              <a:srgbClr val="000000"/>
            </a:solidFill>
          </a:ln>
        </p:spPr>
        <p:txBody>
          <a:bodyPr lIns="91168" tIns="45585" rIns="91168" bIns="45585"/>
          <a:lstStyle/>
          <a:p>
            <a:endParaRPr lang="de-DE" altLang="hu-HU" dirty="0"/>
          </a:p>
        </p:txBody>
      </p:sp>
    </p:spTree>
    <p:extLst>
      <p:ext uri="{BB962C8B-B14F-4D97-AF65-F5344CB8AC3E}">
        <p14:creationId xmlns:p14="http://schemas.microsoft.com/office/powerpoint/2010/main" val="347516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5">
            <a:extLst>
              <a:ext uri="{FF2B5EF4-FFF2-40B4-BE49-F238E27FC236}">
                <a16:creationId xmlns:a16="http://schemas.microsoft.com/office/drawing/2014/main" id="{09C0DAD7-2E33-444C-B1A3-BD22841614E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2000">
              <a:spcBef>
                <a:spcPct val="30000"/>
              </a:spcBef>
              <a:defRPr sz="1200">
                <a:solidFill>
                  <a:schemeClr val="tx1"/>
                </a:solidFill>
                <a:latin typeface="Times New Roman" panose="02020603050405020304" pitchFamily="18" charset="0"/>
              </a:defRPr>
            </a:lvl1pPr>
            <a:lvl2pPr marL="742950" indent="-285750" defTabSz="762000">
              <a:spcBef>
                <a:spcPct val="30000"/>
              </a:spcBef>
              <a:defRPr sz="1200">
                <a:solidFill>
                  <a:schemeClr val="tx1"/>
                </a:solidFill>
                <a:latin typeface="Times New Roman" panose="02020603050405020304" pitchFamily="18" charset="0"/>
              </a:defRPr>
            </a:lvl2pPr>
            <a:lvl3pPr marL="1143000" indent="-228600" defTabSz="762000">
              <a:spcBef>
                <a:spcPct val="30000"/>
              </a:spcBef>
              <a:defRPr sz="1200">
                <a:solidFill>
                  <a:schemeClr val="tx1"/>
                </a:solidFill>
                <a:latin typeface="Times New Roman" panose="02020603050405020304" pitchFamily="18" charset="0"/>
              </a:defRPr>
            </a:lvl3pPr>
            <a:lvl4pPr marL="1600200" indent="-228600" defTabSz="762000">
              <a:spcBef>
                <a:spcPct val="30000"/>
              </a:spcBef>
              <a:defRPr sz="1200">
                <a:solidFill>
                  <a:schemeClr val="tx1"/>
                </a:solidFill>
                <a:latin typeface="Times New Roman" panose="02020603050405020304" pitchFamily="18" charset="0"/>
              </a:defRPr>
            </a:lvl4pPr>
            <a:lvl5pPr marL="2057400" indent="-228600" defTabSz="762000">
              <a:spcBef>
                <a:spcPct val="30000"/>
              </a:spcBef>
              <a:defRPr sz="1200">
                <a:solidFill>
                  <a:schemeClr val="tx1"/>
                </a:solidFill>
                <a:latin typeface="Times New Roman" panose="02020603050405020304" pitchFamily="18" charset="0"/>
              </a:defRPr>
            </a:lvl5pPr>
            <a:lvl6pPr marL="2514600" indent="-228600" defTabSz="7620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7620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7620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7620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762000" rtl="0" eaLnBrk="0" fontAlgn="base" latinLnBrk="0" hangingPunct="0">
              <a:lnSpc>
                <a:spcPct val="100000"/>
              </a:lnSpc>
              <a:spcBef>
                <a:spcPct val="0"/>
              </a:spcBef>
              <a:spcAft>
                <a:spcPct val="0"/>
              </a:spcAft>
              <a:buClrTx/>
              <a:buSzTx/>
              <a:buFontTx/>
              <a:buNone/>
              <a:tabLst/>
              <a:defRPr/>
            </a:pPr>
            <a:fld id="{751B1902-0A00-AB41-951A-DBC60ECF356E}" type="slidenum">
              <a:rPr kumimoji="0" lang="hu-HU" altLang="hu-HU" sz="10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762000" rtl="0" eaLnBrk="0" fontAlgn="base" latinLnBrk="0" hangingPunct="0">
                <a:lnSpc>
                  <a:spcPct val="100000"/>
                </a:lnSpc>
                <a:spcBef>
                  <a:spcPct val="0"/>
                </a:spcBef>
                <a:spcAft>
                  <a:spcPct val="0"/>
                </a:spcAft>
                <a:buClrTx/>
                <a:buSzTx/>
                <a:buFontTx/>
                <a:buNone/>
                <a:tabLst/>
                <a:defRPr/>
              </a:pPr>
              <a:t>2</a:t>
            </a:fld>
            <a:endParaRPr kumimoji="0" lang="hu-HU" altLang="hu-HU" sz="1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26978" name="Rectangle 2">
            <a:extLst>
              <a:ext uri="{FF2B5EF4-FFF2-40B4-BE49-F238E27FC236}">
                <a16:creationId xmlns:a16="http://schemas.microsoft.com/office/drawing/2014/main" id="{610C6BA7-296B-5343-999A-509DCDC1803F}"/>
              </a:ext>
            </a:extLst>
          </p:cNvPr>
          <p:cNvSpPr>
            <a:spLocks noGrp="1" noRot="1" noChangeAspect="1" noChangeArrowheads="1" noTextEdit="1"/>
          </p:cNvSpPr>
          <p:nvPr>
            <p:ph type="sldImg"/>
          </p:nvPr>
        </p:nvSpPr>
        <p:spPr>
          <a:xfrm>
            <a:off x="66675" y="731838"/>
            <a:ext cx="6507163" cy="3660775"/>
          </a:xfrm>
          <a:solidFill>
            <a:srgbClr val="FFFFFF"/>
          </a:solidFill>
          <a:ln/>
        </p:spPr>
      </p:sp>
      <p:sp>
        <p:nvSpPr>
          <p:cNvPr id="126979" name="Rectangle 3">
            <a:extLst>
              <a:ext uri="{FF2B5EF4-FFF2-40B4-BE49-F238E27FC236}">
                <a16:creationId xmlns:a16="http://schemas.microsoft.com/office/drawing/2014/main" id="{8D568C78-3135-A641-B8F0-7A24988EDC72}"/>
              </a:ext>
            </a:extLst>
          </p:cNvPr>
          <p:cNvSpPr>
            <a:spLocks noGrp="1" noChangeArrowheads="1"/>
          </p:cNvSpPr>
          <p:nvPr>
            <p:ph type="body" idx="1"/>
          </p:nvPr>
        </p:nvSpPr>
        <p:spPr>
          <a:xfrm>
            <a:off x="885825" y="4635500"/>
            <a:ext cx="4867275" cy="4392613"/>
          </a:xfrm>
          <a:solidFill>
            <a:srgbClr val="FFFFFF"/>
          </a:solidFill>
          <a:ln>
            <a:solidFill>
              <a:srgbClr val="000000"/>
            </a:solidFill>
          </a:ln>
        </p:spPr>
        <p:txBody>
          <a:bodyPr/>
          <a:lstStyle/>
          <a:p>
            <a:endParaRPr lang="en-GB" altLang="hu-HU"/>
          </a:p>
        </p:txBody>
      </p:sp>
    </p:spTree>
    <p:extLst>
      <p:ext uri="{BB962C8B-B14F-4D97-AF65-F5344CB8AC3E}">
        <p14:creationId xmlns:p14="http://schemas.microsoft.com/office/powerpoint/2010/main" val="3222263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5">
            <a:extLst>
              <a:ext uri="{FF2B5EF4-FFF2-40B4-BE49-F238E27FC236}">
                <a16:creationId xmlns:a16="http://schemas.microsoft.com/office/drawing/2014/main" id="{AA30FD21-E4EE-0641-9476-E1F850AE21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9938">
              <a:defRPr sz="2400">
                <a:solidFill>
                  <a:schemeClr val="tx1"/>
                </a:solidFill>
                <a:latin typeface="Times New Roman" panose="02020603050405020304" pitchFamily="18" charset="0"/>
              </a:defRPr>
            </a:lvl1pPr>
            <a:lvl2pPr marL="742950" indent="-285750" defTabSz="769938">
              <a:defRPr sz="2400">
                <a:solidFill>
                  <a:schemeClr val="tx1"/>
                </a:solidFill>
                <a:latin typeface="Times New Roman" panose="02020603050405020304" pitchFamily="18" charset="0"/>
              </a:defRPr>
            </a:lvl2pPr>
            <a:lvl3pPr marL="1143000" indent="-228600" defTabSz="769938">
              <a:defRPr sz="2400">
                <a:solidFill>
                  <a:schemeClr val="tx1"/>
                </a:solidFill>
                <a:latin typeface="Times New Roman" panose="02020603050405020304" pitchFamily="18" charset="0"/>
              </a:defRPr>
            </a:lvl3pPr>
            <a:lvl4pPr marL="1600200" indent="-228600" defTabSz="769938">
              <a:defRPr sz="2400">
                <a:solidFill>
                  <a:schemeClr val="tx1"/>
                </a:solidFill>
                <a:latin typeface="Times New Roman" panose="02020603050405020304" pitchFamily="18" charset="0"/>
              </a:defRPr>
            </a:lvl4pPr>
            <a:lvl5pPr marL="2057400" indent="-228600" defTabSz="769938">
              <a:defRPr sz="2400">
                <a:solidFill>
                  <a:schemeClr val="tx1"/>
                </a:solidFill>
                <a:latin typeface="Times New Roman" panose="02020603050405020304" pitchFamily="18" charset="0"/>
              </a:defRPr>
            </a:lvl5pPr>
            <a:lvl6pPr marL="2514600" indent="-228600" defTabSz="7699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7699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7699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769938"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769938" rtl="0" eaLnBrk="0" fontAlgn="base" latinLnBrk="0" hangingPunct="0">
              <a:lnSpc>
                <a:spcPct val="100000"/>
              </a:lnSpc>
              <a:spcBef>
                <a:spcPct val="0"/>
              </a:spcBef>
              <a:spcAft>
                <a:spcPct val="0"/>
              </a:spcAft>
              <a:buClrTx/>
              <a:buSzTx/>
              <a:buFontTx/>
              <a:buNone/>
              <a:tabLst/>
              <a:defRPr/>
            </a:pPr>
            <a:fld id="{E1CA8FD1-E7BC-0C4C-88EB-39A9019FFF1F}" type="slidenum">
              <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769938" rtl="0" eaLnBrk="0" fontAlgn="base" latinLnBrk="0" hangingPunct="0">
                <a:lnSpc>
                  <a:spcPct val="100000"/>
                </a:lnSpc>
                <a:spcBef>
                  <a:spcPct val="0"/>
                </a:spcBef>
                <a:spcAft>
                  <a:spcPct val="0"/>
                </a:spcAft>
                <a:buClrTx/>
                <a:buSzTx/>
                <a:buFontTx/>
                <a:buNone/>
                <a:tabLst/>
                <a:defRPr/>
              </a:pPr>
              <a:t>20</a:t>
            </a:fld>
            <a:endParaRPr kumimoji="0" lang="hu-HU" altLang="hu-H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1378" name="Rectangle 2">
            <a:extLst>
              <a:ext uri="{FF2B5EF4-FFF2-40B4-BE49-F238E27FC236}">
                <a16:creationId xmlns:a16="http://schemas.microsoft.com/office/drawing/2014/main" id="{E7524A07-CDC9-124D-8BC8-625A12210648}"/>
              </a:ext>
            </a:extLst>
          </p:cNvPr>
          <p:cNvSpPr>
            <a:spLocks noGrp="1" noRot="1" noChangeAspect="1" noChangeArrowheads="1" noTextEdit="1"/>
          </p:cNvSpPr>
          <p:nvPr>
            <p:ph type="sldImg"/>
          </p:nvPr>
        </p:nvSpPr>
        <p:spPr>
          <a:xfrm>
            <a:off x="252413" y="871538"/>
            <a:ext cx="6164262" cy="3468687"/>
          </a:xfrm>
          <a:solidFill>
            <a:srgbClr val="FFFFFF"/>
          </a:solidFill>
          <a:ln/>
        </p:spPr>
      </p:sp>
      <p:sp>
        <p:nvSpPr>
          <p:cNvPr id="101379" name="Rectangle 3">
            <a:extLst>
              <a:ext uri="{FF2B5EF4-FFF2-40B4-BE49-F238E27FC236}">
                <a16:creationId xmlns:a16="http://schemas.microsoft.com/office/drawing/2014/main" id="{C8C3B64A-9059-9845-BA0A-018251E8778D}"/>
              </a:ext>
            </a:extLst>
          </p:cNvPr>
          <p:cNvSpPr>
            <a:spLocks noGrp="1" noChangeArrowheads="1"/>
          </p:cNvSpPr>
          <p:nvPr>
            <p:ph type="body" idx="1"/>
          </p:nvPr>
        </p:nvSpPr>
        <p:spPr>
          <a:xfrm>
            <a:off x="890588" y="4718050"/>
            <a:ext cx="4887912" cy="4176713"/>
          </a:xfrm>
          <a:solidFill>
            <a:srgbClr val="FFFFFF"/>
          </a:solidFill>
          <a:ln>
            <a:solidFill>
              <a:srgbClr val="000000"/>
            </a:solidFill>
          </a:ln>
        </p:spPr>
        <p:txBody>
          <a:bodyPr lIns="91168" tIns="45585" rIns="91168" bIns="45585"/>
          <a:lstStyle/>
          <a:p>
            <a:endParaRPr lang="de-DE" altLang="hu-HU" dirty="0"/>
          </a:p>
        </p:txBody>
      </p:sp>
    </p:spTree>
    <p:extLst>
      <p:ext uri="{BB962C8B-B14F-4D97-AF65-F5344CB8AC3E}">
        <p14:creationId xmlns:p14="http://schemas.microsoft.com/office/powerpoint/2010/main" val="14935836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5">
            <a:extLst>
              <a:ext uri="{FF2B5EF4-FFF2-40B4-BE49-F238E27FC236}">
                <a16:creationId xmlns:a16="http://schemas.microsoft.com/office/drawing/2014/main" id="{09C0DAD7-2E33-444C-B1A3-BD22841614E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2000">
              <a:spcBef>
                <a:spcPct val="30000"/>
              </a:spcBef>
              <a:defRPr sz="1200">
                <a:solidFill>
                  <a:schemeClr val="tx1"/>
                </a:solidFill>
                <a:latin typeface="Times New Roman" panose="02020603050405020304" pitchFamily="18" charset="0"/>
              </a:defRPr>
            </a:lvl1pPr>
            <a:lvl2pPr marL="742950" indent="-285750" defTabSz="762000">
              <a:spcBef>
                <a:spcPct val="30000"/>
              </a:spcBef>
              <a:defRPr sz="1200">
                <a:solidFill>
                  <a:schemeClr val="tx1"/>
                </a:solidFill>
                <a:latin typeface="Times New Roman" panose="02020603050405020304" pitchFamily="18" charset="0"/>
              </a:defRPr>
            </a:lvl2pPr>
            <a:lvl3pPr marL="1143000" indent="-228600" defTabSz="762000">
              <a:spcBef>
                <a:spcPct val="30000"/>
              </a:spcBef>
              <a:defRPr sz="1200">
                <a:solidFill>
                  <a:schemeClr val="tx1"/>
                </a:solidFill>
                <a:latin typeface="Times New Roman" panose="02020603050405020304" pitchFamily="18" charset="0"/>
              </a:defRPr>
            </a:lvl3pPr>
            <a:lvl4pPr marL="1600200" indent="-228600" defTabSz="762000">
              <a:spcBef>
                <a:spcPct val="30000"/>
              </a:spcBef>
              <a:defRPr sz="1200">
                <a:solidFill>
                  <a:schemeClr val="tx1"/>
                </a:solidFill>
                <a:latin typeface="Times New Roman" panose="02020603050405020304" pitchFamily="18" charset="0"/>
              </a:defRPr>
            </a:lvl4pPr>
            <a:lvl5pPr marL="2057400" indent="-228600" defTabSz="762000">
              <a:spcBef>
                <a:spcPct val="30000"/>
              </a:spcBef>
              <a:defRPr sz="1200">
                <a:solidFill>
                  <a:schemeClr val="tx1"/>
                </a:solidFill>
                <a:latin typeface="Times New Roman" panose="02020603050405020304" pitchFamily="18" charset="0"/>
              </a:defRPr>
            </a:lvl5pPr>
            <a:lvl6pPr marL="2514600" indent="-228600" defTabSz="7620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7620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7620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7620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762000" rtl="0" eaLnBrk="0" fontAlgn="base" latinLnBrk="0" hangingPunct="0">
              <a:lnSpc>
                <a:spcPct val="100000"/>
              </a:lnSpc>
              <a:spcBef>
                <a:spcPct val="0"/>
              </a:spcBef>
              <a:spcAft>
                <a:spcPct val="0"/>
              </a:spcAft>
              <a:buClrTx/>
              <a:buSzTx/>
              <a:buFontTx/>
              <a:buNone/>
              <a:tabLst/>
              <a:defRPr/>
            </a:pPr>
            <a:fld id="{751B1902-0A00-AB41-951A-DBC60ECF356E}" type="slidenum">
              <a:rPr kumimoji="0" lang="hu-HU" altLang="hu-HU" sz="10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762000" rtl="0" eaLnBrk="0" fontAlgn="base" latinLnBrk="0" hangingPunct="0">
                <a:lnSpc>
                  <a:spcPct val="100000"/>
                </a:lnSpc>
                <a:spcBef>
                  <a:spcPct val="0"/>
                </a:spcBef>
                <a:spcAft>
                  <a:spcPct val="0"/>
                </a:spcAft>
                <a:buClrTx/>
                <a:buSzTx/>
                <a:buFontTx/>
                <a:buNone/>
                <a:tabLst/>
                <a:defRPr/>
              </a:pPr>
              <a:t>21</a:t>
            </a:fld>
            <a:endParaRPr kumimoji="0" lang="hu-HU" altLang="hu-HU" sz="1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26978" name="Rectangle 2">
            <a:extLst>
              <a:ext uri="{FF2B5EF4-FFF2-40B4-BE49-F238E27FC236}">
                <a16:creationId xmlns:a16="http://schemas.microsoft.com/office/drawing/2014/main" id="{610C6BA7-296B-5343-999A-509DCDC1803F}"/>
              </a:ext>
            </a:extLst>
          </p:cNvPr>
          <p:cNvSpPr>
            <a:spLocks noGrp="1" noRot="1" noChangeAspect="1" noChangeArrowheads="1" noTextEdit="1"/>
          </p:cNvSpPr>
          <p:nvPr>
            <p:ph type="sldImg"/>
          </p:nvPr>
        </p:nvSpPr>
        <p:spPr>
          <a:xfrm>
            <a:off x="66675" y="731838"/>
            <a:ext cx="6507163" cy="3660775"/>
          </a:xfrm>
          <a:solidFill>
            <a:srgbClr val="FFFFFF"/>
          </a:solidFill>
          <a:ln/>
        </p:spPr>
      </p:sp>
      <p:sp>
        <p:nvSpPr>
          <p:cNvPr id="126979" name="Rectangle 3">
            <a:extLst>
              <a:ext uri="{FF2B5EF4-FFF2-40B4-BE49-F238E27FC236}">
                <a16:creationId xmlns:a16="http://schemas.microsoft.com/office/drawing/2014/main" id="{8D568C78-3135-A641-B8F0-7A24988EDC72}"/>
              </a:ext>
            </a:extLst>
          </p:cNvPr>
          <p:cNvSpPr>
            <a:spLocks noGrp="1" noChangeArrowheads="1"/>
          </p:cNvSpPr>
          <p:nvPr>
            <p:ph type="body" idx="1"/>
          </p:nvPr>
        </p:nvSpPr>
        <p:spPr>
          <a:xfrm>
            <a:off x="885825" y="4635500"/>
            <a:ext cx="4867275" cy="4392613"/>
          </a:xfrm>
          <a:solidFill>
            <a:srgbClr val="FFFFFF"/>
          </a:solidFill>
          <a:ln>
            <a:solidFill>
              <a:srgbClr val="000000"/>
            </a:solidFill>
          </a:ln>
        </p:spPr>
        <p:txBody>
          <a:bodyPr/>
          <a:lstStyle/>
          <a:p>
            <a:endParaRPr lang="en-GB" altLang="hu-HU"/>
          </a:p>
        </p:txBody>
      </p:sp>
    </p:spTree>
    <p:extLst>
      <p:ext uri="{BB962C8B-B14F-4D97-AF65-F5344CB8AC3E}">
        <p14:creationId xmlns:p14="http://schemas.microsoft.com/office/powerpoint/2010/main" val="25770344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5">
            <a:extLst>
              <a:ext uri="{FF2B5EF4-FFF2-40B4-BE49-F238E27FC236}">
                <a16:creationId xmlns:a16="http://schemas.microsoft.com/office/drawing/2014/main" id="{AA30FD21-E4EE-0641-9476-E1F850AE21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9938">
              <a:defRPr sz="2400">
                <a:solidFill>
                  <a:schemeClr val="tx1"/>
                </a:solidFill>
                <a:latin typeface="Times New Roman" panose="02020603050405020304" pitchFamily="18" charset="0"/>
              </a:defRPr>
            </a:lvl1pPr>
            <a:lvl2pPr marL="742950" indent="-285750" defTabSz="769938">
              <a:defRPr sz="2400">
                <a:solidFill>
                  <a:schemeClr val="tx1"/>
                </a:solidFill>
                <a:latin typeface="Times New Roman" panose="02020603050405020304" pitchFamily="18" charset="0"/>
              </a:defRPr>
            </a:lvl2pPr>
            <a:lvl3pPr marL="1143000" indent="-228600" defTabSz="769938">
              <a:defRPr sz="2400">
                <a:solidFill>
                  <a:schemeClr val="tx1"/>
                </a:solidFill>
                <a:latin typeface="Times New Roman" panose="02020603050405020304" pitchFamily="18" charset="0"/>
              </a:defRPr>
            </a:lvl3pPr>
            <a:lvl4pPr marL="1600200" indent="-228600" defTabSz="769938">
              <a:defRPr sz="2400">
                <a:solidFill>
                  <a:schemeClr val="tx1"/>
                </a:solidFill>
                <a:latin typeface="Times New Roman" panose="02020603050405020304" pitchFamily="18" charset="0"/>
              </a:defRPr>
            </a:lvl4pPr>
            <a:lvl5pPr marL="2057400" indent="-228600" defTabSz="769938">
              <a:defRPr sz="2400">
                <a:solidFill>
                  <a:schemeClr val="tx1"/>
                </a:solidFill>
                <a:latin typeface="Times New Roman" panose="02020603050405020304" pitchFamily="18" charset="0"/>
              </a:defRPr>
            </a:lvl5pPr>
            <a:lvl6pPr marL="2514600" indent="-228600" defTabSz="7699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7699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7699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769938"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769938" rtl="0" eaLnBrk="0" fontAlgn="base" latinLnBrk="0" hangingPunct="0">
              <a:lnSpc>
                <a:spcPct val="100000"/>
              </a:lnSpc>
              <a:spcBef>
                <a:spcPct val="0"/>
              </a:spcBef>
              <a:spcAft>
                <a:spcPct val="0"/>
              </a:spcAft>
              <a:buClrTx/>
              <a:buSzTx/>
              <a:buFontTx/>
              <a:buNone/>
              <a:tabLst/>
              <a:defRPr/>
            </a:pPr>
            <a:fld id="{E1CA8FD1-E7BC-0C4C-88EB-39A9019FFF1F}" type="slidenum">
              <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769938" rtl="0" eaLnBrk="0" fontAlgn="base" latinLnBrk="0" hangingPunct="0">
                <a:lnSpc>
                  <a:spcPct val="100000"/>
                </a:lnSpc>
                <a:spcBef>
                  <a:spcPct val="0"/>
                </a:spcBef>
                <a:spcAft>
                  <a:spcPct val="0"/>
                </a:spcAft>
                <a:buClrTx/>
                <a:buSzTx/>
                <a:buFontTx/>
                <a:buNone/>
                <a:tabLst/>
                <a:defRPr/>
              </a:pPr>
              <a:t>22</a:t>
            </a:fld>
            <a:endParaRPr kumimoji="0" lang="hu-HU" altLang="hu-H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1378" name="Rectangle 2">
            <a:extLst>
              <a:ext uri="{FF2B5EF4-FFF2-40B4-BE49-F238E27FC236}">
                <a16:creationId xmlns:a16="http://schemas.microsoft.com/office/drawing/2014/main" id="{E7524A07-CDC9-124D-8BC8-625A12210648}"/>
              </a:ext>
            </a:extLst>
          </p:cNvPr>
          <p:cNvSpPr>
            <a:spLocks noGrp="1" noRot="1" noChangeAspect="1" noChangeArrowheads="1" noTextEdit="1"/>
          </p:cNvSpPr>
          <p:nvPr>
            <p:ph type="sldImg"/>
          </p:nvPr>
        </p:nvSpPr>
        <p:spPr>
          <a:xfrm>
            <a:off x="252413" y="871538"/>
            <a:ext cx="6164262" cy="3468687"/>
          </a:xfrm>
          <a:solidFill>
            <a:srgbClr val="FFFFFF"/>
          </a:solidFill>
          <a:ln/>
        </p:spPr>
      </p:sp>
      <p:sp>
        <p:nvSpPr>
          <p:cNvPr id="101379" name="Rectangle 3">
            <a:extLst>
              <a:ext uri="{FF2B5EF4-FFF2-40B4-BE49-F238E27FC236}">
                <a16:creationId xmlns:a16="http://schemas.microsoft.com/office/drawing/2014/main" id="{C8C3B64A-9059-9845-BA0A-018251E8778D}"/>
              </a:ext>
            </a:extLst>
          </p:cNvPr>
          <p:cNvSpPr>
            <a:spLocks noGrp="1" noChangeArrowheads="1"/>
          </p:cNvSpPr>
          <p:nvPr>
            <p:ph type="body" idx="1"/>
          </p:nvPr>
        </p:nvSpPr>
        <p:spPr>
          <a:xfrm>
            <a:off x="890588" y="4718050"/>
            <a:ext cx="4887912" cy="4176713"/>
          </a:xfrm>
          <a:solidFill>
            <a:srgbClr val="FFFFFF"/>
          </a:solidFill>
          <a:ln>
            <a:solidFill>
              <a:srgbClr val="000000"/>
            </a:solidFill>
          </a:ln>
        </p:spPr>
        <p:txBody>
          <a:bodyPr lIns="91168" tIns="45585" rIns="91168" bIns="45585"/>
          <a:lstStyle/>
          <a:p>
            <a:endParaRPr lang="de-DE" altLang="hu-HU" dirty="0"/>
          </a:p>
        </p:txBody>
      </p:sp>
    </p:spTree>
    <p:extLst>
      <p:ext uri="{BB962C8B-B14F-4D97-AF65-F5344CB8AC3E}">
        <p14:creationId xmlns:p14="http://schemas.microsoft.com/office/powerpoint/2010/main" val="13215454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5">
            <a:extLst>
              <a:ext uri="{FF2B5EF4-FFF2-40B4-BE49-F238E27FC236}">
                <a16:creationId xmlns:a16="http://schemas.microsoft.com/office/drawing/2014/main" id="{AA30FD21-E4EE-0641-9476-E1F850AE21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9938">
              <a:defRPr sz="2400">
                <a:solidFill>
                  <a:schemeClr val="tx1"/>
                </a:solidFill>
                <a:latin typeface="Times New Roman" panose="02020603050405020304" pitchFamily="18" charset="0"/>
              </a:defRPr>
            </a:lvl1pPr>
            <a:lvl2pPr marL="742950" indent="-285750" defTabSz="769938">
              <a:defRPr sz="2400">
                <a:solidFill>
                  <a:schemeClr val="tx1"/>
                </a:solidFill>
                <a:latin typeface="Times New Roman" panose="02020603050405020304" pitchFamily="18" charset="0"/>
              </a:defRPr>
            </a:lvl2pPr>
            <a:lvl3pPr marL="1143000" indent="-228600" defTabSz="769938">
              <a:defRPr sz="2400">
                <a:solidFill>
                  <a:schemeClr val="tx1"/>
                </a:solidFill>
                <a:latin typeface="Times New Roman" panose="02020603050405020304" pitchFamily="18" charset="0"/>
              </a:defRPr>
            </a:lvl3pPr>
            <a:lvl4pPr marL="1600200" indent="-228600" defTabSz="769938">
              <a:defRPr sz="2400">
                <a:solidFill>
                  <a:schemeClr val="tx1"/>
                </a:solidFill>
                <a:latin typeface="Times New Roman" panose="02020603050405020304" pitchFamily="18" charset="0"/>
              </a:defRPr>
            </a:lvl4pPr>
            <a:lvl5pPr marL="2057400" indent="-228600" defTabSz="769938">
              <a:defRPr sz="2400">
                <a:solidFill>
                  <a:schemeClr val="tx1"/>
                </a:solidFill>
                <a:latin typeface="Times New Roman" panose="02020603050405020304" pitchFamily="18" charset="0"/>
              </a:defRPr>
            </a:lvl5pPr>
            <a:lvl6pPr marL="2514600" indent="-228600" defTabSz="7699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7699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7699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769938"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769938" rtl="0" eaLnBrk="0" fontAlgn="base" latinLnBrk="0" hangingPunct="0">
              <a:lnSpc>
                <a:spcPct val="100000"/>
              </a:lnSpc>
              <a:spcBef>
                <a:spcPct val="0"/>
              </a:spcBef>
              <a:spcAft>
                <a:spcPct val="0"/>
              </a:spcAft>
              <a:buClrTx/>
              <a:buSzTx/>
              <a:buFontTx/>
              <a:buNone/>
              <a:tabLst/>
              <a:defRPr/>
            </a:pPr>
            <a:fld id="{E1CA8FD1-E7BC-0C4C-88EB-39A9019FFF1F}" type="slidenum">
              <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769938" rtl="0" eaLnBrk="0" fontAlgn="base" latinLnBrk="0" hangingPunct="0">
                <a:lnSpc>
                  <a:spcPct val="100000"/>
                </a:lnSpc>
                <a:spcBef>
                  <a:spcPct val="0"/>
                </a:spcBef>
                <a:spcAft>
                  <a:spcPct val="0"/>
                </a:spcAft>
                <a:buClrTx/>
                <a:buSzTx/>
                <a:buFontTx/>
                <a:buNone/>
                <a:tabLst/>
                <a:defRPr/>
              </a:pPr>
              <a:t>23</a:t>
            </a:fld>
            <a:endParaRPr kumimoji="0" lang="hu-HU" altLang="hu-H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1378" name="Rectangle 2">
            <a:extLst>
              <a:ext uri="{FF2B5EF4-FFF2-40B4-BE49-F238E27FC236}">
                <a16:creationId xmlns:a16="http://schemas.microsoft.com/office/drawing/2014/main" id="{E7524A07-CDC9-124D-8BC8-625A12210648}"/>
              </a:ext>
            </a:extLst>
          </p:cNvPr>
          <p:cNvSpPr>
            <a:spLocks noGrp="1" noRot="1" noChangeAspect="1" noChangeArrowheads="1" noTextEdit="1"/>
          </p:cNvSpPr>
          <p:nvPr>
            <p:ph type="sldImg"/>
          </p:nvPr>
        </p:nvSpPr>
        <p:spPr>
          <a:xfrm>
            <a:off x="252413" y="871538"/>
            <a:ext cx="6164262" cy="3468687"/>
          </a:xfrm>
          <a:solidFill>
            <a:srgbClr val="FFFFFF"/>
          </a:solidFill>
          <a:ln/>
        </p:spPr>
      </p:sp>
      <p:sp>
        <p:nvSpPr>
          <p:cNvPr id="101379" name="Rectangle 3">
            <a:extLst>
              <a:ext uri="{FF2B5EF4-FFF2-40B4-BE49-F238E27FC236}">
                <a16:creationId xmlns:a16="http://schemas.microsoft.com/office/drawing/2014/main" id="{C8C3B64A-9059-9845-BA0A-018251E8778D}"/>
              </a:ext>
            </a:extLst>
          </p:cNvPr>
          <p:cNvSpPr>
            <a:spLocks noGrp="1" noChangeArrowheads="1"/>
          </p:cNvSpPr>
          <p:nvPr>
            <p:ph type="body" idx="1"/>
          </p:nvPr>
        </p:nvSpPr>
        <p:spPr>
          <a:xfrm>
            <a:off x="890588" y="4718050"/>
            <a:ext cx="4887912" cy="4176713"/>
          </a:xfrm>
          <a:solidFill>
            <a:srgbClr val="FFFFFF"/>
          </a:solidFill>
          <a:ln>
            <a:solidFill>
              <a:srgbClr val="000000"/>
            </a:solidFill>
          </a:ln>
        </p:spPr>
        <p:txBody>
          <a:bodyPr lIns="91168" tIns="45585" rIns="91168" bIns="45585"/>
          <a:lstStyle/>
          <a:p>
            <a:endParaRPr lang="de-DE" altLang="hu-HU" dirty="0"/>
          </a:p>
        </p:txBody>
      </p:sp>
    </p:spTree>
    <p:extLst>
      <p:ext uri="{BB962C8B-B14F-4D97-AF65-F5344CB8AC3E}">
        <p14:creationId xmlns:p14="http://schemas.microsoft.com/office/powerpoint/2010/main" val="8229386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5">
            <a:extLst>
              <a:ext uri="{FF2B5EF4-FFF2-40B4-BE49-F238E27FC236}">
                <a16:creationId xmlns:a16="http://schemas.microsoft.com/office/drawing/2014/main" id="{AA30FD21-E4EE-0641-9476-E1F850AE21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9938">
              <a:defRPr sz="2400">
                <a:solidFill>
                  <a:schemeClr val="tx1"/>
                </a:solidFill>
                <a:latin typeface="Times New Roman" panose="02020603050405020304" pitchFamily="18" charset="0"/>
              </a:defRPr>
            </a:lvl1pPr>
            <a:lvl2pPr marL="742950" indent="-285750" defTabSz="769938">
              <a:defRPr sz="2400">
                <a:solidFill>
                  <a:schemeClr val="tx1"/>
                </a:solidFill>
                <a:latin typeface="Times New Roman" panose="02020603050405020304" pitchFamily="18" charset="0"/>
              </a:defRPr>
            </a:lvl2pPr>
            <a:lvl3pPr marL="1143000" indent="-228600" defTabSz="769938">
              <a:defRPr sz="2400">
                <a:solidFill>
                  <a:schemeClr val="tx1"/>
                </a:solidFill>
                <a:latin typeface="Times New Roman" panose="02020603050405020304" pitchFamily="18" charset="0"/>
              </a:defRPr>
            </a:lvl3pPr>
            <a:lvl4pPr marL="1600200" indent="-228600" defTabSz="769938">
              <a:defRPr sz="2400">
                <a:solidFill>
                  <a:schemeClr val="tx1"/>
                </a:solidFill>
                <a:latin typeface="Times New Roman" panose="02020603050405020304" pitchFamily="18" charset="0"/>
              </a:defRPr>
            </a:lvl4pPr>
            <a:lvl5pPr marL="2057400" indent="-228600" defTabSz="769938">
              <a:defRPr sz="2400">
                <a:solidFill>
                  <a:schemeClr val="tx1"/>
                </a:solidFill>
                <a:latin typeface="Times New Roman" panose="02020603050405020304" pitchFamily="18" charset="0"/>
              </a:defRPr>
            </a:lvl5pPr>
            <a:lvl6pPr marL="2514600" indent="-228600" defTabSz="7699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7699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7699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769938"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769938" rtl="0" eaLnBrk="0" fontAlgn="base" latinLnBrk="0" hangingPunct="0">
              <a:lnSpc>
                <a:spcPct val="100000"/>
              </a:lnSpc>
              <a:spcBef>
                <a:spcPct val="0"/>
              </a:spcBef>
              <a:spcAft>
                <a:spcPct val="0"/>
              </a:spcAft>
              <a:buClrTx/>
              <a:buSzTx/>
              <a:buFontTx/>
              <a:buNone/>
              <a:tabLst/>
              <a:defRPr/>
            </a:pPr>
            <a:fld id="{E1CA8FD1-E7BC-0C4C-88EB-39A9019FFF1F}" type="slidenum">
              <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769938" rtl="0" eaLnBrk="0" fontAlgn="base" latinLnBrk="0" hangingPunct="0">
                <a:lnSpc>
                  <a:spcPct val="100000"/>
                </a:lnSpc>
                <a:spcBef>
                  <a:spcPct val="0"/>
                </a:spcBef>
                <a:spcAft>
                  <a:spcPct val="0"/>
                </a:spcAft>
                <a:buClrTx/>
                <a:buSzTx/>
                <a:buFontTx/>
                <a:buNone/>
                <a:tabLst/>
                <a:defRPr/>
              </a:pPr>
              <a:t>24</a:t>
            </a:fld>
            <a:endParaRPr kumimoji="0" lang="hu-HU" altLang="hu-H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1378" name="Rectangle 2">
            <a:extLst>
              <a:ext uri="{FF2B5EF4-FFF2-40B4-BE49-F238E27FC236}">
                <a16:creationId xmlns:a16="http://schemas.microsoft.com/office/drawing/2014/main" id="{E7524A07-CDC9-124D-8BC8-625A12210648}"/>
              </a:ext>
            </a:extLst>
          </p:cNvPr>
          <p:cNvSpPr>
            <a:spLocks noGrp="1" noRot="1" noChangeAspect="1" noChangeArrowheads="1" noTextEdit="1"/>
          </p:cNvSpPr>
          <p:nvPr>
            <p:ph type="sldImg"/>
          </p:nvPr>
        </p:nvSpPr>
        <p:spPr>
          <a:xfrm>
            <a:off x="252413" y="871538"/>
            <a:ext cx="6164262" cy="3468687"/>
          </a:xfrm>
          <a:solidFill>
            <a:srgbClr val="FFFFFF"/>
          </a:solidFill>
          <a:ln/>
        </p:spPr>
      </p:sp>
      <p:sp>
        <p:nvSpPr>
          <p:cNvPr id="101379" name="Rectangle 3">
            <a:extLst>
              <a:ext uri="{FF2B5EF4-FFF2-40B4-BE49-F238E27FC236}">
                <a16:creationId xmlns:a16="http://schemas.microsoft.com/office/drawing/2014/main" id="{C8C3B64A-9059-9845-BA0A-018251E8778D}"/>
              </a:ext>
            </a:extLst>
          </p:cNvPr>
          <p:cNvSpPr>
            <a:spLocks noGrp="1" noChangeArrowheads="1"/>
          </p:cNvSpPr>
          <p:nvPr>
            <p:ph type="body" idx="1"/>
          </p:nvPr>
        </p:nvSpPr>
        <p:spPr>
          <a:xfrm>
            <a:off x="890588" y="4718050"/>
            <a:ext cx="4887912" cy="4176713"/>
          </a:xfrm>
          <a:solidFill>
            <a:srgbClr val="FFFFFF"/>
          </a:solidFill>
          <a:ln>
            <a:solidFill>
              <a:srgbClr val="000000"/>
            </a:solidFill>
          </a:ln>
        </p:spPr>
        <p:txBody>
          <a:bodyPr lIns="91168" tIns="45585" rIns="91168" bIns="45585"/>
          <a:lstStyle/>
          <a:p>
            <a:endParaRPr lang="de-DE" altLang="hu-HU" dirty="0"/>
          </a:p>
        </p:txBody>
      </p:sp>
    </p:spTree>
    <p:extLst>
      <p:ext uri="{BB962C8B-B14F-4D97-AF65-F5344CB8AC3E}">
        <p14:creationId xmlns:p14="http://schemas.microsoft.com/office/powerpoint/2010/main" val="20276560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5">
            <a:extLst>
              <a:ext uri="{FF2B5EF4-FFF2-40B4-BE49-F238E27FC236}">
                <a16:creationId xmlns:a16="http://schemas.microsoft.com/office/drawing/2014/main" id="{AA30FD21-E4EE-0641-9476-E1F850AE21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9938">
              <a:defRPr sz="2400">
                <a:solidFill>
                  <a:schemeClr val="tx1"/>
                </a:solidFill>
                <a:latin typeface="Times New Roman" panose="02020603050405020304" pitchFamily="18" charset="0"/>
              </a:defRPr>
            </a:lvl1pPr>
            <a:lvl2pPr marL="742950" indent="-285750" defTabSz="769938">
              <a:defRPr sz="2400">
                <a:solidFill>
                  <a:schemeClr val="tx1"/>
                </a:solidFill>
                <a:latin typeface="Times New Roman" panose="02020603050405020304" pitchFamily="18" charset="0"/>
              </a:defRPr>
            </a:lvl2pPr>
            <a:lvl3pPr marL="1143000" indent="-228600" defTabSz="769938">
              <a:defRPr sz="2400">
                <a:solidFill>
                  <a:schemeClr val="tx1"/>
                </a:solidFill>
                <a:latin typeface="Times New Roman" panose="02020603050405020304" pitchFamily="18" charset="0"/>
              </a:defRPr>
            </a:lvl3pPr>
            <a:lvl4pPr marL="1600200" indent="-228600" defTabSz="769938">
              <a:defRPr sz="2400">
                <a:solidFill>
                  <a:schemeClr val="tx1"/>
                </a:solidFill>
                <a:latin typeface="Times New Roman" panose="02020603050405020304" pitchFamily="18" charset="0"/>
              </a:defRPr>
            </a:lvl4pPr>
            <a:lvl5pPr marL="2057400" indent="-228600" defTabSz="769938">
              <a:defRPr sz="2400">
                <a:solidFill>
                  <a:schemeClr val="tx1"/>
                </a:solidFill>
                <a:latin typeface="Times New Roman" panose="02020603050405020304" pitchFamily="18" charset="0"/>
              </a:defRPr>
            </a:lvl5pPr>
            <a:lvl6pPr marL="2514600" indent="-228600" defTabSz="7699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7699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7699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769938"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769938" rtl="0" eaLnBrk="0" fontAlgn="base" latinLnBrk="0" hangingPunct="0">
              <a:lnSpc>
                <a:spcPct val="100000"/>
              </a:lnSpc>
              <a:spcBef>
                <a:spcPct val="0"/>
              </a:spcBef>
              <a:spcAft>
                <a:spcPct val="0"/>
              </a:spcAft>
              <a:buClrTx/>
              <a:buSzTx/>
              <a:buFontTx/>
              <a:buNone/>
              <a:tabLst/>
              <a:defRPr/>
            </a:pPr>
            <a:fld id="{E1CA8FD1-E7BC-0C4C-88EB-39A9019FFF1F}" type="slidenum">
              <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769938" rtl="0" eaLnBrk="0" fontAlgn="base" latinLnBrk="0" hangingPunct="0">
                <a:lnSpc>
                  <a:spcPct val="100000"/>
                </a:lnSpc>
                <a:spcBef>
                  <a:spcPct val="0"/>
                </a:spcBef>
                <a:spcAft>
                  <a:spcPct val="0"/>
                </a:spcAft>
                <a:buClrTx/>
                <a:buSzTx/>
                <a:buFontTx/>
                <a:buNone/>
                <a:tabLst/>
                <a:defRPr/>
              </a:pPr>
              <a:t>25</a:t>
            </a:fld>
            <a:endParaRPr kumimoji="0" lang="hu-HU" altLang="hu-H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1378" name="Rectangle 2">
            <a:extLst>
              <a:ext uri="{FF2B5EF4-FFF2-40B4-BE49-F238E27FC236}">
                <a16:creationId xmlns:a16="http://schemas.microsoft.com/office/drawing/2014/main" id="{E7524A07-CDC9-124D-8BC8-625A12210648}"/>
              </a:ext>
            </a:extLst>
          </p:cNvPr>
          <p:cNvSpPr>
            <a:spLocks noGrp="1" noRot="1" noChangeAspect="1" noChangeArrowheads="1" noTextEdit="1"/>
          </p:cNvSpPr>
          <p:nvPr>
            <p:ph type="sldImg"/>
          </p:nvPr>
        </p:nvSpPr>
        <p:spPr>
          <a:xfrm>
            <a:off x="252413" y="871538"/>
            <a:ext cx="6164262" cy="3468687"/>
          </a:xfrm>
          <a:solidFill>
            <a:srgbClr val="FFFFFF"/>
          </a:solidFill>
          <a:ln/>
        </p:spPr>
      </p:sp>
      <p:sp>
        <p:nvSpPr>
          <p:cNvPr id="101379" name="Rectangle 3">
            <a:extLst>
              <a:ext uri="{FF2B5EF4-FFF2-40B4-BE49-F238E27FC236}">
                <a16:creationId xmlns:a16="http://schemas.microsoft.com/office/drawing/2014/main" id="{C8C3B64A-9059-9845-BA0A-018251E8778D}"/>
              </a:ext>
            </a:extLst>
          </p:cNvPr>
          <p:cNvSpPr>
            <a:spLocks noGrp="1" noChangeArrowheads="1"/>
          </p:cNvSpPr>
          <p:nvPr>
            <p:ph type="body" idx="1"/>
          </p:nvPr>
        </p:nvSpPr>
        <p:spPr>
          <a:xfrm>
            <a:off x="890588" y="4718050"/>
            <a:ext cx="4887912" cy="4176713"/>
          </a:xfrm>
          <a:solidFill>
            <a:srgbClr val="FFFFFF"/>
          </a:solidFill>
          <a:ln>
            <a:solidFill>
              <a:srgbClr val="000000"/>
            </a:solidFill>
          </a:ln>
        </p:spPr>
        <p:txBody>
          <a:bodyPr lIns="91168" tIns="45585" rIns="91168" bIns="45585"/>
          <a:lstStyle/>
          <a:p>
            <a:endParaRPr lang="de-DE" altLang="hu-HU"/>
          </a:p>
        </p:txBody>
      </p:sp>
    </p:spTree>
    <p:extLst>
      <p:ext uri="{BB962C8B-B14F-4D97-AF65-F5344CB8AC3E}">
        <p14:creationId xmlns:p14="http://schemas.microsoft.com/office/powerpoint/2010/main" val="42420774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5">
            <a:extLst>
              <a:ext uri="{FF2B5EF4-FFF2-40B4-BE49-F238E27FC236}">
                <a16:creationId xmlns:a16="http://schemas.microsoft.com/office/drawing/2014/main" id="{AA30FD21-E4EE-0641-9476-E1F850AE21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9938">
              <a:defRPr sz="2400">
                <a:solidFill>
                  <a:schemeClr val="tx1"/>
                </a:solidFill>
                <a:latin typeface="Times New Roman" panose="02020603050405020304" pitchFamily="18" charset="0"/>
              </a:defRPr>
            </a:lvl1pPr>
            <a:lvl2pPr marL="742950" indent="-285750" defTabSz="769938">
              <a:defRPr sz="2400">
                <a:solidFill>
                  <a:schemeClr val="tx1"/>
                </a:solidFill>
                <a:latin typeface="Times New Roman" panose="02020603050405020304" pitchFamily="18" charset="0"/>
              </a:defRPr>
            </a:lvl2pPr>
            <a:lvl3pPr marL="1143000" indent="-228600" defTabSz="769938">
              <a:defRPr sz="2400">
                <a:solidFill>
                  <a:schemeClr val="tx1"/>
                </a:solidFill>
                <a:latin typeface="Times New Roman" panose="02020603050405020304" pitchFamily="18" charset="0"/>
              </a:defRPr>
            </a:lvl3pPr>
            <a:lvl4pPr marL="1600200" indent="-228600" defTabSz="769938">
              <a:defRPr sz="2400">
                <a:solidFill>
                  <a:schemeClr val="tx1"/>
                </a:solidFill>
                <a:latin typeface="Times New Roman" panose="02020603050405020304" pitchFamily="18" charset="0"/>
              </a:defRPr>
            </a:lvl4pPr>
            <a:lvl5pPr marL="2057400" indent="-228600" defTabSz="769938">
              <a:defRPr sz="2400">
                <a:solidFill>
                  <a:schemeClr val="tx1"/>
                </a:solidFill>
                <a:latin typeface="Times New Roman" panose="02020603050405020304" pitchFamily="18" charset="0"/>
              </a:defRPr>
            </a:lvl5pPr>
            <a:lvl6pPr marL="2514600" indent="-228600" defTabSz="7699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7699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7699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769938"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769938" rtl="0" eaLnBrk="0" fontAlgn="base" latinLnBrk="0" hangingPunct="0">
              <a:lnSpc>
                <a:spcPct val="100000"/>
              </a:lnSpc>
              <a:spcBef>
                <a:spcPct val="0"/>
              </a:spcBef>
              <a:spcAft>
                <a:spcPct val="0"/>
              </a:spcAft>
              <a:buClrTx/>
              <a:buSzTx/>
              <a:buFontTx/>
              <a:buNone/>
              <a:tabLst/>
              <a:defRPr/>
            </a:pPr>
            <a:fld id="{E1CA8FD1-E7BC-0C4C-88EB-39A9019FFF1F}" type="slidenum">
              <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769938" rtl="0" eaLnBrk="0" fontAlgn="base" latinLnBrk="0" hangingPunct="0">
                <a:lnSpc>
                  <a:spcPct val="100000"/>
                </a:lnSpc>
                <a:spcBef>
                  <a:spcPct val="0"/>
                </a:spcBef>
                <a:spcAft>
                  <a:spcPct val="0"/>
                </a:spcAft>
                <a:buClrTx/>
                <a:buSzTx/>
                <a:buFontTx/>
                <a:buNone/>
                <a:tabLst/>
                <a:defRPr/>
              </a:pPr>
              <a:t>26</a:t>
            </a:fld>
            <a:endParaRPr kumimoji="0" lang="hu-HU" altLang="hu-H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1378" name="Rectangle 2">
            <a:extLst>
              <a:ext uri="{FF2B5EF4-FFF2-40B4-BE49-F238E27FC236}">
                <a16:creationId xmlns:a16="http://schemas.microsoft.com/office/drawing/2014/main" id="{E7524A07-CDC9-124D-8BC8-625A12210648}"/>
              </a:ext>
            </a:extLst>
          </p:cNvPr>
          <p:cNvSpPr>
            <a:spLocks noGrp="1" noRot="1" noChangeAspect="1" noChangeArrowheads="1" noTextEdit="1"/>
          </p:cNvSpPr>
          <p:nvPr>
            <p:ph type="sldImg"/>
          </p:nvPr>
        </p:nvSpPr>
        <p:spPr>
          <a:xfrm>
            <a:off x="252413" y="871538"/>
            <a:ext cx="6164262" cy="3468687"/>
          </a:xfrm>
          <a:solidFill>
            <a:srgbClr val="FFFFFF"/>
          </a:solidFill>
          <a:ln/>
        </p:spPr>
      </p:sp>
      <p:sp>
        <p:nvSpPr>
          <p:cNvPr id="101379" name="Rectangle 3">
            <a:extLst>
              <a:ext uri="{FF2B5EF4-FFF2-40B4-BE49-F238E27FC236}">
                <a16:creationId xmlns:a16="http://schemas.microsoft.com/office/drawing/2014/main" id="{C8C3B64A-9059-9845-BA0A-018251E8778D}"/>
              </a:ext>
            </a:extLst>
          </p:cNvPr>
          <p:cNvSpPr>
            <a:spLocks noGrp="1" noChangeArrowheads="1"/>
          </p:cNvSpPr>
          <p:nvPr>
            <p:ph type="body" idx="1"/>
          </p:nvPr>
        </p:nvSpPr>
        <p:spPr>
          <a:xfrm>
            <a:off x="890588" y="4718050"/>
            <a:ext cx="4887912" cy="4176713"/>
          </a:xfrm>
          <a:solidFill>
            <a:srgbClr val="FFFFFF"/>
          </a:solidFill>
          <a:ln>
            <a:solidFill>
              <a:srgbClr val="000000"/>
            </a:solidFill>
          </a:ln>
        </p:spPr>
        <p:txBody>
          <a:bodyPr lIns="91168" tIns="45585" rIns="91168" bIns="45585"/>
          <a:lstStyle/>
          <a:p>
            <a:endParaRPr lang="de-DE" altLang="hu-HU" dirty="0"/>
          </a:p>
        </p:txBody>
      </p:sp>
    </p:spTree>
    <p:extLst>
      <p:ext uri="{BB962C8B-B14F-4D97-AF65-F5344CB8AC3E}">
        <p14:creationId xmlns:p14="http://schemas.microsoft.com/office/powerpoint/2010/main" val="9618868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5">
            <a:extLst>
              <a:ext uri="{FF2B5EF4-FFF2-40B4-BE49-F238E27FC236}">
                <a16:creationId xmlns:a16="http://schemas.microsoft.com/office/drawing/2014/main" id="{AA30FD21-E4EE-0641-9476-E1F850AE21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9938">
              <a:defRPr sz="2400">
                <a:solidFill>
                  <a:schemeClr val="tx1"/>
                </a:solidFill>
                <a:latin typeface="Times New Roman" panose="02020603050405020304" pitchFamily="18" charset="0"/>
              </a:defRPr>
            </a:lvl1pPr>
            <a:lvl2pPr marL="742950" indent="-285750" defTabSz="769938">
              <a:defRPr sz="2400">
                <a:solidFill>
                  <a:schemeClr val="tx1"/>
                </a:solidFill>
                <a:latin typeface="Times New Roman" panose="02020603050405020304" pitchFamily="18" charset="0"/>
              </a:defRPr>
            </a:lvl2pPr>
            <a:lvl3pPr marL="1143000" indent="-228600" defTabSz="769938">
              <a:defRPr sz="2400">
                <a:solidFill>
                  <a:schemeClr val="tx1"/>
                </a:solidFill>
                <a:latin typeface="Times New Roman" panose="02020603050405020304" pitchFamily="18" charset="0"/>
              </a:defRPr>
            </a:lvl3pPr>
            <a:lvl4pPr marL="1600200" indent="-228600" defTabSz="769938">
              <a:defRPr sz="2400">
                <a:solidFill>
                  <a:schemeClr val="tx1"/>
                </a:solidFill>
                <a:latin typeface="Times New Roman" panose="02020603050405020304" pitchFamily="18" charset="0"/>
              </a:defRPr>
            </a:lvl4pPr>
            <a:lvl5pPr marL="2057400" indent="-228600" defTabSz="769938">
              <a:defRPr sz="2400">
                <a:solidFill>
                  <a:schemeClr val="tx1"/>
                </a:solidFill>
                <a:latin typeface="Times New Roman" panose="02020603050405020304" pitchFamily="18" charset="0"/>
              </a:defRPr>
            </a:lvl5pPr>
            <a:lvl6pPr marL="2514600" indent="-228600" defTabSz="7699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7699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7699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769938"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769938" rtl="0" eaLnBrk="0" fontAlgn="base" latinLnBrk="0" hangingPunct="0">
              <a:lnSpc>
                <a:spcPct val="100000"/>
              </a:lnSpc>
              <a:spcBef>
                <a:spcPct val="0"/>
              </a:spcBef>
              <a:spcAft>
                <a:spcPct val="0"/>
              </a:spcAft>
              <a:buClrTx/>
              <a:buSzTx/>
              <a:buFontTx/>
              <a:buNone/>
              <a:tabLst/>
              <a:defRPr/>
            </a:pPr>
            <a:fld id="{E1CA8FD1-E7BC-0C4C-88EB-39A9019FFF1F}" type="slidenum">
              <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769938" rtl="0" eaLnBrk="0" fontAlgn="base" latinLnBrk="0" hangingPunct="0">
                <a:lnSpc>
                  <a:spcPct val="100000"/>
                </a:lnSpc>
                <a:spcBef>
                  <a:spcPct val="0"/>
                </a:spcBef>
                <a:spcAft>
                  <a:spcPct val="0"/>
                </a:spcAft>
                <a:buClrTx/>
                <a:buSzTx/>
                <a:buFontTx/>
                <a:buNone/>
                <a:tabLst/>
                <a:defRPr/>
              </a:pPr>
              <a:t>27</a:t>
            </a:fld>
            <a:endParaRPr kumimoji="0" lang="hu-HU" altLang="hu-H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1378" name="Rectangle 2">
            <a:extLst>
              <a:ext uri="{FF2B5EF4-FFF2-40B4-BE49-F238E27FC236}">
                <a16:creationId xmlns:a16="http://schemas.microsoft.com/office/drawing/2014/main" id="{E7524A07-CDC9-124D-8BC8-625A12210648}"/>
              </a:ext>
            </a:extLst>
          </p:cNvPr>
          <p:cNvSpPr>
            <a:spLocks noGrp="1" noRot="1" noChangeAspect="1" noChangeArrowheads="1" noTextEdit="1"/>
          </p:cNvSpPr>
          <p:nvPr>
            <p:ph type="sldImg"/>
          </p:nvPr>
        </p:nvSpPr>
        <p:spPr>
          <a:xfrm>
            <a:off x="252413" y="871538"/>
            <a:ext cx="6164262" cy="3468687"/>
          </a:xfrm>
          <a:solidFill>
            <a:srgbClr val="FFFFFF"/>
          </a:solidFill>
          <a:ln/>
        </p:spPr>
      </p:sp>
      <p:sp>
        <p:nvSpPr>
          <p:cNvPr id="101379" name="Rectangle 3">
            <a:extLst>
              <a:ext uri="{FF2B5EF4-FFF2-40B4-BE49-F238E27FC236}">
                <a16:creationId xmlns:a16="http://schemas.microsoft.com/office/drawing/2014/main" id="{C8C3B64A-9059-9845-BA0A-018251E8778D}"/>
              </a:ext>
            </a:extLst>
          </p:cNvPr>
          <p:cNvSpPr>
            <a:spLocks noGrp="1" noChangeArrowheads="1"/>
          </p:cNvSpPr>
          <p:nvPr>
            <p:ph type="body" idx="1"/>
          </p:nvPr>
        </p:nvSpPr>
        <p:spPr>
          <a:xfrm>
            <a:off x="890588" y="4718050"/>
            <a:ext cx="4887912" cy="4176713"/>
          </a:xfrm>
          <a:solidFill>
            <a:srgbClr val="FFFFFF"/>
          </a:solidFill>
          <a:ln>
            <a:solidFill>
              <a:srgbClr val="000000"/>
            </a:solidFill>
          </a:ln>
        </p:spPr>
        <p:txBody>
          <a:bodyPr lIns="91168" tIns="45585" rIns="91168" bIns="45585"/>
          <a:lstStyle/>
          <a:p>
            <a:endParaRPr lang="de-DE" altLang="hu-HU" dirty="0"/>
          </a:p>
        </p:txBody>
      </p:sp>
    </p:spTree>
    <p:extLst>
      <p:ext uri="{BB962C8B-B14F-4D97-AF65-F5344CB8AC3E}">
        <p14:creationId xmlns:p14="http://schemas.microsoft.com/office/powerpoint/2010/main" val="20127498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5">
            <a:extLst>
              <a:ext uri="{FF2B5EF4-FFF2-40B4-BE49-F238E27FC236}">
                <a16:creationId xmlns:a16="http://schemas.microsoft.com/office/drawing/2014/main" id="{09C0DAD7-2E33-444C-B1A3-BD22841614E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2000">
              <a:spcBef>
                <a:spcPct val="30000"/>
              </a:spcBef>
              <a:defRPr sz="1200">
                <a:solidFill>
                  <a:schemeClr val="tx1"/>
                </a:solidFill>
                <a:latin typeface="Times New Roman" panose="02020603050405020304" pitchFamily="18" charset="0"/>
              </a:defRPr>
            </a:lvl1pPr>
            <a:lvl2pPr marL="742950" indent="-285750" defTabSz="762000">
              <a:spcBef>
                <a:spcPct val="30000"/>
              </a:spcBef>
              <a:defRPr sz="1200">
                <a:solidFill>
                  <a:schemeClr val="tx1"/>
                </a:solidFill>
                <a:latin typeface="Times New Roman" panose="02020603050405020304" pitchFamily="18" charset="0"/>
              </a:defRPr>
            </a:lvl2pPr>
            <a:lvl3pPr marL="1143000" indent="-228600" defTabSz="762000">
              <a:spcBef>
                <a:spcPct val="30000"/>
              </a:spcBef>
              <a:defRPr sz="1200">
                <a:solidFill>
                  <a:schemeClr val="tx1"/>
                </a:solidFill>
                <a:latin typeface="Times New Roman" panose="02020603050405020304" pitchFamily="18" charset="0"/>
              </a:defRPr>
            </a:lvl3pPr>
            <a:lvl4pPr marL="1600200" indent="-228600" defTabSz="762000">
              <a:spcBef>
                <a:spcPct val="30000"/>
              </a:spcBef>
              <a:defRPr sz="1200">
                <a:solidFill>
                  <a:schemeClr val="tx1"/>
                </a:solidFill>
                <a:latin typeface="Times New Roman" panose="02020603050405020304" pitchFamily="18" charset="0"/>
              </a:defRPr>
            </a:lvl4pPr>
            <a:lvl5pPr marL="2057400" indent="-228600" defTabSz="762000">
              <a:spcBef>
                <a:spcPct val="30000"/>
              </a:spcBef>
              <a:defRPr sz="1200">
                <a:solidFill>
                  <a:schemeClr val="tx1"/>
                </a:solidFill>
                <a:latin typeface="Times New Roman" panose="02020603050405020304" pitchFamily="18" charset="0"/>
              </a:defRPr>
            </a:lvl5pPr>
            <a:lvl6pPr marL="2514600" indent="-228600" defTabSz="7620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7620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7620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7620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762000" rtl="0" eaLnBrk="0" fontAlgn="base" latinLnBrk="0" hangingPunct="0">
              <a:lnSpc>
                <a:spcPct val="100000"/>
              </a:lnSpc>
              <a:spcBef>
                <a:spcPct val="0"/>
              </a:spcBef>
              <a:spcAft>
                <a:spcPct val="0"/>
              </a:spcAft>
              <a:buClrTx/>
              <a:buSzTx/>
              <a:buFontTx/>
              <a:buNone/>
              <a:tabLst/>
              <a:defRPr/>
            </a:pPr>
            <a:fld id="{751B1902-0A00-AB41-951A-DBC60ECF356E}" type="slidenum">
              <a:rPr kumimoji="0" lang="hu-HU" altLang="hu-HU" sz="10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762000" rtl="0" eaLnBrk="0" fontAlgn="base" latinLnBrk="0" hangingPunct="0">
                <a:lnSpc>
                  <a:spcPct val="100000"/>
                </a:lnSpc>
                <a:spcBef>
                  <a:spcPct val="0"/>
                </a:spcBef>
                <a:spcAft>
                  <a:spcPct val="0"/>
                </a:spcAft>
                <a:buClrTx/>
                <a:buSzTx/>
                <a:buFontTx/>
                <a:buNone/>
                <a:tabLst/>
                <a:defRPr/>
              </a:pPr>
              <a:t>28</a:t>
            </a:fld>
            <a:endParaRPr kumimoji="0" lang="hu-HU" altLang="hu-HU" sz="1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26978" name="Rectangle 2">
            <a:extLst>
              <a:ext uri="{FF2B5EF4-FFF2-40B4-BE49-F238E27FC236}">
                <a16:creationId xmlns:a16="http://schemas.microsoft.com/office/drawing/2014/main" id="{610C6BA7-296B-5343-999A-509DCDC1803F}"/>
              </a:ext>
            </a:extLst>
          </p:cNvPr>
          <p:cNvSpPr>
            <a:spLocks noGrp="1" noRot="1" noChangeAspect="1" noChangeArrowheads="1" noTextEdit="1"/>
          </p:cNvSpPr>
          <p:nvPr>
            <p:ph type="sldImg"/>
          </p:nvPr>
        </p:nvSpPr>
        <p:spPr>
          <a:xfrm>
            <a:off x="66675" y="731838"/>
            <a:ext cx="6507163" cy="3660775"/>
          </a:xfrm>
          <a:solidFill>
            <a:srgbClr val="FFFFFF"/>
          </a:solidFill>
          <a:ln/>
        </p:spPr>
      </p:sp>
      <p:sp>
        <p:nvSpPr>
          <p:cNvPr id="126979" name="Rectangle 3">
            <a:extLst>
              <a:ext uri="{FF2B5EF4-FFF2-40B4-BE49-F238E27FC236}">
                <a16:creationId xmlns:a16="http://schemas.microsoft.com/office/drawing/2014/main" id="{8D568C78-3135-A641-B8F0-7A24988EDC72}"/>
              </a:ext>
            </a:extLst>
          </p:cNvPr>
          <p:cNvSpPr>
            <a:spLocks noGrp="1" noChangeArrowheads="1"/>
          </p:cNvSpPr>
          <p:nvPr>
            <p:ph type="body" idx="1"/>
          </p:nvPr>
        </p:nvSpPr>
        <p:spPr>
          <a:xfrm>
            <a:off x="885825" y="4635500"/>
            <a:ext cx="4867275" cy="4392613"/>
          </a:xfrm>
          <a:solidFill>
            <a:srgbClr val="FFFFFF"/>
          </a:solidFill>
          <a:ln>
            <a:solidFill>
              <a:srgbClr val="000000"/>
            </a:solidFill>
          </a:ln>
        </p:spPr>
        <p:txBody>
          <a:bodyPr/>
          <a:lstStyle/>
          <a:p>
            <a:endParaRPr lang="en-GB" altLang="hu-HU"/>
          </a:p>
        </p:txBody>
      </p:sp>
    </p:spTree>
    <p:extLst>
      <p:ext uri="{BB962C8B-B14F-4D97-AF65-F5344CB8AC3E}">
        <p14:creationId xmlns:p14="http://schemas.microsoft.com/office/powerpoint/2010/main" val="20848474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5">
            <a:extLst>
              <a:ext uri="{FF2B5EF4-FFF2-40B4-BE49-F238E27FC236}">
                <a16:creationId xmlns:a16="http://schemas.microsoft.com/office/drawing/2014/main" id="{AA30FD21-E4EE-0641-9476-E1F850AE21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9938">
              <a:defRPr sz="2400">
                <a:solidFill>
                  <a:schemeClr val="tx1"/>
                </a:solidFill>
                <a:latin typeface="Times New Roman" panose="02020603050405020304" pitchFamily="18" charset="0"/>
              </a:defRPr>
            </a:lvl1pPr>
            <a:lvl2pPr marL="742950" indent="-285750" defTabSz="769938">
              <a:defRPr sz="2400">
                <a:solidFill>
                  <a:schemeClr val="tx1"/>
                </a:solidFill>
                <a:latin typeface="Times New Roman" panose="02020603050405020304" pitchFamily="18" charset="0"/>
              </a:defRPr>
            </a:lvl2pPr>
            <a:lvl3pPr marL="1143000" indent="-228600" defTabSz="769938">
              <a:defRPr sz="2400">
                <a:solidFill>
                  <a:schemeClr val="tx1"/>
                </a:solidFill>
                <a:latin typeface="Times New Roman" panose="02020603050405020304" pitchFamily="18" charset="0"/>
              </a:defRPr>
            </a:lvl3pPr>
            <a:lvl4pPr marL="1600200" indent="-228600" defTabSz="769938">
              <a:defRPr sz="2400">
                <a:solidFill>
                  <a:schemeClr val="tx1"/>
                </a:solidFill>
                <a:latin typeface="Times New Roman" panose="02020603050405020304" pitchFamily="18" charset="0"/>
              </a:defRPr>
            </a:lvl4pPr>
            <a:lvl5pPr marL="2057400" indent="-228600" defTabSz="769938">
              <a:defRPr sz="2400">
                <a:solidFill>
                  <a:schemeClr val="tx1"/>
                </a:solidFill>
                <a:latin typeface="Times New Roman" panose="02020603050405020304" pitchFamily="18" charset="0"/>
              </a:defRPr>
            </a:lvl5pPr>
            <a:lvl6pPr marL="2514600" indent="-228600" defTabSz="7699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7699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7699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769938"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769938" rtl="0" eaLnBrk="0" fontAlgn="base" latinLnBrk="0" hangingPunct="0">
              <a:lnSpc>
                <a:spcPct val="100000"/>
              </a:lnSpc>
              <a:spcBef>
                <a:spcPct val="0"/>
              </a:spcBef>
              <a:spcAft>
                <a:spcPct val="0"/>
              </a:spcAft>
              <a:buClrTx/>
              <a:buSzTx/>
              <a:buFontTx/>
              <a:buNone/>
              <a:tabLst/>
              <a:defRPr/>
            </a:pPr>
            <a:fld id="{E1CA8FD1-E7BC-0C4C-88EB-39A9019FFF1F}" type="slidenum">
              <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769938" rtl="0" eaLnBrk="0" fontAlgn="base" latinLnBrk="0" hangingPunct="0">
                <a:lnSpc>
                  <a:spcPct val="100000"/>
                </a:lnSpc>
                <a:spcBef>
                  <a:spcPct val="0"/>
                </a:spcBef>
                <a:spcAft>
                  <a:spcPct val="0"/>
                </a:spcAft>
                <a:buClrTx/>
                <a:buSzTx/>
                <a:buFontTx/>
                <a:buNone/>
                <a:tabLst/>
                <a:defRPr/>
              </a:pPr>
              <a:t>29</a:t>
            </a:fld>
            <a:endParaRPr kumimoji="0" lang="hu-HU" altLang="hu-H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1378" name="Rectangle 2">
            <a:extLst>
              <a:ext uri="{FF2B5EF4-FFF2-40B4-BE49-F238E27FC236}">
                <a16:creationId xmlns:a16="http://schemas.microsoft.com/office/drawing/2014/main" id="{E7524A07-CDC9-124D-8BC8-625A12210648}"/>
              </a:ext>
            </a:extLst>
          </p:cNvPr>
          <p:cNvSpPr>
            <a:spLocks noGrp="1" noRot="1" noChangeAspect="1" noChangeArrowheads="1" noTextEdit="1"/>
          </p:cNvSpPr>
          <p:nvPr>
            <p:ph type="sldImg"/>
          </p:nvPr>
        </p:nvSpPr>
        <p:spPr>
          <a:xfrm>
            <a:off x="252413" y="871538"/>
            <a:ext cx="6164262" cy="3468687"/>
          </a:xfrm>
          <a:solidFill>
            <a:srgbClr val="FFFFFF"/>
          </a:solidFill>
          <a:ln/>
        </p:spPr>
      </p:sp>
      <p:sp>
        <p:nvSpPr>
          <p:cNvPr id="101379" name="Rectangle 3">
            <a:extLst>
              <a:ext uri="{FF2B5EF4-FFF2-40B4-BE49-F238E27FC236}">
                <a16:creationId xmlns:a16="http://schemas.microsoft.com/office/drawing/2014/main" id="{C8C3B64A-9059-9845-BA0A-018251E8778D}"/>
              </a:ext>
            </a:extLst>
          </p:cNvPr>
          <p:cNvSpPr>
            <a:spLocks noGrp="1" noChangeArrowheads="1"/>
          </p:cNvSpPr>
          <p:nvPr>
            <p:ph type="body" idx="1"/>
          </p:nvPr>
        </p:nvSpPr>
        <p:spPr>
          <a:xfrm>
            <a:off x="890588" y="4718050"/>
            <a:ext cx="4887912" cy="4176713"/>
          </a:xfrm>
          <a:solidFill>
            <a:srgbClr val="FFFFFF"/>
          </a:solidFill>
          <a:ln>
            <a:solidFill>
              <a:srgbClr val="000000"/>
            </a:solidFill>
          </a:ln>
        </p:spPr>
        <p:txBody>
          <a:bodyPr lIns="91168" tIns="45585" rIns="91168" bIns="45585"/>
          <a:lstStyle/>
          <a:p>
            <a:endParaRPr lang="de-DE" altLang="hu-HU" dirty="0"/>
          </a:p>
        </p:txBody>
      </p:sp>
    </p:spTree>
    <p:extLst>
      <p:ext uri="{BB962C8B-B14F-4D97-AF65-F5344CB8AC3E}">
        <p14:creationId xmlns:p14="http://schemas.microsoft.com/office/powerpoint/2010/main" val="27259829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5">
            <a:extLst>
              <a:ext uri="{FF2B5EF4-FFF2-40B4-BE49-F238E27FC236}">
                <a16:creationId xmlns:a16="http://schemas.microsoft.com/office/drawing/2014/main" id="{AA30FD21-E4EE-0641-9476-E1F850AE21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9938">
              <a:defRPr sz="2400">
                <a:solidFill>
                  <a:schemeClr val="tx1"/>
                </a:solidFill>
                <a:latin typeface="Times New Roman" panose="02020603050405020304" pitchFamily="18" charset="0"/>
              </a:defRPr>
            </a:lvl1pPr>
            <a:lvl2pPr marL="742950" indent="-285750" defTabSz="769938">
              <a:defRPr sz="2400">
                <a:solidFill>
                  <a:schemeClr val="tx1"/>
                </a:solidFill>
                <a:latin typeface="Times New Roman" panose="02020603050405020304" pitchFamily="18" charset="0"/>
              </a:defRPr>
            </a:lvl2pPr>
            <a:lvl3pPr marL="1143000" indent="-228600" defTabSz="769938">
              <a:defRPr sz="2400">
                <a:solidFill>
                  <a:schemeClr val="tx1"/>
                </a:solidFill>
                <a:latin typeface="Times New Roman" panose="02020603050405020304" pitchFamily="18" charset="0"/>
              </a:defRPr>
            </a:lvl3pPr>
            <a:lvl4pPr marL="1600200" indent="-228600" defTabSz="769938">
              <a:defRPr sz="2400">
                <a:solidFill>
                  <a:schemeClr val="tx1"/>
                </a:solidFill>
                <a:latin typeface="Times New Roman" panose="02020603050405020304" pitchFamily="18" charset="0"/>
              </a:defRPr>
            </a:lvl4pPr>
            <a:lvl5pPr marL="2057400" indent="-228600" defTabSz="769938">
              <a:defRPr sz="2400">
                <a:solidFill>
                  <a:schemeClr val="tx1"/>
                </a:solidFill>
                <a:latin typeface="Times New Roman" panose="02020603050405020304" pitchFamily="18" charset="0"/>
              </a:defRPr>
            </a:lvl5pPr>
            <a:lvl6pPr marL="2514600" indent="-228600" defTabSz="7699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7699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7699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769938"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769938" rtl="0" eaLnBrk="0" fontAlgn="base" latinLnBrk="0" hangingPunct="0">
              <a:lnSpc>
                <a:spcPct val="100000"/>
              </a:lnSpc>
              <a:spcBef>
                <a:spcPct val="0"/>
              </a:spcBef>
              <a:spcAft>
                <a:spcPct val="0"/>
              </a:spcAft>
              <a:buClrTx/>
              <a:buSzTx/>
              <a:buFontTx/>
              <a:buNone/>
              <a:tabLst/>
              <a:defRPr/>
            </a:pPr>
            <a:fld id="{E1CA8FD1-E7BC-0C4C-88EB-39A9019FFF1F}" type="slidenum">
              <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769938" rtl="0" eaLnBrk="0" fontAlgn="base" latinLnBrk="0" hangingPunct="0">
                <a:lnSpc>
                  <a:spcPct val="100000"/>
                </a:lnSpc>
                <a:spcBef>
                  <a:spcPct val="0"/>
                </a:spcBef>
                <a:spcAft>
                  <a:spcPct val="0"/>
                </a:spcAft>
                <a:buClrTx/>
                <a:buSzTx/>
                <a:buFontTx/>
                <a:buNone/>
                <a:tabLst/>
                <a:defRPr/>
              </a:pPr>
              <a:t>3</a:t>
            </a:fld>
            <a:endParaRPr kumimoji="0" lang="hu-HU" altLang="hu-H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1378" name="Rectangle 2">
            <a:extLst>
              <a:ext uri="{FF2B5EF4-FFF2-40B4-BE49-F238E27FC236}">
                <a16:creationId xmlns:a16="http://schemas.microsoft.com/office/drawing/2014/main" id="{E7524A07-CDC9-124D-8BC8-625A12210648}"/>
              </a:ext>
            </a:extLst>
          </p:cNvPr>
          <p:cNvSpPr>
            <a:spLocks noGrp="1" noRot="1" noChangeAspect="1" noChangeArrowheads="1" noTextEdit="1"/>
          </p:cNvSpPr>
          <p:nvPr>
            <p:ph type="sldImg"/>
          </p:nvPr>
        </p:nvSpPr>
        <p:spPr>
          <a:xfrm>
            <a:off x="252413" y="871538"/>
            <a:ext cx="6164262" cy="3468687"/>
          </a:xfrm>
          <a:solidFill>
            <a:srgbClr val="FFFFFF"/>
          </a:solidFill>
          <a:ln/>
        </p:spPr>
      </p:sp>
      <p:sp>
        <p:nvSpPr>
          <p:cNvPr id="101379" name="Rectangle 3">
            <a:extLst>
              <a:ext uri="{FF2B5EF4-FFF2-40B4-BE49-F238E27FC236}">
                <a16:creationId xmlns:a16="http://schemas.microsoft.com/office/drawing/2014/main" id="{C8C3B64A-9059-9845-BA0A-018251E8778D}"/>
              </a:ext>
            </a:extLst>
          </p:cNvPr>
          <p:cNvSpPr>
            <a:spLocks noGrp="1" noChangeArrowheads="1"/>
          </p:cNvSpPr>
          <p:nvPr>
            <p:ph type="body" idx="1"/>
          </p:nvPr>
        </p:nvSpPr>
        <p:spPr>
          <a:xfrm>
            <a:off x="890588" y="4718050"/>
            <a:ext cx="4887912" cy="4176713"/>
          </a:xfrm>
          <a:solidFill>
            <a:srgbClr val="FFFFFF"/>
          </a:solidFill>
          <a:ln>
            <a:solidFill>
              <a:srgbClr val="000000"/>
            </a:solidFill>
          </a:ln>
        </p:spPr>
        <p:txBody>
          <a:bodyPr lIns="91168" tIns="45585" rIns="91168" bIns="45585"/>
          <a:lstStyle/>
          <a:p>
            <a:endParaRPr lang="de-DE" altLang="hu-HU" dirty="0"/>
          </a:p>
        </p:txBody>
      </p:sp>
    </p:spTree>
    <p:extLst>
      <p:ext uri="{BB962C8B-B14F-4D97-AF65-F5344CB8AC3E}">
        <p14:creationId xmlns:p14="http://schemas.microsoft.com/office/powerpoint/2010/main" val="26303944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5">
            <a:extLst>
              <a:ext uri="{FF2B5EF4-FFF2-40B4-BE49-F238E27FC236}">
                <a16:creationId xmlns:a16="http://schemas.microsoft.com/office/drawing/2014/main" id="{AA30FD21-E4EE-0641-9476-E1F850AE21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9938">
              <a:defRPr sz="2400">
                <a:solidFill>
                  <a:schemeClr val="tx1"/>
                </a:solidFill>
                <a:latin typeface="Times New Roman" panose="02020603050405020304" pitchFamily="18" charset="0"/>
              </a:defRPr>
            </a:lvl1pPr>
            <a:lvl2pPr marL="742950" indent="-285750" defTabSz="769938">
              <a:defRPr sz="2400">
                <a:solidFill>
                  <a:schemeClr val="tx1"/>
                </a:solidFill>
                <a:latin typeface="Times New Roman" panose="02020603050405020304" pitchFamily="18" charset="0"/>
              </a:defRPr>
            </a:lvl2pPr>
            <a:lvl3pPr marL="1143000" indent="-228600" defTabSz="769938">
              <a:defRPr sz="2400">
                <a:solidFill>
                  <a:schemeClr val="tx1"/>
                </a:solidFill>
                <a:latin typeface="Times New Roman" panose="02020603050405020304" pitchFamily="18" charset="0"/>
              </a:defRPr>
            </a:lvl3pPr>
            <a:lvl4pPr marL="1600200" indent="-228600" defTabSz="769938">
              <a:defRPr sz="2400">
                <a:solidFill>
                  <a:schemeClr val="tx1"/>
                </a:solidFill>
                <a:latin typeface="Times New Roman" panose="02020603050405020304" pitchFamily="18" charset="0"/>
              </a:defRPr>
            </a:lvl4pPr>
            <a:lvl5pPr marL="2057400" indent="-228600" defTabSz="769938">
              <a:defRPr sz="2400">
                <a:solidFill>
                  <a:schemeClr val="tx1"/>
                </a:solidFill>
                <a:latin typeface="Times New Roman" panose="02020603050405020304" pitchFamily="18" charset="0"/>
              </a:defRPr>
            </a:lvl5pPr>
            <a:lvl6pPr marL="2514600" indent="-228600" defTabSz="7699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7699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7699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769938"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769938" rtl="0" eaLnBrk="0" fontAlgn="base" latinLnBrk="0" hangingPunct="0">
              <a:lnSpc>
                <a:spcPct val="100000"/>
              </a:lnSpc>
              <a:spcBef>
                <a:spcPct val="0"/>
              </a:spcBef>
              <a:spcAft>
                <a:spcPct val="0"/>
              </a:spcAft>
              <a:buClrTx/>
              <a:buSzTx/>
              <a:buFontTx/>
              <a:buNone/>
              <a:tabLst/>
              <a:defRPr/>
            </a:pPr>
            <a:fld id="{E1CA8FD1-E7BC-0C4C-88EB-39A9019FFF1F}" type="slidenum">
              <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769938" rtl="0" eaLnBrk="0" fontAlgn="base" latinLnBrk="0" hangingPunct="0">
                <a:lnSpc>
                  <a:spcPct val="100000"/>
                </a:lnSpc>
                <a:spcBef>
                  <a:spcPct val="0"/>
                </a:spcBef>
                <a:spcAft>
                  <a:spcPct val="0"/>
                </a:spcAft>
                <a:buClrTx/>
                <a:buSzTx/>
                <a:buFontTx/>
                <a:buNone/>
                <a:tabLst/>
                <a:defRPr/>
              </a:pPr>
              <a:t>30</a:t>
            </a:fld>
            <a:endParaRPr kumimoji="0" lang="hu-HU" altLang="hu-H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1378" name="Rectangle 2">
            <a:extLst>
              <a:ext uri="{FF2B5EF4-FFF2-40B4-BE49-F238E27FC236}">
                <a16:creationId xmlns:a16="http://schemas.microsoft.com/office/drawing/2014/main" id="{E7524A07-CDC9-124D-8BC8-625A12210648}"/>
              </a:ext>
            </a:extLst>
          </p:cNvPr>
          <p:cNvSpPr>
            <a:spLocks noGrp="1" noRot="1" noChangeAspect="1" noChangeArrowheads="1" noTextEdit="1"/>
          </p:cNvSpPr>
          <p:nvPr>
            <p:ph type="sldImg"/>
          </p:nvPr>
        </p:nvSpPr>
        <p:spPr>
          <a:xfrm>
            <a:off x="252413" y="871538"/>
            <a:ext cx="6164262" cy="3468687"/>
          </a:xfrm>
          <a:solidFill>
            <a:srgbClr val="FFFFFF"/>
          </a:solidFill>
          <a:ln/>
        </p:spPr>
      </p:sp>
      <p:sp>
        <p:nvSpPr>
          <p:cNvPr id="101379" name="Rectangle 3">
            <a:extLst>
              <a:ext uri="{FF2B5EF4-FFF2-40B4-BE49-F238E27FC236}">
                <a16:creationId xmlns:a16="http://schemas.microsoft.com/office/drawing/2014/main" id="{C8C3B64A-9059-9845-BA0A-018251E8778D}"/>
              </a:ext>
            </a:extLst>
          </p:cNvPr>
          <p:cNvSpPr>
            <a:spLocks noGrp="1" noChangeArrowheads="1"/>
          </p:cNvSpPr>
          <p:nvPr>
            <p:ph type="body" idx="1"/>
          </p:nvPr>
        </p:nvSpPr>
        <p:spPr>
          <a:xfrm>
            <a:off x="890588" y="4718050"/>
            <a:ext cx="4887912" cy="4176713"/>
          </a:xfrm>
          <a:solidFill>
            <a:srgbClr val="FFFFFF"/>
          </a:solidFill>
          <a:ln>
            <a:solidFill>
              <a:srgbClr val="000000"/>
            </a:solidFill>
          </a:ln>
        </p:spPr>
        <p:txBody>
          <a:bodyPr lIns="91168" tIns="45585" rIns="91168" bIns="45585"/>
          <a:lstStyle/>
          <a:p>
            <a:endParaRPr lang="de-DE" altLang="hu-HU" dirty="0"/>
          </a:p>
        </p:txBody>
      </p:sp>
    </p:spTree>
    <p:extLst>
      <p:ext uri="{BB962C8B-B14F-4D97-AF65-F5344CB8AC3E}">
        <p14:creationId xmlns:p14="http://schemas.microsoft.com/office/powerpoint/2010/main" val="13602080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5">
            <a:extLst>
              <a:ext uri="{FF2B5EF4-FFF2-40B4-BE49-F238E27FC236}">
                <a16:creationId xmlns:a16="http://schemas.microsoft.com/office/drawing/2014/main" id="{AA30FD21-E4EE-0641-9476-E1F850AE21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9938">
              <a:defRPr sz="2400">
                <a:solidFill>
                  <a:schemeClr val="tx1"/>
                </a:solidFill>
                <a:latin typeface="Times New Roman" panose="02020603050405020304" pitchFamily="18" charset="0"/>
              </a:defRPr>
            </a:lvl1pPr>
            <a:lvl2pPr marL="742950" indent="-285750" defTabSz="769938">
              <a:defRPr sz="2400">
                <a:solidFill>
                  <a:schemeClr val="tx1"/>
                </a:solidFill>
                <a:latin typeface="Times New Roman" panose="02020603050405020304" pitchFamily="18" charset="0"/>
              </a:defRPr>
            </a:lvl2pPr>
            <a:lvl3pPr marL="1143000" indent="-228600" defTabSz="769938">
              <a:defRPr sz="2400">
                <a:solidFill>
                  <a:schemeClr val="tx1"/>
                </a:solidFill>
                <a:latin typeface="Times New Roman" panose="02020603050405020304" pitchFamily="18" charset="0"/>
              </a:defRPr>
            </a:lvl3pPr>
            <a:lvl4pPr marL="1600200" indent="-228600" defTabSz="769938">
              <a:defRPr sz="2400">
                <a:solidFill>
                  <a:schemeClr val="tx1"/>
                </a:solidFill>
                <a:latin typeface="Times New Roman" panose="02020603050405020304" pitchFamily="18" charset="0"/>
              </a:defRPr>
            </a:lvl4pPr>
            <a:lvl5pPr marL="2057400" indent="-228600" defTabSz="769938">
              <a:defRPr sz="2400">
                <a:solidFill>
                  <a:schemeClr val="tx1"/>
                </a:solidFill>
                <a:latin typeface="Times New Roman" panose="02020603050405020304" pitchFamily="18" charset="0"/>
              </a:defRPr>
            </a:lvl5pPr>
            <a:lvl6pPr marL="2514600" indent="-228600" defTabSz="7699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7699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7699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769938"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769938" rtl="0" eaLnBrk="0" fontAlgn="base" latinLnBrk="0" hangingPunct="0">
              <a:lnSpc>
                <a:spcPct val="100000"/>
              </a:lnSpc>
              <a:spcBef>
                <a:spcPct val="0"/>
              </a:spcBef>
              <a:spcAft>
                <a:spcPct val="0"/>
              </a:spcAft>
              <a:buClrTx/>
              <a:buSzTx/>
              <a:buFontTx/>
              <a:buNone/>
              <a:tabLst/>
              <a:defRPr/>
            </a:pPr>
            <a:fld id="{E1CA8FD1-E7BC-0C4C-88EB-39A9019FFF1F}" type="slidenum">
              <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769938" rtl="0" eaLnBrk="0" fontAlgn="base" latinLnBrk="0" hangingPunct="0">
                <a:lnSpc>
                  <a:spcPct val="100000"/>
                </a:lnSpc>
                <a:spcBef>
                  <a:spcPct val="0"/>
                </a:spcBef>
                <a:spcAft>
                  <a:spcPct val="0"/>
                </a:spcAft>
                <a:buClrTx/>
                <a:buSzTx/>
                <a:buFontTx/>
                <a:buNone/>
                <a:tabLst/>
                <a:defRPr/>
              </a:pPr>
              <a:t>31</a:t>
            </a:fld>
            <a:endParaRPr kumimoji="0" lang="hu-HU" altLang="hu-H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1378" name="Rectangle 2">
            <a:extLst>
              <a:ext uri="{FF2B5EF4-FFF2-40B4-BE49-F238E27FC236}">
                <a16:creationId xmlns:a16="http://schemas.microsoft.com/office/drawing/2014/main" id="{E7524A07-CDC9-124D-8BC8-625A12210648}"/>
              </a:ext>
            </a:extLst>
          </p:cNvPr>
          <p:cNvSpPr>
            <a:spLocks noGrp="1" noRot="1" noChangeAspect="1" noChangeArrowheads="1" noTextEdit="1"/>
          </p:cNvSpPr>
          <p:nvPr>
            <p:ph type="sldImg"/>
          </p:nvPr>
        </p:nvSpPr>
        <p:spPr>
          <a:xfrm>
            <a:off x="252413" y="871538"/>
            <a:ext cx="6164262" cy="3468687"/>
          </a:xfrm>
          <a:solidFill>
            <a:srgbClr val="FFFFFF"/>
          </a:solidFill>
          <a:ln/>
        </p:spPr>
      </p:sp>
      <p:sp>
        <p:nvSpPr>
          <p:cNvPr id="101379" name="Rectangle 3">
            <a:extLst>
              <a:ext uri="{FF2B5EF4-FFF2-40B4-BE49-F238E27FC236}">
                <a16:creationId xmlns:a16="http://schemas.microsoft.com/office/drawing/2014/main" id="{C8C3B64A-9059-9845-BA0A-018251E8778D}"/>
              </a:ext>
            </a:extLst>
          </p:cNvPr>
          <p:cNvSpPr>
            <a:spLocks noGrp="1" noChangeArrowheads="1"/>
          </p:cNvSpPr>
          <p:nvPr>
            <p:ph type="body" idx="1"/>
          </p:nvPr>
        </p:nvSpPr>
        <p:spPr>
          <a:xfrm>
            <a:off x="890588" y="4718050"/>
            <a:ext cx="4887912" cy="4176713"/>
          </a:xfrm>
          <a:solidFill>
            <a:srgbClr val="FFFFFF"/>
          </a:solidFill>
          <a:ln>
            <a:solidFill>
              <a:srgbClr val="000000"/>
            </a:solidFill>
          </a:ln>
        </p:spPr>
        <p:txBody>
          <a:bodyPr lIns="91168" tIns="45585" rIns="91168" bIns="45585"/>
          <a:lstStyle/>
          <a:p>
            <a:endParaRPr lang="de-DE" altLang="hu-HU" dirty="0"/>
          </a:p>
        </p:txBody>
      </p:sp>
    </p:spTree>
    <p:extLst>
      <p:ext uri="{BB962C8B-B14F-4D97-AF65-F5344CB8AC3E}">
        <p14:creationId xmlns:p14="http://schemas.microsoft.com/office/powerpoint/2010/main" val="14836212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5">
            <a:extLst>
              <a:ext uri="{FF2B5EF4-FFF2-40B4-BE49-F238E27FC236}">
                <a16:creationId xmlns:a16="http://schemas.microsoft.com/office/drawing/2014/main" id="{AA30FD21-E4EE-0641-9476-E1F850AE21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9938">
              <a:defRPr sz="2400">
                <a:solidFill>
                  <a:schemeClr val="tx1"/>
                </a:solidFill>
                <a:latin typeface="Times New Roman" panose="02020603050405020304" pitchFamily="18" charset="0"/>
              </a:defRPr>
            </a:lvl1pPr>
            <a:lvl2pPr marL="742950" indent="-285750" defTabSz="769938">
              <a:defRPr sz="2400">
                <a:solidFill>
                  <a:schemeClr val="tx1"/>
                </a:solidFill>
                <a:latin typeface="Times New Roman" panose="02020603050405020304" pitchFamily="18" charset="0"/>
              </a:defRPr>
            </a:lvl2pPr>
            <a:lvl3pPr marL="1143000" indent="-228600" defTabSz="769938">
              <a:defRPr sz="2400">
                <a:solidFill>
                  <a:schemeClr val="tx1"/>
                </a:solidFill>
                <a:latin typeface="Times New Roman" panose="02020603050405020304" pitchFamily="18" charset="0"/>
              </a:defRPr>
            </a:lvl3pPr>
            <a:lvl4pPr marL="1600200" indent="-228600" defTabSz="769938">
              <a:defRPr sz="2400">
                <a:solidFill>
                  <a:schemeClr val="tx1"/>
                </a:solidFill>
                <a:latin typeface="Times New Roman" panose="02020603050405020304" pitchFamily="18" charset="0"/>
              </a:defRPr>
            </a:lvl4pPr>
            <a:lvl5pPr marL="2057400" indent="-228600" defTabSz="769938">
              <a:defRPr sz="2400">
                <a:solidFill>
                  <a:schemeClr val="tx1"/>
                </a:solidFill>
                <a:latin typeface="Times New Roman" panose="02020603050405020304" pitchFamily="18" charset="0"/>
              </a:defRPr>
            </a:lvl5pPr>
            <a:lvl6pPr marL="2514600" indent="-228600" defTabSz="7699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7699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7699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769938"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769938" rtl="0" eaLnBrk="0" fontAlgn="base" latinLnBrk="0" hangingPunct="0">
              <a:lnSpc>
                <a:spcPct val="100000"/>
              </a:lnSpc>
              <a:spcBef>
                <a:spcPct val="0"/>
              </a:spcBef>
              <a:spcAft>
                <a:spcPct val="0"/>
              </a:spcAft>
              <a:buClrTx/>
              <a:buSzTx/>
              <a:buFontTx/>
              <a:buNone/>
              <a:tabLst/>
              <a:defRPr/>
            </a:pPr>
            <a:fld id="{E1CA8FD1-E7BC-0C4C-88EB-39A9019FFF1F}" type="slidenum">
              <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769938" rtl="0" eaLnBrk="0" fontAlgn="base" latinLnBrk="0" hangingPunct="0">
                <a:lnSpc>
                  <a:spcPct val="100000"/>
                </a:lnSpc>
                <a:spcBef>
                  <a:spcPct val="0"/>
                </a:spcBef>
                <a:spcAft>
                  <a:spcPct val="0"/>
                </a:spcAft>
                <a:buClrTx/>
                <a:buSzTx/>
                <a:buFontTx/>
                <a:buNone/>
                <a:tabLst/>
                <a:defRPr/>
              </a:pPr>
              <a:t>32</a:t>
            </a:fld>
            <a:endParaRPr kumimoji="0" lang="hu-HU" altLang="hu-H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1378" name="Rectangle 2">
            <a:extLst>
              <a:ext uri="{FF2B5EF4-FFF2-40B4-BE49-F238E27FC236}">
                <a16:creationId xmlns:a16="http://schemas.microsoft.com/office/drawing/2014/main" id="{E7524A07-CDC9-124D-8BC8-625A12210648}"/>
              </a:ext>
            </a:extLst>
          </p:cNvPr>
          <p:cNvSpPr>
            <a:spLocks noGrp="1" noRot="1" noChangeAspect="1" noChangeArrowheads="1" noTextEdit="1"/>
          </p:cNvSpPr>
          <p:nvPr>
            <p:ph type="sldImg"/>
          </p:nvPr>
        </p:nvSpPr>
        <p:spPr>
          <a:xfrm>
            <a:off x="252413" y="871538"/>
            <a:ext cx="6164262" cy="3468687"/>
          </a:xfrm>
          <a:solidFill>
            <a:srgbClr val="FFFFFF"/>
          </a:solidFill>
          <a:ln/>
        </p:spPr>
      </p:sp>
      <p:sp>
        <p:nvSpPr>
          <p:cNvPr id="101379" name="Rectangle 3">
            <a:extLst>
              <a:ext uri="{FF2B5EF4-FFF2-40B4-BE49-F238E27FC236}">
                <a16:creationId xmlns:a16="http://schemas.microsoft.com/office/drawing/2014/main" id="{C8C3B64A-9059-9845-BA0A-018251E8778D}"/>
              </a:ext>
            </a:extLst>
          </p:cNvPr>
          <p:cNvSpPr>
            <a:spLocks noGrp="1" noChangeArrowheads="1"/>
          </p:cNvSpPr>
          <p:nvPr>
            <p:ph type="body" idx="1"/>
          </p:nvPr>
        </p:nvSpPr>
        <p:spPr>
          <a:xfrm>
            <a:off x="890588" y="4718050"/>
            <a:ext cx="4887912" cy="4176713"/>
          </a:xfrm>
          <a:solidFill>
            <a:srgbClr val="FFFFFF"/>
          </a:solidFill>
          <a:ln>
            <a:solidFill>
              <a:srgbClr val="000000"/>
            </a:solidFill>
          </a:ln>
        </p:spPr>
        <p:txBody>
          <a:bodyPr lIns="91168" tIns="45585" rIns="91168" bIns="45585"/>
          <a:lstStyle/>
          <a:p>
            <a:endParaRPr lang="de-DE" altLang="hu-HU" dirty="0"/>
          </a:p>
        </p:txBody>
      </p:sp>
    </p:spTree>
    <p:extLst>
      <p:ext uri="{BB962C8B-B14F-4D97-AF65-F5344CB8AC3E}">
        <p14:creationId xmlns:p14="http://schemas.microsoft.com/office/powerpoint/2010/main" val="7463271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5">
            <a:extLst>
              <a:ext uri="{FF2B5EF4-FFF2-40B4-BE49-F238E27FC236}">
                <a16:creationId xmlns:a16="http://schemas.microsoft.com/office/drawing/2014/main" id="{AA30FD21-E4EE-0641-9476-E1F850AE21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9938">
              <a:defRPr sz="2400">
                <a:solidFill>
                  <a:schemeClr val="tx1"/>
                </a:solidFill>
                <a:latin typeface="Times New Roman" panose="02020603050405020304" pitchFamily="18" charset="0"/>
              </a:defRPr>
            </a:lvl1pPr>
            <a:lvl2pPr marL="742950" indent="-285750" defTabSz="769938">
              <a:defRPr sz="2400">
                <a:solidFill>
                  <a:schemeClr val="tx1"/>
                </a:solidFill>
                <a:latin typeface="Times New Roman" panose="02020603050405020304" pitchFamily="18" charset="0"/>
              </a:defRPr>
            </a:lvl2pPr>
            <a:lvl3pPr marL="1143000" indent="-228600" defTabSz="769938">
              <a:defRPr sz="2400">
                <a:solidFill>
                  <a:schemeClr val="tx1"/>
                </a:solidFill>
                <a:latin typeface="Times New Roman" panose="02020603050405020304" pitchFamily="18" charset="0"/>
              </a:defRPr>
            </a:lvl3pPr>
            <a:lvl4pPr marL="1600200" indent="-228600" defTabSz="769938">
              <a:defRPr sz="2400">
                <a:solidFill>
                  <a:schemeClr val="tx1"/>
                </a:solidFill>
                <a:latin typeface="Times New Roman" panose="02020603050405020304" pitchFamily="18" charset="0"/>
              </a:defRPr>
            </a:lvl4pPr>
            <a:lvl5pPr marL="2057400" indent="-228600" defTabSz="769938">
              <a:defRPr sz="2400">
                <a:solidFill>
                  <a:schemeClr val="tx1"/>
                </a:solidFill>
                <a:latin typeface="Times New Roman" panose="02020603050405020304" pitchFamily="18" charset="0"/>
              </a:defRPr>
            </a:lvl5pPr>
            <a:lvl6pPr marL="2514600" indent="-228600" defTabSz="7699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7699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7699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769938"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769938" rtl="0" eaLnBrk="0" fontAlgn="base" latinLnBrk="0" hangingPunct="0">
              <a:lnSpc>
                <a:spcPct val="100000"/>
              </a:lnSpc>
              <a:spcBef>
                <a:spcPct val="0"/>
              </a:spcBef>
              <a:spcAft>
                <a:spcPct val="0"/>
              </a:spcAft>
              <a:buClrTx/>
              <a:buSzTx/>
              <a:buFontTx/>
              <a:buNone/>
              <a:tabLst/>
              <a:defRPr/>
            </a:pPr>
            <a:fld id="{E1CA8FD1-E7BC-0C4C-88EB-39A9019FFF1F}" type="slidenum">
              <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769938" rtl="0" eaLnBrk="0" fontAlgn="base" latinLnBrk="0" hangingPunct="0">
                <a:lnSpc>
                  <a:spcPct val="100000"/>
                </a:lnSpc>
                <a:spcBef>
                  <a:spcPct val="0"/>
                </a:spcBef>
                <a:spcAft>
                  <a:spcPct val="0"/>
                </a:spcAft>
                <a:buClrTx/>
                <a:buSzTx/>
                <a:buFontTx/>
                <a:buNone/>
                <a:tabLst/>
                <a:defRPr/>
              </a:pPr>
              <a:t>33</a:t>
            </a:fld>
            <a:endParaRPr kumimoji="0" lang="hu-HU" altLang="hu-H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1378" name="Rectangle 2">
            <a:extLst>
              <a:ext uri="{FF2B5EF4-FFF2-40B4-BE49-F238E27FC236}">
                <a16:creationId xmlns:a16="http://schemas.microsoft.com/office/drawing/2014/main" id="{E7524A07-CDC9-124D-8BC8-625A12210648}"/>
              </a:ext>
            </a:extLst>
          </p:cNvPr>
          <p:cNvSpPr>
            <a:spLocks noGrp="1" noRot="1" noChangeAspect="1" noChangeArrowheads="1" noTextEdit="1"/>
          </p:cNvSpPr>
          <p:nvPr>
            <p:ph type="sldImg"/>
          </p:nvPr>
        </p:nvSpPr>
        <p:spPr>
          <a:xfrm>
            <a:off x="252413" y="871538"/>
            <a:ext cx="6164262" cy="3468687"/>
          </a:xfrm>
          <a:solidFill>
            <a:srgbClr val="FFFFFF"/>
          </a:solidFill>
          <a:ln/>
        </p:spPr>
      </p:sp>
      <p:sp>
        <p:nvSpPr>
          <p:cNvPr id="101379" name="Rectangle 3">
            <a:extLst>
              <a:ext uri="{FF2B5EF4-FFF2-40B4-BE49-F238E27FC236}">
                <a16:creationId xmlns:a16="http://schemas.microsoft.com/office/drawing/2014/main" id="{C8C3B64A-9059-9845-BA0A-018251E8778D}"/>
              </a:ext>
            </a:extLst>
          </p:cNvPr>
          <p:cNvSpPr>
            <a:spLocks noGrp="1" noChangeArrowheads="1"/>
          </p:cNvSpPr>
          <p:nvPr>
            <p:ph type="body" idx="1"/>
          </p:nvPr>
        </p:nvSpPr>
        <p:spPr>
          <a:xfrm>
            <a:off x="890588" y="4718050"/>
            <a:ext cx="4887912" cy="4176713"/>
          </a:xfrm>
          <a:solidFill>
            <a:srgbClr val="FFFFFF"/>
          </a:solidFill>
          <a:ln>
            <a:solidFill>
              <a:srgbClr val="000000"/>
            </a:solidFill>
          </a:ln>
        </p:spPr>
        <p:txBody>
          <a:bodyPr lIns="91168" tIns="45585" rIns="91168" bIns="45585"/>
          <a:lstStyle/>
          <a:p>
            <a:endParaRPr lang="de-DE" altLang="hu-HU" dirty="0"/>
          </a:p>
        </p:txBody>
      </p:sp>
    </p:spTree>
    <p:extLst>
      <p:ext uri="{BB962C8B-B14F-4D97-AF65-F5344CB8AC3E}">
        <p14:creationId xmlns:p14="http://schemas.microsoft.com/office/powerpoint/2010/main" val="12938258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5">
            <a:extLst>
              <a:ext uri="{FF2B5EF4-FFF2-40B4-BE49-F238E27FC236}">
                <a16:creationId xmlns:a16="http://schemas.microsoft.com/office/drawing/2014/main" id="{AA30FD21-E4EE-0641-9476-E1F850AE21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9938">
              <a:defRPr sz="2400">
                <a:solidFill>
                  <a:schemeClr val="tx1"/>
                </a:solidFill>
                <a:latin typeface="Times New Roman" panose="02020603050405020304" pitchFamily="18" charset="0"/>
              </a:defRPr>
            </a:lvl1pPr>
            <a:lvl2pPr marL="742950" indent="-285750" defTabSz="769938">
              <a:defRPr sz="2400">
                <a:solidFill>
                  <a:schemeClr val="tx1"/>
                </a:solidFill>
                <a:latin typeface="Times New Roman" panose="02020603050405020304" pitchFamily="18" charset="0"/>
              </a:defRPr>
            </a:lvl2pPr>
            <a:lvl3pPr marL="1143000" indent="-228600" defTabSz="769938">
              <a:defRPr sz="2400">
                <a:solidFill>
                  <a:schemeClr val="tx1"/>
                </a:solidFill>
                <a:latin typeface="Times New Roman" panose="02020603050405020304" pitchFamily="18" charset="0"/>
              </a:defRPr>
            </a:lvl3pPr>
            <a:lvl4pPr marL="1600200" indent="-228600" defTabSz="769938">
              <a:defRPr sz="2400">
                <a:solidFill>
                  <a:schemeClr val="tx1"/>
                </a:solidFill>
                <a:latin typeface="Times New Roman" panose="02020603050405020304" pitchFamily="18" charset="0"/>
              </a:defRPr>
            </a:lvl4pPr>
            <a:lvl5pPr marL="2057400" indent="-228600" defTabSz="769938">
              <a:defRPr sz="2400">
                <a:solidFill>
                  <a:schemeClr val="tx1"/>
                </a:solidFill>
                <a:latin typeface="Times New Roman" panose="02020603050405020304" pitchFamily="18" charset="0"/>
              </a:defRPr>
            </a:lvl5pPr>
            <a:lvl6pPr marL="2514600" indent="-228600" defTabSz="7699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7699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7699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769938"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769938" rtl="0" eaLnBrk="0" fontAlgn="base" latinLnBrk="0" hangingPunct="0">
              <a:lnSpc>
                <a:spcPct val="100000"/>
              </a:lnSpc>
              <a:spcBef>
                <a:spcPct val="0"/>
              </a:spcBef>
              <a:spcAft>
                <a:spcPct val="0"/>
              </a:spcAft>
              <a:buClrTx/>
              <a:buSzTx/>
              <a:buFontTx/>
              <a:buNone/>
              <a:tabLst/>
              <a:defRPr/>
            </a:pPr>
            <a:fld id="{E1CA8FD1-E7BC-0C4C-88EB-39A9019FFF1F}" type="slidenum">
              <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769938" rtl="0" eaLnBrk="0" fontAlgn="base" latinLnBrk="0" hangingPunct="0">
                <a:lnSpc>
                  <a:spcPct val="100000"/>
                </a:lnSpc>
                <a:spcBef>
                  <a:spcPct val="0"/>
                </a:spcBef>
                <a:spcAft>
                  <a:spcPct val="0"/>
                </a:spcAft>
                <a:buClrTx/>
                <a:buSzTx/>
                <a:buFontTx/>
                <a:buNone/>
                <a:tabLst/>
                <a:defRPr/>
              </a:pPr>
              <a:t>34</a:t>
            </a:fld>
            <a:endParaRPr kumimoji="0" lang="hu-HU" altLang="hu-H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1378" name="Rectangle 2">
            <a:extLst>
              <a:ext uri="{FF2B5EF4-FFF2-40B4-BE49-F238E27FC236}">
                <a16:creationId xmlns:a16="http://schemas.microsoft.com/office/drawing/2014/main" id="{E7524A07-CDC9-124D-8BC8-625A12210648}"/>
              </a:ext>
            </a:extLst>
          </p:cNvPr>
          <p:cNvSpPr>
            <a:spLocks noGrp="1" noRot="1" noChangeAspect="1" noChangeArrowheads="1" noTextEdit="1"/>
          </p:cNvSpPr>
          <p:nvPr>
            <p:ph type="sldImg"/>
          </p:nvPr>
        </p:nvSpPr>
        <p:spPr>
          <a:xfrm>
            <a:off x="252413" y="871538"/>
            <a:ext cx="6164262" cy="3468687"/>
          </a:xfrm>
          <a:solidFill>
            <a:srgbClr val="FFFFFF"/>
          </a:solidFill>
          <a:ln/>
        </p:spPr>
      </p:sp>
      <p:sp>
        <p:nvSpPr>
          <p:cNvPr id="101379" name="Rectangle 3">
            <a:extLst>
              <a:ext uri="{FF2B5EF4-FFF2-40B4-BE49-F238E27FC236}">
                <a16:creationId xmlns:a16="http://schemas.microsoft.com/office/drawing/2014/main" id="{C8C3B64A-9059-9845-BA0A-018251E8778D}"/>
              </a:ext>
            </a:extLst>
          </p:cNvPr>
          <p:cNvSpPr>
            <a:spLocks noGrp="1" noChangeArrowheads="1"/>
          </p:cNvSpPr>
          <p:nvPr>
            <p:ph type="body" idx="1"/>
          </p:nvPr>
        </p:nvSpPr>
        <p:spPr>
          <a:xfrm>
            <a:off x="890588" y="4718050"/>
            <a:ext cx="4887912" cy="4176713"/>
          </a:xfrm>
          <a:solidFill>
            <a:srgbClr val="FFFFFF"/>
          </a:solidFill>
          <a:ln>
            <a:solidFill>
              <a:srgbClr val="000000"/>
            </a:solidFill>
          </a:ln>
        </p:spPr>
        <p:txBody>
          <a:bodyPr lIns="91168" tIns="45585" rIns="91168" bIns="45585"/>
          <a:lstStyle/>
          <a:p>
            <a:endParaRPr lang="de-DE" altLang="hu-HU" dirty="0"/>
          </a:p>
        </p:txBody>
      </p:sp>
    </p:spTree>
    <p:extLst>
      <p:ext uri="{BB962C8B-B14F-4D97-AF65-F5344CB8AC3E}">
        <p14:creationId xmlns:p14="http://schemas.microsoft.com/office/powerpoint/2010/main" val="8589863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5">
            <a:extLst>
              <a:ext uri="{FF2B5EF4-FFF2-40B4-BE49-F238E27FC236}">
                <a16:creationId xmlns:a16="http://schemas.microsoft.com/office/drawing/2014/main" id="{AA30FD21-E4EE-0641-9476-E1F850AE21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9938">
              <a:defRPr sz="2400">
                <a:solidFill>
                  <a:schemeClr val="tx1"/>
                </a:solidFill>
                <a:latin typeface="Times New Roman" panose="02020603050405020304" pitchFamily="18" charset="0"/>
              </a:defRPr>
            </a:lvl1pPr>
            <a:lvl2pPr marL="742950" indent="-285750" defTabSz="769938">
              <a:defRPr sz="2400">
                <a:solidFill>
                  <a:schemeClr val="tx1"/>
                </a:solidFill>
                <a:latin typeface="Times New Roman" panose="02020603050405020304" pitchFamily="18" charset="0"/>
              </a:defRPr>
            </a:lvl2pPr>
            <a:lvl3pPr marL="1143000" indent="-228600" defTabSz="769938">
              <a:defRPr sz="2400">
                <a:solidFill>
                  <a:schemeClr val="tx1"/>
                </a:solidFill>
                <a:latin typeface="Times New Roman" panose="02020603050405020304" pitchFamily="18" charset="0"/>
              </a:defRPr>
            </a:lvl3pPr>
            <a:lvl4pPr marL="1600200" indent="-228600" defTabSz="769938">
              <a:defRPr sz="2400">
                <a:solidFill>
                  <a:schemeClr val="tx1"/>
                </a:solidFill>
                <a:latin typeface="Times New Roman" panose="02020603050405020304" pitchFamily="18" charset="0"/>
              </a:defRPr>
            </a:lvl4pPr>
            <a:lvl5pPr marL="2057400" indent="-228600" defTabSz="769938">
              <a:defRPr sz="2400">
                <a:solidFill>
                  <a:schemeClr val="tx1"/>
                </a:solidFill>
                <a:latin typeface="Times New Roman" panose="02020603050405020304" pitchFamily="18" charset="0"/>
              </a:defRPr>
            </a:lvl5pPr>
            <a:lvl6pPr marL="2514600" indent="-228600" defTabSz="7699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7699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7699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769938"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769938" rtl="0" eaLnBrk="0" fontAlgn="base" latinLnBrk="0" hangingPunct="0">
              <a:lnSpc>
                <a:spcPct val="100000"/>
              </a:lnSpc>
              <a:spcBef>
                <a:spcPct val="0"/>
              </a:spcBef>
              <a:spcAft>
                <a:spcPct val="0"/>
              </a:spcAft>
              <a:buClrTx/>
              <a:buSzTx/>
              <a:buFontTx/>
              <a:buNone/>
              <a:tabLst/>
              <a:defRPr/>
            </a:pPr>
            <a:fld id="{E1CA8FD1-E7BC-0C4C-88EB-39A9019FFF1F}" type="slidenum">
              <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769938" rtl="0" eaLnBrk="0" fontAlgn="base" latinLnBrk="0" hangingPunct="0">
                <a:lnSpc>
                  <a:spcPct val="100000"/>
                </a:lnSpc>
                <a:spcBef>
                  <a:spcPct val="0"/>
                </a:spcBef>
                <a:spcAft>
                  <a:spcPct val="0"/>
                </a:spcAft>
                <a:buClrTx/>
                <a:buSzTx/>
                <a:buFontTx/>
                <a:buNone/>
                <a:tabLst/>
                <a:defRPr/>
              </a:pPr>
              <a:t>35</a:t>
            </a:fld>
            <a:endParaRPr kumimoji="0" lang="hu-HU" altLang="hu-H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1378" name="Rectangle 2">
            <a:extLst>
              <a:ext uri="{FF2B5EF4-FFF2-40B4-BE49-F238E27FC236}">
                <a16:creationId xmlns:a16="http://schemas.microsoft.com/office/drawing/2014/main" id="{E7524A07-CDC9-124D-8BC8-625A12210648}"/>
              </a:ext>
            </a:extLst>
          </p:cNvPr>
          <p:cNvSpPr>
            <a:spLocks noGrp="1" noRot="1" noChangeAspect="1" noChangeArrowheads="1" noTextEdit="1"/>
          </p:cNvSpPr>
          <p:nvPr>
            <p:ph type="sldImg"/>
          </p:nvPr>
        </p:nvSpPr>
        <p:spPr>
          <a:xfrm>
            <a:off x="252413" y="871538"/>
            <a:ext cx="6164262" cy="3468687"/>
          </a:xfrm>
          <a:solidFill>
            <a:srgbClr val="FFFFFF"/>
          </a:solidFill>
          <a:ln/>
        </p:spPr>
      </p:sp>
      <p:sp>
        <p:nvSpPr>
          <p:cNvPr id="101379" name="Rectangle 3">
            <a:extLst>
              <a:ext uri="{FF2B5EF4-FFF2-40B4-BE49-F238E27FC236}">
                <a16:creationId xmlns:a16="http://schemas.microsoft.com/office/drawing/2014/main" id="{C8C3B64A-9059-9845-BA0A-018251E8778D}"/>
              </a:ext>
            </a:extLst>
          </p:cNvPr>
          <p:cNvSpPr>
            <a:spLocks noGrp="1" noChangeArrowheads="1"/>
          </p:cNvSpPr>
          <p:nvPr>
            <p:ph type="body" idx="1"/>
          </p:nvPr>
        </p:nvSpPr>
        <p:spPr>
          <a:xfrm>
            <a:off x="890588" y="4718050"/>
            <a:ext cx="4887912" cy="4176713"/>
          </a:xfrm>
          <a:solidFill>
            <a:srgbClr val="FFFFFF"/>
          </a:solidFill>
          <a:ln>
            <a:solidFill>
              <a:srgbClr val="000000"/>
            </a:solidFill>
          </a:ln>
        </p:spPr>
        <p:txBody>
          <a:bodyPr lIns="91168" tIns="45585" rIns="91168" bIns="45585"/>
          <a:lstStyle/>
          <a:p>
            <a:endParaRPr lang="de-DE" altLang="hu-HU" dirty="0"/>
          </a:p>
        </p:txBody>
      </p:sp>
    </p:spTree>
    <p:extLst>
      <p:ext uri="{BB962C8B-B14F-4D97-AF65-F5344CB8AC3E}">
        <p14:creationId xmlns:p14="http://schemas.microsoft.com/office/powerpoint/2010/main" val="83336504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5">
            <a:extLst>
              <a:ext uri="{FF2B5EF4-FFF2-40B4-BE49-F238E27FC236}">
                <a16:creationId xmlns:a16="http://schemas.microsoft.com/office/drawing/2014/main" id="{AA30FD21-E4EE-0641-9476-E1F850AE21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9938">
              <a:defRPr sz="2400">
                <a:solidFill>
                  <a:schemeClr val="tx1"/>
                </a:solidFill>
                <a:latin typeface="Times New Roman" panose="02020603050405020304" pitchFamily="18" charset="0"/>
              </a:defRPr>
            </a:lvl1pPr>
            <a:lvl2pPr marL="742950" indent="-285750" defTabSz="769938">
              <a:defRPr sz="2400">
                <a:solidFill>
                  <a:schemeClr val="tx1"/>
                </a:solidFill>
                <a:latin typeface="Times New Roman" panose="02020603050405020304" pitchFamily="18" charset="0"/>
              </a:defRPr>
            </a:lvl2pPr>
            <a:lvl3pPr marL="1143000" indent="-228600" defTabSz="769938">
              <a:defRPr sz="2400">
                <a:solidFill>
                  <a:schemeClr val="tx1"/>
                </a:solidFill>
                <a:latin typeface="Times New Roman" panose="02020603050405020304" pitchFamily="18" charset="0"/>
              </a:defRPr>
            </a:lvl3pPr>
            <a:lvl4pPr marL="1600200" indent="-228600" defTabSz="769938">
              <a:defRPr sz="2400">
                <a:solidFill>
                  <a:schemeClr val="tx1"/>
                </a:solidFill>
                <a:latin typeface="Times New Roman" panose="02020603050405020304" pitchFamily="18" charset="0"/>
              </a:defRPr>
            </a:lvl4pPr>
            <a:lvl5pPr marL="2057400" indent="-228600" defTabSz="769938">
              <a:defRPr sz="2400">
                <a:solidFill>
                  <a:schemeClr val="tx1"/>
                </a:solidFill>
                <a:latin typeface="Times New Roman" panose="02020603050405020304" pitchFamily="18" charset="0"/>
              </a:defRPr>
            </a:lvl5pPr>
            <a:lvl6pPr marL="2514600" indent="-228600" defTabSz="7699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7699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7699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769938"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769938" rtl="0" eaLnBrk="0" fontAlgn="base" latinLnBrk="0" hangingPunct="0">
              <a:lnSpc>
                <a:spcPct val="100000"/>
              </a:lnSpc>
              <a:spcBef>
                <a:spcPct val="0"/>
              </a:spcBef>
              <a:spcAft>
                <a:spcPct val="0"/>
              </a:spcAft>
              <a:buClrTx/>
              <a:buSzTx/>
              <a:buFontTx/>
              <a:buNone/>
              <a:tabLst/>
              <a:defRPr/>
            </a:pPr>
            <a:fld id="{E1CA8FD1-E7BC-0C4C-88EB-39A9019FFF1F}" type="slidenum">
              <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769938" rtl="0" eaLnBrk="0" fontAlgn="base" latinLnBrk="0" hangingPunct="0">
                <a:lnSpc>
                  <a:spcPct val="100000"/>
                </a:lnSpc>
                <a:spcBef>
                  <a:spcPct val="0"/>
                </a:spcBef>
                <a:spcAft>
                  <a:spcPct val="0"/>
                </a:spcAft>
                <a:buClrTx/>
                <a:buSzTx/>
                <a:buFontTx/>
                <a:buNone/>
                <a:tabLst/>
                <a:defRPr/>
              </a:pPr>
              <a:t>36</a:t>
            </a:fld>
            <a:endParaRPr kumimoji="0" lang="hu-HU" altLang="hu-H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1378" name="Rectangle 2">
            <a:extLst>
              <a:ext uri="{FF2B5EF4-FFF2-40B4-BE49-F238E27FC236}">
                <a16:creationId xmlns:a16="http://schemas.microsoft.com/office/drawing/2014/main" id="{E7524A07-CDC9-124D-8BC8-625A12210648}"/>
              </a:ext>
            </a:extLst>
          </p:cNvPr>
          <p:cNvSpPr>
            <a:spLocks noGrp="1" noRot="1" noChangeAspect="1" noChangeArrowheads="1" noTextEdit="1"/>
          </p:cNvSpPr>
          <p:nvPr>
            <p:ph type="sldImg"/>
          </p:nvPr>
        </p:nvSpPr>
        <p:spPr>
          <a:xfrm>
            <a:off x="252413" y="871538"/>
            <a:ext cx="6164262" cy="3468687"/>
          </a:xfrm>
          <a:solidFill>
            <a:srgbClr val="FFFFFF"/>
          </a:solidFill>
          <a:ln/>
        </p:spPr>
      </p:sp>
      <p:sp>
        <p:nvSpPr>
          <p:cNvPr id="101379" name="Rectangle 3">
            <a:extLst>
              <a:ext uri="{FF2B5EF4-FFF2-40B4-BE49-F238E27FC236}">
                <a16:creationId xmlns:a16="http://schemas.microsoft.com/office/drawing/2014/main" id="{C8C3B64A-9059-9845-BA0A-018251E8778D}"/>
              </a:ext>
            </a:extLst>
          </p:cNvPr>
          <p:cNvSpPr>
            <a:spLocks noGrp="1" noChangeArrowheads="1"/>
          </p:cNvSpPr>
          <p:nvPr>
            <p:ph type="body" idx="1"/>
          </p:nvPr>
        </p:nvSpPr>
        <p:spPr>
          <a:xfrm>
            <a:off x="890588" y="4718050"/>
            <a:ext cx="4887912" cy="4176713"/>
          </a:xfrm>
          <a:solidFill>
            <a:srgbClr val="FFFFFF"/>
          </a:solidFill>
          <a:ln>
            <a:solidFill>
              <a:srgbClr val="000000"/>
            </a:solidFill>
          </a:ln>
        </p:spPr>
        <p:txBody>
          <a:bodyPr lIns="91168" tIns="45585" rIns="91168" bIns="45585"/>
          <a:lstStyle/>
          <a:p>
            <a:endParaRPr lang="de-DE" altLang="hu-HU" dirty="0"/>
          </a:p>
        </p:txBody>
      </p:sp>
    </p:spTree>
    <p:extLst>
      <p:ext uri="{BB962C8B-B14F-4D97-AF65-F5344CB8AC3E}">
        <p14:creationId xmlns:p14="http://schemas.microsoft.com/office/powerpoint/2010/main" val="20917439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5">
            <a:extLst>
              <a:ext uri="{FF2B5EF4-FFF2-40B4-BE49-F238E27FC236}">
                <a16:creationId xmlns:a16="http://schemas.microsoft.com/office/drawing/2014/main" id="{AA30FD21-E4EE-0641-9476-E1F850AE21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9938">
              <a:defRPr sz="2400">
                <a:solidFill>
                  <a:schemeClr val="tx1"/>
                </a:solidFill>
                <a:latin typeface="Times New Roman" panose="02020603050405020304" pitchFamily="18" charset="0"/>
              </a:defRPr>
            </a:lvl1pPr>
            <a:lvl2pPr marL="742950" indent="-285750" defTabSz="769938">
              <a:defRPr sz="2400">
                <a:solidFill>
                  <a:schemeClr val="tx1"/>
                </a:solidFill>
                <a:latin typeface="Times New Roman" panose="02020603050405020304" pitchFamily="18" charset="0"/>
              </a:defRPr>
            </a:lvl2pPr>
            <a:lvl3pPr marL="1143000" indent="-228600" defTabSz="769938">
              <a:defRPr sz="2400">
                <a:solidFill>
                  <a:schemeClr val="tx1"/>
                </a:solidFill>
                <a:latin typeface="Times New Roman" panose="02020603050405020304" pitchFamily="18" charset="0"/>
              </a:defRPr>
            </a:lvl3pPr>
            <a:lvl4pPr marL="1600200" indent="-228600" defTabSz="769938">
              <a:defRPr sz="2400">
                <a:solidFill>
                  <a:schemeClr val="tx1"/>
                </a:solidFill>
                <a:latin typeface="Times New Roman" panose="02020603050405020304" pitchFamily="18" charset="0"/>
              </a:defRPr>
            </a:lvl4pPr>
            <a:lvl5pPr marL="2057400" indent="-228600" defTabSz="769938">
              <a:defRPr sz="2400">
                <a:solidFill>
                  <a:schemeClr val="tx1"/>
                </a:solidFill>
                <a:latin typeface="Times New Roman" panose="02020603050405020304" pitchFamily="18" charset="0"/>
              </a:defRPr>
            </a:lvl5pPr>
            <a:lvl6pPr marL="2514600" indent="-228600" defTabSz="7699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7699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7699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769938"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769938" rtl="0" eaLnBrk="0" fontAlgn="base" latinLnBrk="0" hangingPunct="0">
              <a:lnSpc>
                <a:spcPct val="100000"/>
              </a:lnSpc>
              <a:spcBef>
                <a:spcPct val="0"/>
              </a:spcBef>
              <a:spcAft>
                <a:spcPct val="0"/>
              </a:spcAft>
              <a:buClrTx/>
              <a:buSzTx/>
              <a:buFontTx/>
              <a:buNone/>
              <a:tabLst/>
              <a:defRPr/>
            </a:pPr>
            <a:fld id="{E1CA8FD1-E7BC-0C4C-88EB-39A9019FFF1F}" type="slidenum">
              <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769938" rtl="0" eaLnBrk="0" fontAlgn="base" latinLnBrk="0" hangingPunct="0">
                <a:lnSpc>
                  <a:spcPct val="100000"/>
                </a:lnSpc>
                <a:spcBef>
                  <a:spcPct val="0"/>
                </a:spcBef>
                <a:spcAft>
                  <a:spcPct val="0"/>
                </a:spcAft>
                <a:buClrTx/>
                <a:buSzTx/>
                <a:buFontTx/>
                <a:buNone/>
                <a:tabLst/>
                <a:defRPr/>
              </a:pPr>
              <a:t>37</a:t>
            </a:fld>
            <a:endParaRPr kumimoji="0" lang="hu-HU" altLang="hu-H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1378" name="Rectangle 2">
            <a:extLst>
              <a:ext uri="{FF2B5EF4-FFF2-40B4-BE49-F238E27FC236}">
                <a16:creationId xmlns:a16="http://schemas.microsoft.com/office/drawing/2014/main" id="{E7524A07-CDC9-124D-8BC8-625A12210648}"/>
              </a:ext>
            </a:extLst>
          </p:cNvPr>
          <p:cNvSpPr>
            <a:spLocks noGrp="1" noRot="1" noChangeAspect="1" noChangeArrowheads="1" noTextEdit="1"/>
          </p:cNvSpPr>
          <p:nvPr>
            <p:ph type="sldImg"/>
          </p:nvPr>
        </p:nvSpPr>
        <p:spPr>
          <a:xfrm>
            <a:off x="252413" y="871538"/>
            <a:ext cx="6164262" cy="3468687"/>
          </a:xfrm>
          <a:solidFill>
            <a:srgbClr val="FFFFFF"/>
          </a:solidFill>
          <a:ln/>
        </p:spPr>
      </p:sp>
      <p:sp>
        <p:nvSpPr>
          <p:cNvPr id="101379" name="Rectangle 3">
            <a:extLst>
              <a:ext uri="{FF2B5EF4-FFF2-40B4-BE49-F238E27FC236}">
                <a16:creationId xmlns:a16="http://schemas.microsoft.com/office/drawing/2014/main" id="{C8C3B64A-9059-9845-BA0A-018251E8778D}"/>
              </a:ext>
            </a:extLst>
          </p:cNvPr>
          <p:cNvSpPr>
            <a:spLocks noGrp="1" noChangeArrowheads="1"/>
          </p:cNvSpPr>
          <p:nvPr>
            <p:ph type="body" idx="1"/>
          </p:nvPr>
        </p:nvSpPr>
        <p:spPr>
          <a:xfrm>
            <a:off x="890588" y="4718050"/>
            <a:ext cx="4887912" cy="4176713"/>
          </a:xfrm>
          <a:solidFill>
            <a:srgbClr val="FFFFFF"/>
          </a:solidFill>
          <a:ln>
            <a:solidFill>
              <a:srgbClr val="000000"/>
            </a:solidFill>
          </a:ln>
        </p:spPr>
        <p:txBody>
          <a:bodyPr lIns="91168" tIns="45585" rIns="91168" bIns="45585"/>
          <a:lstStyle/>
          <a:p>
            <a:endParaRPr lang="de-DE" altLang="hu-HU" dirty="0"/>
          </a:p>
        </p:txBody>
      </p:sp>
    </p:spTree>
    <p:extLst>
      <p:ext uri="{BB962C8B-B14F-4D97-AF65-F5344CB8AC3E}">
        <p14:creationId xmlns:p14="http://schemas.microsoft.com/office/powerpoint/2010/main" val="55027805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5">
            <a:extLst>
              <a:ext uri="{FF2B5EF4-FFF2-40B4-BE49-F238E27FC236}">
                <a16:creationId xmlns:a16="http://schemas.microsoft.com/office/drawing/2014/main" id="{AA30FD21-E4EE-0641-9476-E1F850AE21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9938">
              <a:defRPr sz="2400">
                <a:solidFill>
                  <a:schemeClr val="tx1"/>
                </a:solidFill>
                <a:latin typeface="Times New Roman" panose="02020603050405020304" pitchFamily="18" charset="0"/>
              </a:defRPr>
            </a:lvl1pPr>
            <a:lvl2pPr marL="742950" indent="-285750" defTabSz="769938">
              <a:defRPr sz="2400">
                <a:solidFill>
                  <a:schemeClr val="tx1"/>
                </a:solidFill>
                <a:latin typeface="Times New Roman" panose="02020603050405020304" pitchFamily="18" charset="0"/>
              </a:defRPr>
            </a:lvl2pPr>
            <a:lvl3pPr marL="1143000" indent="-228600" defTabSz="769938">
              <a:defRPr sz="2400">
                <a:solidFill>
                  <a:schemeClr val="tx1"/>
                </a:solidFill>
                <a:latin typeface="Times New Roman" panose="02020603050405020304" pitchFamily="18" charset="0"/>
              </a:defRPr>
            </a:lvl3pPr>
            <a:lvl4pPr marL="1600200" indent="-228600" defTabSz="769938">
              <a:defRPr sz="2400">
                <a:solidFill>
                  <a:schemeClr val="tx1"/>
                </a:solidFill>
                <a:latin typeface="Times New Roman" panose="02020603050405020304" pitchFamily="18" charset="0"/>
              </a:defRPr>
            </a:lvl4pPr>
            <a:lvl5pPr marL="2057400" indent="-228600" defTabSz="769938">
              <a:defRPr sz="2400">
                <a:solidFill>
                  <a:schemeClr val="tx1"/>
                </a:solidFill>
                <a:latin typeface="Times New Roman" panose="02020603050405020304" pitchFamily="18" charset="0"/>
              </a:defRPr>
            </a:lvl5pPr>
            <a:lvl6pPr marL="2514600" indent="-228600" defTabSz="7699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7699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7699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769938"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769938" rtl="0" eaLnBrk="0" fontAlgn="base" latinLnBrk="0" hangingPunct="0">
              <a:lnSpc>
                <a:spcPct val="100000"/>
              </a:lnSpc>
              <a:spcBef>
                <a:spcPct val="0"/>
              </a:spcBef>
              <a:spcAft>
                <a:spcPct val="0"/>
              </a:spcAft>
              <a:buClrTx/>
              <a:buSzTx/>
              <a:buFontTx/>
              <a:buNone/>
              <a:tabLst/>
              <a:defRPr/>
            </a:pPr>
            <a:fld id="{E1CA8FD1-E7BC-0C4C-88EB-39A9019FFF1F}" type="slidenum">
              <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769938" rtl="0" eaLnBrk="0" fontAlgn="base" latinLnBrk="0" hangingPunct="0">
                <a:lnSpc>
                  <a:spcPct val="100000"/>
                </a:lnSpc>
                <a:spcBef>
                  <a:spcPct val="0"/>
                </a:spcBef>
                <a:spcAft>
                  <a:spcPct val="0"/>
                </a:spcAft>
                <a:buClrTx/>
                <a:buSzTx/>
                <a:buFontTx/>
                <a:buNone/>
                <a:tabLst/>
                <a:defRPr/>
              </a:pPr>
              <a:t>38</a:t>
            </a:fld>
            <a:endParaRPr kumimoji="0" lang="hu-HU" altLang="hu-H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1378" name="Rectangle 2">
            <a:extLst>
              <a:ext uri="{FF2B5EF4-FFF2-40B4-BE49-F238E27FC236}">
                <a16:creationId xmlns:a16="http://schemas.microsoft.com/office/drawing/2014/main" id="{E7524A07-CDC9-124D-8BC8-625A12210648}"/>
              </a:ext>
            </a:extLst>
          </p:cNvPr>
          <p:cNvSpPr>
            <a:spLocks noGrp="1" noRot="1" noChangeAspect="1" noChangeArrowheads="1" noTextEdit="1"/>
          </p:cNvSpPr>
          <p:nvPr>
            <p:ph type="sldImg"/>
          </p:nvPr>
        </p:nvSpPr>
        <p:spPr>
          <a:xfrm>
            <a:off x="252413" y="871538"/>
            <a:ext cx="6164262" cy="3468687"/>
          </a:xfrm>
          <a:solidFill>
            <a:srgbClr val="FFFFFF"/>
          </a:solidFill>
          <a:ln/>
        </p:spPr>
      </p:sp>
      <p:sp>
        <p:nvSpPr>
          <p:cNvPr id="101379" name="Rectangle 3">
            <a:extLst>
              <a:ext uri="{FF2B5EF4-FFF2-40B4-BE49-F238E27FC236}">
                <a16:creationId xmlns:a16="http://schemas.microsoft.com/office/drawing/2014/main" id="{C8C3B64A-9059-9845-BA0A-018251E8778D}"/>
              </a:ext>
            </a:extLst>
          </p:cNvPr>
          <p:cNvSpPr>
            <a:spLocks noGrp="1" noChangeArrowheads="1"/>
          </p:cNvSpPr>
          <p:nvPr>
            <p:ph type="body" idx="1"/>
          </p:nvPr>
        </p:nvSpPr>
        <p:spPr>
          <a:xfrm>
            <a:off x="890588" y="4718050"/>
            <a:ext cx="4887912" cy="4176713"/>
          </a:xfrm>
          <a:solidFill>
            <a:srgbClr val="FFFFFF"/>
          </a:solidFill>
          <a:ln>
            <a:solidFill>
              <a:srgbClr val="000000"/>
            </a:solidFill>
          </a:ln>
        </p:spPr>
        <p:txBody>
          <a:bodyPr lIns="91168" tIns="45585" rIns="91168" bIns="45585"/>
          <a:lstStyle/>
          <a:p>
            <a:endParaRPr lang="de-DE" altLang="hu-HU" dirty="0"/>
          </a:p>
        </p:txBody>
      </p:sp>
    </p:spTree>
    <p:extLst>
      <p:ext uri="{BB962C8B-B14F-4D97-AF65-F5344CB8AC3E}">
        <p14:creationId xmlns:p14="http://schemas.microsoft.com/office/powerpoint/2010/main" val="415776875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5">
            <a:extLst>
              <a:ext uri="{FF2B5EF4-FFF2-40B4-BE49-F238E27FC236}">
                <a16:creationId xmlns:a16="http://schemas.microsoft.com/office/drawing/2014/main" id="{AA30FD21-E4EE-0641-9476-E1F850AE21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9938">
              <a:defRPr sz="2400">
                <a:solidFill>
                  <a:schemeClr val="tx1"/>
                </a:solidFill>
                <a:latin typeface="Times New Roman" panose="02020603050405020304" pitchFamily="18" charset="0"/>
              </a:defRPr>
            </a:lvl1pPr>
            <a:lvl2pPr marL="742950" indent="-285750" defTabSz="769938">
              <a:defRPr sz="2400">
                <a:solidFill>
                  <a:schemeClr val="tx1"/>
                </a:solidFill>
                <a:latin typeface="Times New Roman" panose="02020603050405020304" pitchFamily="18" charset="0"/>
              </a:defRPr>
            </a:lvl2pPr>
            <a:lvl3pPr marL="1143000" indent="-228600" defTabSz="769938">
              <a:defRPr sz="2400">
                <a:solidFill>
                  <a:schemeClr val="tx1"/>
                </a:solidFill>
                <a:latin typeface="Times New Roman" panose="02020603050405020304" pitchFamily="18" charset="0"/>
              </a:defRPr>
            </a:lvl3pPr>
            <a:lvl4pPr marL="1600200" indent="-228600" defTabSz="769938">
              <a:defRPr sz="2400">
                <a:solidFill>
                  <a:schemeClr val="tx1"/>
                </a:solidFill>
                <a:latin typeface="Times New Roman" panose="02020603050405020304" pitchFamily="18" charset="0"/>
              </a:defRPr>
            </a:lvl4pPr>
            <a:lvl5pPr marL="2057400" indent="-228600" defTabSz="769938">
              <a:defRPr sz="2400">
                <a:solidFill>
                  <a:schemeClr val="tx1"/>
                </a:solidFill>
                <a:latin typeface="Times New Roman" panose="02020603050405020304" pitchFamily="18" charset="0"/>
              </a:defRPr>
            </a:lvl5pPr>
            <a:lvl6pPr marL="2514600" indent="-228600" defTabSz="7699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7699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7699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769938"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769938" rtl="0" eaLnBrk="0" fontAlgn="base" latinLnBrk="0" hangingPunct="0">
              <a:lnSpc>
                <a:spcPct val="100000"/>
              </a:lnSpc>
              <a:spcBef>
                <a:spcPct val="0"/>
              </a:spcBef>
              <a:spcAft>
                <a:spcPct val="0"/>
              </a:spcAft>
              <a:buClrTx/>
              <a:buSzTx/>
              <a:buFontTx/>
              <a:buNone/>
              <a:tabLst/>
              <a:defRPr/>
            </a:pPr>
            <a:fld id="{E1CA8FD1-E7BC-0C4C-88EB-39A9019FFF1F}" type="slidenum">
              <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769938" rtl="0" eaLnBrk="0" fontAlgn="base" latinLnBrk="0" hangingPunct="0">
                <a:lnSpc>
                  <a:spcPct val="100000"/>
                </a:lnSpc>
                <a:spcBef>
                  <a:spcPct val="0"/>
                </a:spcBef>
                <a:spcAft>
                  <a:spcPct val="0"/>
                </a:spcAft>
                <a:buClrTx/>
                <a:buSzTx/>
                <a:buFontTx/>
                <a:buNone/>
                <a:tabLst/>
                <a:defRPr/>
              </a:pPr>
              <a:t>39</a:t>
            </a:fld>
            <a:endParaRPr kumimoji="0" lang="hu-HU" altLang="hu-H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1378" name="Rectangle 2">
            <a:extLst>
              <a:ext uri="{FF2B5EF4-FFF2-40B4-BE49-F238E27FC236}">
                <a16:creationId xmlns:a16="http://schemas.microsoft.com/office/drawing/2014/main" id="{E7524A07-CDC9-124D-8BC8-625A12210648}"/>
              </a:ext>
            </a:extLst>
          </p:cNvPr>
          <p:cNvSpPr>
            <a:spLocks noGrp="1" noRot="1" noChangeAspect="1" noChangeArrowheads="1" noTextEdit="1"/>
          </p:cNvSpPr>
          <p:nvPr>
            <p:ph type="sldImg"/>
          </p:nvPr>
        </p:nvSpPr>
        <p:spPr>
          <a:xfrm>
            <a:off x="252413" y="871538"/>
            <a:ext cx="6164262" cy="3468687"/>
          </a:xfrm>
          <a:solidFill>
            <a:srgbClr val="FFFFFF"/>
          </a:solidFill>
          <a:ln/>
        </p:spPr>
      </p:sp>
      <p:sp>
        <p:nvSpPr>
          <p:cNvPr id="101379" name="Rectangle 3">
            <a:extLst>
              <a:ext uri="{FF2B5EF4-FFF2-40B4-BE49-F238E27FC236}">
                <a16:creationId xmlns:a16="http://schemas.microsoft.com/office/drawing/2014/main" id="{C8C3B64A-9059-9845-BA0A-018251E8778D}"/>
              </a:ext>
            </a:extLst>
          </p:cNvPr>
          <p:cNvSpPr>
            <a:spLocks noGrp="1" noChangeArrowheads="1"/>
          </p:cNvSpPr>
          <p:nvPr>
            <p:ph type="body" idx="1"/>
          </p:nvPr>
        </p:nvSpPr>
        <p:spPr>
          <a:xfrm>
            <a:off x="890588" y="4718050"/>
            <a:ext cx="4887912" cy="4176713"/>
          </a:xfrm>
          <a:solidFill>
            <a:srgbClr val="FFFFFF"/>
          </a:solidFill>
          <a:ln>
            <a:solidFill>
              <a:srgbClr val="000000"/>
            </a:solidFill>
          </a:ln>
        </p:spPr>
        <p:txBody>
          <a:bodyPr lIns="91168" tIns="45585" rIns="91168" bIns="45585"/>
          <a:lstStyle/>
          <a:p>
            <a:endParaRPr lang="de-DE" altLang="hu-HU" dirty="0"/>
          </a:p>
        </p:txBody>
      </p:sp>
    </p:spTree>
    <p:extLst>
      <p:ext uri="{BB962C8B-B14F-4D97-AF65-F5344CB8AC3E}">
        <p14:creationId xmlns:p14="http://schemas.microsoft.com/office/powerpoint/2010/main" val="7646118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5">
            <a:extLst>
              <a:ext uri="{FF2B5EF4-FFF2-40B4-BE49-F238E27FC236}">
                <a16:creationId xmlns:a16="http://schemas.microsoft.com/office/drawing/2014/main" id="{AA30FD21-E4EE-0641-9476-E1F850AE21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9938">
              <a:defRPr sz="2400">
                <a:solidFill>
                  <a:schemeClr val="tx1"/>
                </a:solidFill>
                <a:latin typeface="Times New Roman" panose="02020603050405020304" pitchFamily="18" charset="0"/>
              </a:defRPr>
            </a:lvl1pPr>
            <a:lvl2pPr marL="742950" indent="-285750" defTabSz="769938">
              <a:defRPr sz="2400">
                <a:solidFill>
                  <a:schemeClr val="tx1"/>
                </a:solidFill>
                <a:latin typeface="Times New Roman" panose="02020603050405020304" pitchFamily="18" charset="0"/>
              </a:defRPr>
            </a:lvl2pPr>
            <a:lvl3pPr marL="1143000" indent="-228600" defTabSz="769938">
              <a:defRPr sz="2400">
                <a:solidFill>
                  <a:schemeClr val="tx1"/>
                </a:solidFill>
                <a:latin typeface="Times New Roman" panose="02020603050405020304" pitchFamily="18" charset="0"/>
              </a:defRPr>
            </a:lvl3pPr>
            <a:lvl4pPr marL="1600200" indent="-228600" defTabSz="769938">
              <a:defRPr sz="2400">
                <a:solidFill>
                  <a:schemeClr val="tx1"/>
                </a:solidFill>
                <a:latin typeface="Times New Roman" panose="02020603050405020304" pitchFamily="18" charset="0"/>
              </a:defRPr>
            </a:lvl4pPr>
            <a:lvl5pPr marL="2057400" indent="-228600" defTabSz="769938">
              <a:defRPr sz="2400">
                <a:solidFill>
                  <a:schemeClr val="tx1"/>
                </a:solidFill>
                <a:latin typeface="Times New Roman" panose="02020603050405020304" pitchFamily="18" charset="0"/>
              </a:defRPr>
            </a:lvl5pPr>
            <a:lvl6pPr marL="2514600" indent="-228600" defTabSz="7699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7699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7699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769938"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769938" rtl="0" eaLnBrk="0" fontAlgn="base" latinLnBrk="0" hangingPunct="0">
              <a:lnSpc>
                <a:spcPct val="100000"/>
              </a:lnSpc>
              <a:spcBef>
                <a:spcPct val="0"/>
              </a:spcBef>
              <a:spcAft>
                <a:spcPct val="0"/>
              </a:spcAft>
              <a:buClrTx/>
              <a:buSzTx/>
              <a:buFontTx/>
              <a:buNone/>
              <a:tabLst/>
              <a:defRPr/>
            </a:pPr>
            <a:fld id="{E1CA8FD1-E7BC-0C4C-88EB-39A9019FFF1F}" type="slidenum">
              <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769938" rtl="0" eaLnBrk="0" fontAlgn="base" latinLnBrk="0" hangingPunct="0">
                <a:lnSpc>
                  <a:spcPct val="100000"/>
                </a:lnSpc>
                <a:spcBef>
                  <a:spcPct val="0"/>
                </a:spcBef>
                <a:spcAft>
                  <a:spcPct val="0"/>
                </a:spcAft>
                <a:buClrTx/>
                <a:buSzTx/>
                <a:buFontTx/>
                <a:buNone/>
                <a:tabLst/>
                <a:defRPr/>
              </a:pPr>
              <a:t>4</a:t>
            </a:fld>
            <a:endParaRPr kumimoji="0" lang="hu-HU" altLang="hu-H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1378" name="Rectangle 2">
            <a:extLst>
              <a:ext uri="{FF2B5EF4-FFF2-40B4-BE49-F238E27FC236}">
                <a16:creationId xmlns:a16="http://schemas.microsoft.com/office/drawing/2014/main" id="{E7524A07-CDC9-124D-8BC8-625A12210648}"/>
              </a:ext>
            </a:extLst>
          </p:cNvPr>
          <p:cNvSpPr>
            <a:spLocks noGrp="1" noRot="1" noChangeAspect="1" noChangeArrowheads="1" noTextEdit="1"/>
          </p:cNvSpPr>
          <p:nvPr>
            <p:ph type="sldImg"/>
          </p:nvPr>
        </p:nvSpPr>
        <p:spPr>
          <a:xfrm>
            <a:off x="252413" y="871538"/>
            <a:ext cx="6164262" cy="3468687"/>
          </a:xfrm>
          <a:solidFill>
            <a:srgbClr val="FFFFFF"/>
          </a:solidFill>
          <a:ln/>
        </p:spPr>
      </p:sp>
      <p:sp>
        <p:nvSpPr>
          <p:cNvPr id="101379" name="Rectangle 3">
            <a:extLst>
              <a:ext uri="{FF2B5EF4-FFF2-40B4-BE49-F238E27FC236}">
                <a16:creationId xmlns:a16="http://schemas.microsoft.com/office/drawing/2014/main" id="{C8C3B64A-9059-9845-BA0A-018251E8778D}"/>
              </a:ext>
            </a:extLst>
          </p:cNvPr>
          <p:cNvSpPr>
            <a:spLocks noGrp="1" noChangeArrowheads="1"/>
          </p:cNvSpPr>
          <p:nvPr>
            <p:ph type="body" idx="1"/>
          </p:nvPr>
        </p:nvSpPr>
        <p:spPr>
          <a:xfrm>
            <a:off x="890588" y="4718050"/>
            <a:ext cx="4887912" cy="4176713"/>
          </a:xfrm>
          <a:solidFill>
            <a:srgbClr val="FFFFFF"/>
          </a:solidFill>
          <a:ln>
            <a:solidFill>
              <a:srgbClr val="000000"/>
            </a:solidFill>
          </a:ln>
        </p:spPr>
        <p:txBody>
          <a:bodyPr lIns="91168" tIns="45585" rIns="91168" bIns="45585"/>
          <a:lstStyle/>
          <a:p>
            <a:endParaRPr lang="de-DE" altLang="hu-HU" dirty="0"/>
          </a:p>
          <a:p>
            <a:endParaRPr lang="de-DE" altLang="hu-HU" dirty="0"/>
          </a:p>
        </p:txBody>
      </p:sp>
    </p:spTree>
    <p:extLst>
      <p:ext uri="{BB962C8B-B14F-4D97-AF65-F5344CB8AC3E}">
        <p14:creationId xmlns:p14="http://schemas.microsoft.com/office/powerpoint/2010/main" val="156497504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5">
            <a:extLst>
              <a:ext uri="{FF2B5EF4-FFF2-40B4-BE49-F238E27FC236}">
                <a16:creationId xmlns:a16="http://schemas.microsoft.com/office/drawing/2014/main" id="{AA30FD21-E4EE-0641-9476-E1F850AE21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9938">
              <a:defRPr sz="2400">
                <a:solidFill>
                  <a:schemeClr val="tx1"/>
                </a:solidFill>
                <a:latin typeface="Times New Roman" panose="02020603050405020304" pitchFamily="18" charset="0"/>
              </a:defRPr>
            </a:lvl1pPr>
            <a:lvl2pPr marL="742950" indent="-285750" defTabSz="769938">
              <a:defRPr sz="2400">
                <a:solidFill>
                  <a:schemeClr val="tx1"/>
                </a:solidFill>
                <a:latin typeface="Times New Roman" panose="02020603050405020304" pitchFamily="18" charset="0"/>
              </a:defRPr>
            </a:lvl2pPr>
            <a:lvl3pPr marL="1143000" indent="-228600" defTabSz="769938">
              <a:defRPr sz="2400">
                <a:solidFill>
                  <a:schemeClr val="tx1"/>
                </a:solidFill>
                <a:latin typeface="Times New Roman" panose="02020603050405020304" pitchFamily="18" charset="0"/>
              </a:defRPr>
            </a:lvl3pPr>
            <a:lvl4pPr marL="1600200" indent="-228600" defTabSz="769938">
              <a:defRPr sz="2400">
                <a:solidFill>
                  <a:schemeClr val="tx1"/>
                </a:solidFill>
                <a:latin typeface="Times New Roman" panose="02020603050405020304" pitchFamily="18" charset="0"/>
              </a:defRPr>
            </a:lvl4pPr>
            <a:lvl5pPr marL="2057400" indent="-228600" defTabSz="769938">
              <a:defRPr sz="2400">
                <a:solidFill>
                  <a:schemeClr val="tx1"/>
                </a:solidFill>
                <a:latin typeface="Times New Roman" panose="02020603050405020304" pitchFamily="18" charset="0"/>
              </a:defRPr>
            </a:lvl5pPr>
            <a:lvl6pPr marL="2514600" indent="-228600" defTabSz="7699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7699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7699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769938"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769938" rtl="0" eaLnBrk="0" fontAlgn="base" latinLnBrk="0" hangingPunct="0">
              <a:lnSpc>
                <a:spcPct val="100000"/>
              </a:lnSpc>
              <a:spcBef>
                <a:spcPct val="0"/>
              </a:spcBef>
              <a:spcAft>
                <a:spcPct val="0"/>
              </a:spcAft>
              <a:buClrTx/>
              <a:buSzTx/>
              <a:buFontTx/>
              <a:buNone/>
              <a:tabLst/>
              <a:defRPr/>
            </a:pPr>
            <a:fld id="{E1CA8FD1-E7BC-0C4C-88EB-39A9019FFF1F}" type="slidenum">
              <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769938" rtl="0" eaLnBrk="0" fontAlgn="base" latinLnBrk="0" hangingPunct="0">
                <a:lnSpc>
                  <a:spcPct val="100000"/>
                </a:lnSpc>
                <a:spcBef>
                  <a:spcPct val="0"/>
                </a:spcBef>
                <a:spcAft>
                  <a:spcPct val="0"/>
                </a:spcAft>
                <a:buClrTx/>
                <a:buSzTx/>
                <a:buFontTx/>
                <a:buNone/>
                <a:tabLst/>
                <a:defRPr/>
              </a:pPr>
              <a:t>40</a:t>
            </a:fld>
            <a:endParaRPr kumimoji="0" lang="hu-HU" altLang="hu-H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1378" name="Rectangle 2">
            <a:extLst>
              <a:ext uri="{FF2B5EF4-FFF2-40B4-BE49-F238E27FC236}">
                <a16:creationId xmlns:a16="http://schemas.microsoft.com/office/drawing/2014/main" id="{E7524A07-CDC9-124D-8BC8-625A12210648}"/>
              </a:ext>
            </a:extLst>
          </p:cNvPr>
          <p:cNvSpPr>
            <a:spLocks noGrp="1" noRot="1" noChangeAspect="1" noChangeArrowheads="1" noTextEdit="1"/>
          </p:cNvSpPr>
          <p:nvPr>
            <p:ph type="sldImg"/>
          </p:nvPr>
        </p:nvSpPr>
        <p:spPr>
          <a:xfrm>
            <a:off x="252413" y="871538"/>
            <a:ext cx="6164262" cy="3468687"/>
          </a:xfrm>
          <a:solidFill>
            <a:srgbClr val="FFFFFF"/>
          </a:solidFill>
          <a:ln/>
        </p:spPr>
      </p:sp>
      <p:sp>
        <p:nvSpPr>
          <p:cNvPr id="101379" name="Rectangle 3">
            <a:extLst>
              <a:ext uri="{FF2B5EF4-FFF2-40B4-BE49-F238E27FC236}">
                <a16:creationId xmlns:a16="http://schemas.microsoft.com/office/drawing/2014/main" id="{C8C3B64A-9059-9845-BA0A-018251E8778D}"/>
              </a:ext>
            </a:extLst>
          </p:cNvPr>
          <p:cNvSpPr>
            <a:spLocks noGrp="1" noChangeArrowheads="1"/>
          </p:cNvSpPr>
          <p:nvPr>
            <p:ph type="body" idx="1"/>
          </p:nvPr>
        </p:nvSpPr>
        <p:spPr>
          <a:xfrm>
            <a:off x="890588" y="4718050"/>
            <a:ext cx="4887912" cy="4176713"/>
          </a:xfrm>
          <a:solidFill>
            <a:srgbClr val="FFFFFF"/>
          </a:solidFill>
          <a:ln>
            <a:solidFill>
              <a:srgbClr val="000000"/>
            </a:solidFill>
          </a:ln>
        </p:spPr>
        <p:txBody>
          <a:bodyPr lIns="91168" tIns="45585" rIns="91168" bIns="45585"/>
          <a:lstStyle/>
          <a:p>
            <a:endParaRPr lang="de-DE" altLang="hu-HU" dirty="0"/>
          </a:p>
        </p:txBody>
      </p:sp>
    </p:spTree>
    <p:extLst>
      <p:ext uri="{BB962C8B-B14F-4D97-AF65-F5344CB8AC3E}">
        <p14:creationId xmlns:p14="http://schemas.microsoft.com/office/powerpoint/2010/main" val="368187869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5">
            <a:extLst>
              <a:ext uri="{FF2B5EF4-FFF2-40B4-BE49-F238E27FC236}">
                <a16:creationId xmlns:a16="http://schemas.microsoft.com/office/drawing/2014/main" id="{AA30FD21-E4EE-0641-9476-E1F850AE21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9938">
              <a:defRPr sz="2400">
                <a:solidFill>
                  <a:schemeClr val="tx1"/>
                </a:solidFill>
                <a:latin typeface="Times New Roman" panose="02020603050405020304" pitchFamily="18" charset="0"/>
              </a:defRPr>
            </a:lvl1pPr>
            <a:lvl2pPr marL="742950" indent="-285750" defTabSz="769938">
              <a:defRPr sz="2400">
                <a:solidFill>
                  <a:schemeClr val="tx1"/>
                </a:solidFill>
                <a:latin typeface="Times New Roman" panose="02020603050405020304" pitchFamily="18" charset="0"/>
              </a:defRPr>
            </a:lvl2pPr>
            <a:lvl3pPr marL="1143000" indent="-228600" defTabSz="769938">
              <a:defRPr sz="2400">
                <a:solidFill>
                  <a:schemeClr val="tx1"/>
                </a:solidFill>
                <a:latin typeface="Times New Roman" panose="02020603050405020304" pitchFamily="18" charset="0"/>
              </a:defRPr>
            </a:lvl3pPr>
            <a:lvl4pPr marL="1600200" indent="-228600" defTabSz="769938">
              <a:defRPr sz="2400">
                <a:solidFill>
                  <a:schemeClr val="tx1"/>
                </a:solidFill>
                <a:latin typeface="Times New Roman" panose="02020603050405020304" pitchFamily="18" charset="0"/>
              </a:defRPr>
            </a:lvl4pPr>
            <a:lvl5pPr marL="2057400" indent="-228600" defTabSz="769938">
              <a:defRPr sz="2400">
                <a:solidFill>
                  <a:schemeClr val="tx1"/>
                </a:solidFill>
                <a:latin typeface="Times New Roman" panose="02020603050405020304" pitchFamily="18" charset="0"/>
              </a:defRPr>
            </a:lvl5pPr>
            <a:lvl6pPr marL="2514600" indent="-228600" defTabSz="7699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7699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7699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769938"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769938" rtl="0" eaLnBrk="0" fontAlgn="base" latinLnBrk="0" hangingPunct="0">
              <a:lnSpc>
                <a:spcPct val="100000"/>
              </a:lnSpc>
              <a:spcBef>
                <a:spcPct val="0"/>
              </a:spcBef>
              <a:spcAft>
                <a:spcPct val="0"/>
              </a:spcAft>
              <a:buClrTx/>
              <a:buSzTx/>
              <a:buFontTx/>
              <a:buNone/>
              <a:tabLst/>
              <a:defRPr/>
            </a:pPr>
            <a:fld id="{E1CA8FD1-E7BC-0C4C-88EB-39A9019FFF1F}" type="slidenum">
              <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769938" rtl="0" eaLnBrk="0" fontAlgn="base" latinLnBrk="0" hangingPunct="0">
                <a:lnSpc>
                  <a:spcPct val="100000"/>
                </a:lnSpc>
                <a:spcBef>
                  <a:spcPct val="0"/>
                </a:spcBef>
                <a:spcAft>
                  <a:spcPct val="0"/>
                </a:spcAft>
                <a:buClrTx/>
                <a:buSzTx/>
                <a:buFontTx/>
                <a:buNone/>
                <a:tabLst/>
                <a:defRPr/>
              </a:pPr>
              <a:t>41</a:t>
            </a:fld>
            <a:endParaRPr kumimoji="0" lang="hu-HU" altLang="hu-H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1378" name="Rectangle 2">
            <a:extLst>
              <a:ext uri="{FF2B5EF4-FFF2-40B4-BE49-F238E27FC236}">
                <a16:creationId xmlns:a16="http://schemas.microsoft.com/office/drawing/2014/main" id="{E7524A07-CDC9-124D-8BC8-625A12210648}"/>
              </a:ext>
            </a:extLst>
          </p:cNvPr>
          <p:cNvSpPr>
            <a:spLocks noGrp="1" noRot="1" noChangeAspect="1" noChangeArrowheads="1" noTextEdit="1"/>
          </p:cNvSpPr>
          <p:nvPr>
            <p:ph type="sldImg"/>
          </p:nvPr>
        </p:nvSpPr>
        <p:spPr>
          <a:xfrm>
            <a:off x="252413" y="871538"/>
            <a:ext cx="6164262" cy="3468687"/>
          </a:xfrm>
          <a:solidFill>
            <a:srgbClr val="FFFFFF"/>
          </a:solidFill>
          <a:ln/>
        </p:spPr>
      </p:sp>
      <p:sp>
        <p:nvSpPr>
          <p:cNvPr id="101379" name="Rectangle 3">
            <a:extLst>
              <a:ext uri="{FF2B5EF4-FFF2-40B4-BE49-F238E27FC236}">
                <a16:creationId xmlns:a16="http://schemas.microsoft.com/office/drawing/2014/main" id="{C8C3B64A-9059-9845-BA0A-018251E8778D}"/>
              </a:ext>
            </a:extLst>
          </p:cNvPr>
          <p:cNvSpPr>
            <a:spLocks noGrp="1" noChangeArrowheads="1"/>
          </p:cNvSpPr>
          <p:nvPr>
            <p:ph type="body" idx="1"/>
          </p:nvPr>
        </p:nvSpPr>
        <p:spPr>
          <a:xfrm>
            <a:off x="890588" y="4718050"/>
            <a:ext cx="4887912" cy="4176713"/>
          </a:xfrm>
          <a:solidFill>
            <a:srgbClr val="FFFFFF"/>
          </a:solidFill>
          <a:ln>
            <a:solidFill>
              <a:srgbClr val="000000"/>
            </a:solidFill>
          </a:ln>
        </p:spPr>
        <p:txBody>
          <a:bodyPr lIns="91168" tIns="45585" rIns="91168" bIns="45585"/>
          <a:lstStyle/>
          <a:p>
            <a:endParaRPr lang="de-DE" altLang="hu-HU" dirty="0"/>
          </a:p>
        </p:txBody>
      </p:sp>
    </p:spTree>
    <p:extLst>
      <p:ext uri="{BB962C8B-B14F-4D97-AF65-F5344CB8AC3E}">
        <p14:creationId xmlns:p14="http://schemas.microsoft.com/office/powerpoint/2010/main" val="211018469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5">
            <a:extLst>
              <a:ext uri="{FF2B5EF4-FFF2-40B4-BE49-F238E27FC236}">
                <a16:creationId xmlns:a16="http://schemas.microsoft.com/office/drawing/2014/main" id="{AA30FD21-E4EE-0641-9476-E1F850AE21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9938">
              <a:defRPr sz="2400">
                <a:solidFill>
                  <a:schemeClr val="tx1"/>
                </a:solidFill>
                <a:latin typeface="Times New Roman" panose="02020603050405020304" pitchFamily="18" charset="0"/>
              </a:defRPr>
            </a:lvl1pPr>
            <a:lvl2pPr marL="742950" indent="-285750" defTabSz="769938">
              <a:defRPr sz="2400">
                <a:solidFill>
                  <a:schemeClr val="tx1"/>
                </a:solidFill>
                <a:latin typeface="Times New Roman" panose="02020603050405020304" pitchFamily="18" charset="0"/>
              </a:defRPr>
            </a:lvl2pPr>
            <a:lvl3pPr marL="1143000" indent="-228600" defTabSz="769938">
              <a:defRPr sz="2400">
                <a:solidFill>
                  <a:schemeClr val="tx1"/>
                </a:solidFill>
                <a:latin typeface="Times New Roman" panose="02020603050405020304" pitchFamily="18" charset="0"/>
              </a:defRPr>
            </a:lvl3pPr>
            <a:lvl4pPr marL="1600200" indent="-228600" defTabSz="769938">
              <a:defRPr sz="2400">
                <a:solidFill>
                  <a:schemeClr val="tx1"/>
                </a:solidFill>
                <a:latin typeface="Times New Roman" panose="02020603050405020304" pitchFamily="18" charset="0"/>
              </a:defRPr>
            </a:lvl4pPr>
            <a:lvl5pPr marL="2057400" indent="-228600" defTabSz="769938">
              <a:defRPr sz="2400">
                <a:solidFill>
                  <a:schemeClr val="tx1"/>
                </a:solidFill>
                <a:latin typeface="Times New Roman" panose="02020603050405020304" pitchFamily="18" charset="0"/>
              </a:defRPr>
            </a:lvl5pPr>
            <a:lvl6pPr marL="2514600" indent="-228600" defTabSz="7699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7699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7699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769938"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769938" rtl="0" eaLnBrk="0" fontAlgn="base" latinLnBrk="0" hangingPunct="0">
              <a:lnSpc>
                <a:spcPct val="100000"/>
              </a:lnSpc>
              <a:spcBef>
                <a:spcPct val="0"/>
              </a:spcBef>
              <a:spcAft>
                <a:spcPct val="0"/>
              </a:spcAft>
              <a:buClrTx/>
              <a:buSzTx/>
              <a:buFontTx/>
              <a:buNone/>
              <a:tabLst/>
              <a:defRPr/>
            </a:pPr>
            <a:fld id="{E1CA8FD1-E7BC-0C4C-88EB-39A9019FFF1F}" type="slidenum">
              <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769938" rtl="0" eaLnBrk="0" fontAlgn="base" latinLnBrk="0" hangingPunct="0">
                <a:lnSpc>
                  <a:spcPct val="100000"/>
                </a:lnSpc>
                <a:spcBef>
                  <a:spcPct val="0"/>
                </a:spcBef>
                <a:spcAft>
                  <a:spcPct val="0"/>
                </a:spcAft>
                <a:buClrTx/>
                <a:buSzTx/>
                <a:buFontTx/>
                <a:buNone/>
                <a:tabLst/>
                <a:defRPr/>
              </a:pPr>
              <a:t>42</a:t>
            </a:fld>
            <a:endParaRPr kumimoji="0" lang="hu-HU" altLang="hu-H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1378" name="Rectangle 2">
            <a:extLst>
              <a:ext uri="{FF2B5EF4-FFF2-40B4-BE49-F238E27FC236}">
                <a16:creationId xmlns:a16="http://schemas.microsoft.com/office/drawing/2014/main" id="{E7524A07-CDC9-124D-8BC8-625A12210648}"/>
              </a:ext>
            </a:extLst>
          </p:cNvPr>
          <p:cNvSpPr>
            <a:spLocks noGrp="1" noRot="1" noChangeAspect="1" noChangeArrowheads="1" noTextEdit="1"/>
          </p:cNvSpPr>
          <p:nvPr>
            <p:ph type="sldImg"/>
          </p:nvPr>
        </p:nvSpPr>
        <p:spPr>
          <a:xfrm>
            <a:off x="252413" y="871538"/>
            <a:ext cx="6164262" cy="3468687"/>
          </a:xfrm>
          <a:solidFill>
            <a:srgbClr val="FFFFFF"/>
          </a:solidFill>
          <a:ln/>
        </p:spPr>
      </p:sp>
      <p:sp>
        <p:nvSpPr>
          <p:cNvPr id="101379" name="Rectangle 3">
            <a:extLst>
              <a:ext uri="{FF2B5EF4-FFF2-40B4-BE49-F238E27FC236}">
                <a16:creationId xmlns:a16="http://schemas.microsoft.com/office/drawing/2014/main" id="{C8C3B64A-9059-9845-BA0A-018251E8778D}"/>
              </a:ext>
            </a:extLst>
          </p:cNvPr>
          <p:cNvSpPr>
            <a:spLocks noGrp="1" noChangeArrowheads="1"/>
          </p:cNvSpPr>
          <p:nvPr>
            <p:ph type="body" idx="1"/>
          </p:nvPr>
        </p:nvSpPr>
        <p:spPr>
          <a:xfrm>
            <a:off x="890588" y="4718050"/>
            <a:ext cx="4887912" cy="4176713"/>
          </a:xfrm>
          <a:solidFill>
            <a:srgbClr val="FFFFFF"/>
          </a:solidFill>
          <a:ln>
            <a:solidFill>
              <a:srgbClr val="000000"/>
            </a:solidFill>
          </a:ln>
        </p:spPr>
        <p:txBody>
          <a:bodyPr lIns="91168" tIns="45585" rIns="91168" bIns="45585"/>
          <a:lstStyle/>
          <a:p>
            <a:endParaRPr lang="de-DE" altLang="hu-HU"/>
          </a:p>
        </p:txBody>
      </p:sp>
    </p:spTree>
    <p:extLst>
      <p:ext uri="{BB962C8B-B14F-4D97-AF65-F5344CB8AC3E}">
        <p14:creationId xmlns:p14="http://schemas.microsoft.com/office/powerpoint/2010/main" val="11626908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5">
            <a:extLst>
              <a:ext uri="{FF2B5EF4-FFF2-40B4-BE49-F238E27FC236}">
                <a16:creationId xmlns:a16="http://schemas.microsoft.com/office/drawing/2014/main" id="{AA30FD21-E4EE-0641-9476-E1F850AE21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9938">
              <a:defRPr sz="2400">
                <a:solidFill>
                  <a:schemeClr val="tx1"/>
                </a:solidFill>
                <a:latin typeface="Times New Roman" panose="02020603050405020304" pitchFamily="18" charset="0"/>
              </a:defRPr>
            </a:lvl1pPr>
            <a:lvl2pPr marL="742950" indent="-285750" defTabSz="769938">
              <a:defRPr sz="2400">
                <a:solidFill>
                  <a:schemeClr val="tx1"/>
                </a:solidFill>
                <a:latin typeface="Times New Roman" panose="02020603050405020304" pitchFamily="18" charset="0"/>
              </a:defRPr>
            </a:lvl2pPr>
            <a:lvl3pPr marL="1143000" indent="-228600" defTabSz="769938">
              <a:defRPr sz="2400">
                <a:solidFill>
                  <a:schemeClr val="tx1"/>
                </a:solidFill>
                <a:latin typeface="Times New Roman" panose="02020603050405020304" pitchFamily="18" charset="0"/>
              </a:defRPr>
            </a:lvl3pPr>
            <a:lvl4pPr marL="1600200" indent="-228600" defTabSz="769938">
              <a:defRPr sz="2400">
                <a:solidFill>
                  <a:schemeClr val="tx1"/>
                </a:solidFill>
                <a:latin typeface="Times New Roman" panose="02020603050405020304" pitchFamily="18" charset="0"/>
              </a:defRPr>
            </a:lvl4pPr>
            <a:lvl5pPr marL="2057400" indent="-228600" defTabSz="769938">
              <a:defRPr sz="2400">
                <a:solidFill>
                  <a:schemeClr val="tx1"/>
                </a:solidFill>
                <a:latin typeface="Times New Roman" panose="02020603050405020304" pitchFamily="18" charset="0"/>
              </a:defRPr>
            </a:lvl5pPr>
            <a:lvl6pPr marL="2514600" indent="-228600" defTabSz="7699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7699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7699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769938"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769938" rtl="0" eaLnBrk="0" fontAlgn="base" latinLnBrk="0" hangingPunct="0">
              <a:lnSpc>
                <a:spcPct val="100000"/>
              </a:lnSpc>
              <a:spcBef>
                <a:spcPct val="0"/>
              </a:spcBef>
              <a:spcAft>
                <a:spcPct val="0"/>
              </a:spcAft>
              <a:buClrTx/>
              <a:buSzTx/>
              <a:buFontTx/>
              <a:buNone/>
              <a:tabLst/>
              <a:defRPr/>
            </a:pPr>
            <a:fld id="{E1CA8FD1-E7BC-0C4C-88EB-39A9019FFF1F}" type="slidenum">
              <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769938" rtl="0" eaLnBrk="0" fontAlgn="base" latinLnBrk="0" hangingPunct="0">
                <a:lnSpc>
                  <a:spcPct val="100000"/>
                </a:lnSpc>
                <a:spcBef>
                  <a:spcPct val="0"/>
                </a:spcBef>
                <a:spcAft>
                  <a:spcPct val="0"/>
                </a:spcAft>
                <a:buClrTx/>
                <a:buSzTx/>
                <a:buFontTx/>
                <a:buNone/>
                <a:tabLst/>
                <a:defRPr/>
              </a:pPr>
              <a:t>5</a:t>
            </a:fld>
            <a:endParaRPr kumimoji="0" lang="hu-HU" altLang="hu-H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1378" name="Rectangle 2">
            <a:extLst>
              <a:ext uri="{FF2B5EF4-FFF2-40B4-BE49-F238E27FC236}">
                <a16:creationId xmlns:a16="http://schemas.microsoft.com/office/drawing/2014/main" id="{E7524A07-CDC9-124D-8BC8-625A12210648}"/>
              </a:ext>
            </a:extLst>
          </p:cNvPr>
          <p:cNvSpPr>
            <a:spLocks noGrp="1" noRot="1" noChangeAspect="1" noChangeArrowheads="1" noTextEdit="1"/>
          </p:cNvSpPr>
          <p:nvPr>
            <p:ph type="sldImg"/>
          </p:nvPr>
        </p:nvSpPr>
        <p:spPr>
          <a:xfrm>
            <a:off x="252413" y="871538"/>
            <a:ext cx="6164262" cy="3468687"/>
          </a:xfrm>
          <a:solidFill>
            <a:srgbClr val="FFFFFF"/>
          </a:solidFill>
          <a:ln/>
        </p:spPr>
      </p:sp>
      <p:sp>
        <p:nvSpPr>
          <p:cNvPr id="101379" name="Rectangle 3">
            <a:extLst>
              <a:ext uri="{FF2B5EF4-FFF2-40B4-BE49-F238E27FC236}">
                <a16:creationId xmlns:a16="http://schemas.microsoft.com/office/drawing/2014/main" id="{C8C3B64A-9059-9845-BA0A-018251E8778D}"/>
              </a:ext>
            </a:extLst>
          </p:cNvPr>
          <p:cNvSpPr>
            <a:spLocks noGrp="1" noChangeArrowheads="1"/>
          </p:cNvSpPr>
          <p:nvPr>
            <p:ph type="body" idx="1"/>
          </p:nvPr>
        </p:nvSpPr>
        <p:spPr>
          <a:xfrm>
            <a:off x="890588" y="4718050"/>
            <a:ext cx="4887912" cy="4176713"/>
          </a:xfrm>
          <a:solidFill>
            <a:srgbClr val="FFFFFF"/>
          </a:solidFill>
          <a:ln>
            <a:solidFill>
              <a:srgbClr val="000000"/>
            </a:solidFill>
          </a:ln>
        </p:spPr>
        <p:txBody>
          <a:bodyPr lIns="91168" tIns="45585" rIns="91168" bIns="45585"/>
          <a:lstStyle/>
          <a:p>
            <a:endParaRPr lang="de-DE" altLang="hu-HU" dirty="0"/>
          </a:p>
        </p:txBody>
      </p:sp>
    </p:spTree>
    <p:extLst>
      <p:ext uri="{BB962C8B-B14F-4D97-AF65-F5344CB8AC3E}">
        <p14:creationId xmlns:p14="http://schemas.microsoft.com/office/powerpoint/2010/main" val="22265973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5">
            <a:extLst>
              <a:ext uri="{FF2B5EF4-FFF2-40B4-BE49-F238E27FC236}">
                <a16:creationId xmlns:a16="http://schemas.microsoft.com/office/drawing/2014/main" id="{09C0DAD7-2E33-444C-B1A3-BD22841614E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2000">
              <a:spcBef>
                <a:spcPct val="30000"/>
              </a:spcBef>
              <a:defRPr sz="1200">
                <a:solidFill>
                  <a:schemeClr val="tx1"/>
                </a:solidFill>
                <a:latin typeface="Times New Roman" panose="02020603050405020304" pitchFamily="18" charset="0"/>
              </a:defRPr>
            </a:lvl1pPr>
            <a:lvl2pPr marL="742950" indent="-285750" defTabSz="762000">
              <a:spcBef>
                <a:spcPct val="30000"/>
              </a:spcBef>
              <a:defRPr sz="1200">
                <a:solidFill>
                  <a:schemeClr val="tx1"/>
                </a:solidFill>
                <a:latin typeface="Times New Roman" panose="02020603050405020304" pitchFamily="18" charset="0"/>
              </a:defRPr>
            </a:lvl2pPr>
            <a:lvl3pPr marL="1143000" indent="-228600" defTabSz="762000">
              <a:spcBef>
                <a:spcPct val="30000"/>
              </a:spcBef>
              <a:defRPr sz="1200">
                <a:solidFill>
                  <a:schemeClr val="tx1"/>
                </a:solidFill>
                <a:latin typeface="Times New Roman" panose="02020603050405020304" pitchFamily="18" charset="0"/>
              </a:defRPr>
            </a:lvl3pPr>
            <a:lvl4pPr marL="1600200" indent="-228600" defTabSz="762000">
              <a:spcBef>
                <a:spcPct val="30000"/>
              </a:spcBef>
              <a:defRPr sz="1200">
                <a:solidFill>
                  <a:schemeClr val="tx1"/>
                </a:solidFill>
                <a:latin typeface="Times New Roman" panose="02020603050405020304" pitchFamily="18" charset="0"/>
              </a:defRPr>
            </a:lvl4pPr>
            <a:lvl5pPr marL="2057400" indent="-228600" defTabSz="762000">
              <a:spcBef>
                <a:spcPct val="30000"/>
              </a:spcBef>
              <a:defRPr sz="1200">
                <a:solidFill>
                  <a:schemeClr val="tx1"/>
                </a:solidFill>
                <a:latin typeface="Times New Roman" panose="02020603050405020304" pitchFamily="18" charset="0"/>
              </a:defRPr>
            </a:lvl5pPr>
            <a:lvl6pPr marL="2514600" indent="-228600" defTabSz="7620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7620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7620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7620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762000" rtl="0" eaLnBrk="0" fontAlgn="base" latinLnBrk="0" hangingPunct="0">
              <a:lnSpc>
                <a:spcPct val="100000"/>
              </a:lnSpc>
              <a:spcBef>
                <a:spcPct val="0"/>
              </a:spcBef>
              <a:spcAft>
                <a:spcPct val="0"/>
              </a:spcAft>
              <a:buClrTx/>
              <a:buSzTx/>
              <a:buFontTx/>
              <a:buNone/>
              <a:tabLst/>
              <a:defRPr/>
            </a:pPr>
            <a:fld id="{751B1902-0A00-AB41-951A-DBC60ECF356E}" type="slidenum">
              <a:rPr kumimoji="0" lang="hu-HU" altLang="hu-HU" sz="10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762000" rtl="0" eaLnBrk="0" fontAlgn="base" latinLnBrk="0" hangingPunct="0">
                <a:lnSpc>
                  <a:spcPct val="100000"/>
                </a:lnSpc>
                <a:spcBef>
                  <a:spcPct val="0"/>
                </a:spcBef>
                <a:spcAft>
                  <a:spcPct val="0"/>
                </a:spcAft>
                <a:buClrTx/>
                <a:buSzTx/>
                <a:buFontTx/>
                <a:buNone/>
                <a:tabLst/>
                <a:defRPr/>
              </a:pPr>
              <a:t>6</a:t>
            </a:fld>
            <a:endParaRPr kumimoji="0" lang="hu-HU" altLang="hu-HU" sz="1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26978" name="Rectangle 2">
            <a:extLst>
              <a:ext uri="{FF2B5EF4-FFF2-40B4-BE49-F238E27FC236}">
                <a16:creationId xmlns:a16="http://schemas.microsoft.com/office/drawing/2014/main" id="{610C6BA7-296B-5343-999A-509DCDC1803F}"/>
              </a:ext>
            </a:extLst>
          </p:cNvPr>
          <p:cNvSpPr>
            <a:spLocks noGrp="1" noRot="1" noChangeAspect="1" noChangeArrowheads="1" noTextEdit="1"/>
          </p:cNvSpPr>
          <p:nvPr>
            <p:ph type="sldImg"/>
          </p:nvPr>
        </p:nvSpPr>
        <p:spPr>
          <a:xfrm>
            <a:off x="66675" y="731838"/>
            <a:ext cx="6507163" cy="3660775"/>
          </a:xfrm>
          <a:solidFill>
            <a:srgbClr val="FFFFFF"/>
          </a:solidFill>
          <a:ln/>
        </p:spPr>
      </p:sp>
      <p:sp>
        <p:nvSpPr>
          <p:cNvPr id="126979" name="Rectangle 3">
            <a:extLst>
              <a:ext uri="{FF2B5EF4-FFF2-40B4-BE49-F238E27FC236}">
                <a16:creationId xmlns:a16="http://schemas.microsoft.com/office/drawing/2014/main" id="{8D568C78-3135-A641-B8F0-7A24988EDC72}"/>
              </a:ext>
            </a:extLst>
          </p:cNvPr>
          <p:cNvSpPr>
            <a:spLocks noGrp="1" noChangeArrowheads="1"/>
          </p:cNvSpPr>
          <p:nvPr>
            <p:ph type="body" idx="1"/>
          </p:nvPr>
        </p:nvSpPr>
        <p:spPr>
          <a:xfrm>
            <a:off x="885825" y="4635500"/>
            <a:ext cx="4867275" cy="4392613"/>
          </a:xfrm>
          <a:solidFill>
            <a:srgbClr val="FFFFFF"/>
          </a:solidFill>
          <a:ln>
            <a:solidFill>
              <a:srgbClr val="000000"/>
            </a:solidFill>
          </a:ln>
        </p:spPr>
        <p:txBody>
          <a:bodyPr/>
          <a:lstStyle/>
          <a:p>
            <a:endParaRPr lang="en-GB" altLang="hu-HU"/>
          </a:p>
        </p:txBody>
      </p:sp>
    </p:spTree>
    <p:extLst>
      <p:ext uri="{BB962C8B-B14F-4D97-AF65-F5344CB8AC3E}">
        <p14:creationId xmlns:p14="http://schemas.microsoft.com/office/powerpoint/2010/main" val="9503936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5">
            <a:extLst>
              <a:ext uri="{FF2B5EF4-FFF2-40B4-BE49-F238E27FC236}">
                <a16:creationId xmlns:a16="http://schemas.microsoft.com/office/drawing/2014/main" id="{AA30FD21-E4EE-0641-9476-E1F850AE21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9938">
              <a:defRPr sz="2400">
                <a:solidFill>
                  <a:schemeClr val="tx1"/>
                </a:solidFill>
                <a:latin typeface="Times New Roman" panose="02020603050405020304" pitchFamily="18" charset="0"/>
              </a:defRPr>
            </a:lvl1pPr>
            <a:lvl2pPr marL="742950" indent="-285750" defTabSz="769938">
              <a:defRPr sz="2400">
                <a:solidFill>
                  <a:schemeClr val="tx1"/>
                </a:solidFill>
                <a:latin typeface="Times New Roman" panose="02020603050405020304" pitchFamily="18" charset="0"/>
              </a:defRPr>
            </a:lvl2pPr>
            <a:lvl3pPr marL="1143000" indent="-228600" defTabSz="769938">
              <a:defRPr sz="2400">
                <a:solidFill>
                  <a:schemeClr val="tx1"/>
                </a:solidFill>
                <a:latin typeface="Times New Roman" panose="02020603050405020304" pitchFamily="18" charset="0"/>
              </a:defRPr>
            </a:lvl3pPr>
            <a:lvl4pPr marL="1600200" indent="-228600" defTabSz="769938">
              <a:defRPr sz="2400">
                <a:solidFill>
                  <a:schemeClr val="tx1"/>
                </a:solidFill>
                <a:latin typeface="Times New Roman" panose="02020603050405020304" pitchFamily="18" charset="0"/>
              </a:defRPr>
            </a:lvl4pPr>
            <a:lvl5pPr marL="2057400" indent="-228600" defTabSz="769938">
              <a:defRPr sz="2400">
                <a:solidFill>
                  <a:schemeClr val="tx1"/>
                </a:solidFill>
                <a:latin typeface="Times New Roman" panose="02020603050405020304" pitchFamily="18" charset="0"/>
              </a:defRPr>
            </a:lvl5pPr>
            <a:lvl6pPr marL="2514600" indent="-228600" defTabSz="7699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7699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7699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769938"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769938" rtl="0" eaLnBrk="0" fontAlgn="base" latinLnBrk="0" hangingPunct="0">
              <a:lnSpc>
                <a:spcPct val="100000"/>
              </a:lnSpc>
              <a:spcBef>
                <a:spcPct val="0"/>
              </a:spcBef>
              <a:spcAft>
                <a:spcPct val="0"/>
              </a:spcAft>
              <a:buClrTx/>
              <a:buSzTx/>
              <a:buFontTx/>
              <a:buNone/>
              <a:tabLst/>
              <a:defRPr/>
            </a:pPr>
            <a:fld id="{E1CA8FD1-E7BC-0C4C-88EB-39A9019FFF1F}" type="slidenum">
              <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769938" rtl="0" eaLnBrk="0" fontAlgn="base" latinLnBrk="0" hangingPunct="0">
                <a:lnSpc>
                  <a:spcPct val="100000"/>
                </a:lnSpc>
                <a:spcBef>
                  <a:spcPct val="0"/>
                </a:spcBef>
                <a:spcAft>
                  <a:spcPct val="0"/>
                </a:spcAft>
                <a:buClrTx/>
                <a:buSzTx/>
                <a:buFontTx/>
                <a:buNone/>
                <a:tabLst/>
                <a:defRPr/>
              </a:pPr>
              <a:t>7</a:t>
            </a:fld>
            <a:endParaRPr kumimoji="0" lang="hu-HU" altLang="hu-H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1378" name="Rectangle 2">
            <a:extLst>
              <a:ext uri="{FF2B5EF4-FFF2-40B4-BE49-F238E27FC236}">
                <a16:creationId xmlns:a16="http://schemas.microsoft.com/office/drawing/2014/main" id="{E7524A07-CDC9-124D-8BC8-625A12210648}"/>
              </a:ext>
            </a:extLst>
          </p:cNvPr>
          <p:cNvSpPr>
            <a:spLocks noGrp="1" noRot="1" noChangeAspect="1" noChangeArrowheads="1" noTextEdit="1"/>
          </p:cNvSpPr>
          <p:nvPr>
            <p:ph type="sldImg"/>
          </p:nvPr>
        </p:nvSpPr>
        <p:spPr>
          <a:xfrm>
            <a:off x="252413" y="871538"/>
            <a:ext cx="6164262" cy="3468687"/>
          </a:xfrm>
          <a:solidFill>
            <a:srgbClr val="FFFFFF"/>
          </a:solidFill>
          <a:ln/>
        </p:spPr>
      </p:sp>
      <p:sp>
        <p:nvSpPr>
          <p:cNvPr id="101379" name="Rectangle 3">
            <a:extLst>
              <a:ext uri="{FF2B5EF4-FFF2-40B4-BE49-F238E27FC236}">
                <a16:creationId xmlns:a16="http://schemas.microsoft.com/office/drawing/2014/main" id="{C8C3B64A-9059-9845-BA0A-018251E8778D}"/>
              </a:ext>
            </a:extLst>
          </p:cNvPr>
          <p:cNvSpPr>
            <a:spLocks noGrp="1" noChangeArrowheads="1"/>
          </p:cNvSpPr>
          <p:nvPr>
            <p:ph type="body" idx="1"/>
          </p:nvPr>
        </p:nvSpPr>
        <p:spPr>
          <a:xfrm>
            <a:off x="890588" y="4718050"/>
            <a:ext cx="4887912" cy="4176713"/>
          </a:xfrm>
          <a:solidFill>
            <a:srgbClr val="FFFFFF"/>
          </a:solidFill>
          <a:ln>
            <a:solidFill>
              <a:srgbClr val="000000"/>
            </a:solidFill>
          </a:ln>
        </p:spPr>
        <p:txBody>
          <a:bodyPr lIns="91168" tIns="45585" rIns="91168" bIns="45585"/>
          <a:lstStyle/>
          <a:p>
            <a:endParaRPr lang="de-DE" altLang="hu-HU" dirty="0"/>
          </a:p>
        </p:txBody>
      </p:sp>
    </p:spTree>
    <p:extLst>
      <p:ext uri="{BB962C8B-B14F-4D97-AF65-F5344CB8AC3E}">
        <p14:creationId xmlns:p14="http://schemas.microsoft.com/office/powerpoint/2010/main" val="21474922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5">
            <a:extLst>
              <a:ext uri="{FF2B5EF4-FFF2-40B4-BE49-F238E27FC236}">
                <a16:creationId xmlns:a16="http://schemas.microsoft.com/office/drawing/2014/main" id="{AA30FD21-E4EE-0641-9476-E1F850AE21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9938">
              <a:defRPr sz="2400">
                <a:solidFill>
                  <a:schemeClr val="tx1"/>
                </a:solidFill>
                <a:latin typeface="Times New Roman" panose="02020603050405020304" pitchFamily="18" charset="0"/>
              </a:defRPr>
            </a:lvl1pPr>
            <a:lvl2pPr marL="742950" indent="-285750" defTabSz="769938">
              <a:defRPr sz="2400">
                <a:solidFill>
                  <a:schemeClr val="tx1"/>
                </a:solidFill>
                <a:latin typeface="Times New Roman" panose="02020603050405020304" pitchFamily="18" charset="0"/>
              </a:defRPr>
            </a:lvl2pPr>
            <a:lvl3pPr marL="1143000" indent="-228600" defTabSz="769938">
              <a:defRPr sz="2400">
                <a:solidFill>
                  <a:schemeClr val="tx1"/>
                </a:solidFill>
                <a:latin typeface="Times New Roman" panose="02020603050405020304" pitchFamily="18" charset="0"/>
              </a:defRPr>
            </a:lvl3pPr>
            <a:lvl4pPr marL="1600200" indent="-228600" defTabSz="769938">
              <a:defRPr sz="2400">
                <a:solidFill>
                  <a:schemeClr val="tx1"/>
                </a:solidFill>
                <a:latin typeface="Times New Roman" panose="02020603050405020304" pitchFamily="18" charset="0"/>
              </a:defRPr>
            </a:lvl4pPr>
            <a:lvl5pPr marL="2057400" indent="-228600" defTabSz="769938">
              <a:defRPr sz="2400">
                <a:solidFill>
                  <a:schemeClr val="tx1"/>
                </a:solidFill>
                <a:latin typeface="Times New Roman" panose="02020603050405020304" pitchFamily="18" charset="0"/>
              </a:defRPr>
            </a:lvl5pPr>
            <a:lvl6pPr marL="2514600" indent="-228600" defTabSz="7699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7699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7699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769938"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769938" rtl="0" eaLnBrk="0" fontAlgn="base" latinLnBrk="0" hangingPunct="0">
              <a:lnSpc>
                <a:spcPct val="100000"/>
              </a:lnSpc>
              <a:spcBef>
                <a:spcPct val="0"/>
              </a:spcBef>
              <a:spcAft>
                <a:spcPct val="0"/>
              </a:spcAft>
              <a:buClrTx/>
              <a:buSzTx/>
              <a:buFontTx/>
              <a:buNone/>
              <a:tabLst/>
              <a:defRPr/>
            </a:pPr>
            <a:fld id="{E1CA8FD1-E7BC-0C4C-88EB-39A9019FFF1F}" type="slidenum">
              <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769938" rtl="0" eaLnBrk="0" fontAlgn="base" latinLnBrk="0" hangingPunct="0">
                <a:lnSpc>
                  <a:spcPct val="100000"/>
                </a:lnSpc>
                <a:spcBef>
                  <a:spcPct val="0"/>
                </a:spcBef>
                <a:spcAft>
                  <a:spcPct val="0"/>
                </a:spcAft>
                <a:buClrTx/>
                <a:buSzTx/>
                <a:buFontTx/>
                <a:buNone/>
                <a:tabLst/>
                <a:defRPr/>
              </a:pPr>
              <a:t>8</a:t>
            </a:fld>
            <a:endParaRPr kumimoji="0" lang="hu-HU" altLang="hu-H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1378" name="Rectangle 2">
            <a:extLst>
              <a:ext uri="{FF2B5EF4-FFF2-40B4-BE49-F238E27FC236}">
                <a16:creationId xmlns:a16="http://schemas.microsoft.com/office/drawing/2014/main" id="{E7524A07-CDC9-124D-8BC8-625A12210648}"/>
              </a:ext>
            </a:extLst>
          </p:cNvPr>
          <p:cNvSpPr>
            <a:spLocks noGrp="1" noRot="1" noChangeAspect="1" noChangeArrowheads="1" noTextEdit="1"/>
          </p:cNvSpPr>
          <p:nvPr>
            <p:ph type="sldImg"/>
          </p:nvPr>
        </p:nvSpPr>
        <p:spPr>
          <a:xfrm>
            <a:off x="252413" y="871538"/>
            <a:ext cx="6164262" cy="3468687"/>
          </a:xfrm>
          <a:solidFill>
            <a:srgbClr val="FFFFFF"/>
          </a:solidFill>
          <a:ln/>
        </p:spPr>
      </p:sp>
      <p:sp>
        <p:nvSpPr>
          <p:cNvPr id="101379" name="Rectangle 3">
            <a:extLst>
              <a:ext uri="{FF2B5EF4-FFF2-40B4-BE49-F238E27FC236}">
                <a16:creationId xmlns:a16="http://schemas.microsoft.com/office/drawing/2014/main" id="{C8C3B64A-9059-9845-BA0A-018251E8778D}"/>
              </a:ext>
            </a:extLst>
          </p:cNvPr>
          <p:cNvSpPr>
            <a:spLocks noGrp="1" noChangeArrowheads="1"/>
          </p:cNvSpPr>
          <p:nvPr>
            <p:ph type="body" idx="1"/>
          </p:nvPr>
        </p:nvSpPr>
        <p:spPr>
          <a:xfrm>
            <a:off x="890588" y="4718050"/>
            <a:ext cx="4887912" cy="4176713"/>
          </a:xfrm>
          <a:solidFill>
            <a:srgbClr val="FFFFFF"/>
          </a:solidFill>
          <a:ln>
            <a:solidFill>
              <a:srgbClr val="000000"/>
            </a:solidFill>
          </a:ln>
        </p:spPr>
        <p:txBody>
          <a:bodyPr lIns="91168" tIns="45585" rIns="91168" bIns="45585"/>
          <a:lstStyle/>
          <a:p>
            <a:endParaRPr lang="de-DE" altLang="hu-HU" dirty="0"/>
          </a:p>
        </p:txBody>
      </p:sp>
    </p:spTree>
    <p:extLst>
      <p:ext uri="{BB962C8B-B14F-4D97-AF65-F5344CB8AC3E}">
        <p14:creationId xmlns:p14="http://schemas.microsoft.com/office/powerpoint/2010/main" val="26994130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5">
            <a:extLst>
              <a:ext uri="{FF2B5EF4-FFF2-40B4-BE49-F238E27FC236}">
                <a16:creationId xmlns:a16="http://schemas.microsoft.com/office/drawing/2014/main" id="{AA30FD21-E4EE-0641-9476-E1F850AE21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9938">
              <a:defRPr sz="2400">
                <a:solidFill>
                  <a:schemeClr val="tx1"/>
                </a:solidFill>
                <a:latin typeface="Times New Roman" panose="02020603050405020304" pitchFamily="18" charset="0"/>
              </a:defRPr>
            </a:lvl1pPr>
            <a:lvl2pPr marL="742950" indent="-285750" defTabSz="769938">
              <a:defRPr sz="2400">
                <a:solidFill>
                  <a:schemeClr val="tx1"/>
                </a:solidFill>
                <a:latin typeface="Times New Roman" panose="02020603050405020304" pitchFamily="18" charset="0"/>
              </a:defRPr>
            </a:lvl2pPr>
            <a:lvl3pPr marL="1143000" indent="-228600" defTabSz="769938">
              <a:defRPr sz="2400">
                <a:solidFill>
                  <a:schemeClr val="tx1"/>
                </a:solidFill>
                <a:latin typeface="Times New Roman" panose="02020603050405020304" pitchFamily="18" charset="0"/>
              </a:defRPr>
            </a:lvl3pPr>
            <a:lvl4pPr marL="1600200" indent="-228600" defTabSz="769938">
              <a:defRPr sz="2400">
                <a:solidFill>
                  <a:schemeClr val="tx1"/>
                </a:solidFill>
                <a:latin typeface="Times New Roman" panose="02020603050405020304" pitchFamily="18" charset="0"/>
              </a:defRPr>
            </a:lvl4pPr>
            <a:lvl5pPr marL="2057400" indent="-228600" defTabSz="769938">
              <a:defRPr sz="2400">
                <a:solidFill>
                  <a:schemeClr val="tx1"/>
                </a:solidFill>
                <a:latin typeface="Times New Roman" panose="02020603050405020304" pitchFamily="18" charset="0"/>
              </a:defRPr>
            </a:lvl5pPr>
            <a:lvl6pPr marL="2514600" indent="-228600" defTabSz="7699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7699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7699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769938"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769938" rtl="0" eaLnBrk="0" fontAlgn="base" latinLnBrk="0" hangingPunct="0">
              <a:lnSpc>
                <a:spcPct val="100000"/>
              </a:lnSpc>
              <a:spcBef>
                <a:spcPct val="0"/>
              </a:spcBef>
              <a:spcAft>
                <a:spcPct val="0"/>
              </a:spcAft>
              <a:buClrTx/>
              <a:buSzTx/>
              <a:buFontTx/>
              <a:buNone/>
              <a:tabLst/>
              <a:defRPr/>
            </a:pPr>
            <a:fld id="{E1CA8FD1-E7BC-0C4C-88EB-39A9019FFF1F}" type="slidenum">
              <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769938" rtl="0" eaLnBrk="0" fontAlgn="base" latinLnBrk="0" hangingPunct="0">
                <a:lnSpc>
                  <a:spcPct val="100000"/>
                </a:lnSpc>
                <a:spcBef>
                  <a:spcPct val="0"/>
                </a:spcBef>
                <a:spcAft>
                  <a:spcPct val="0"/>
                </a:spcAft>
                <a:buClrTx/>
                <a:buSzTx/>
                <a:buFontTx/>
                <a:buNone/>
                <a:tabLst/>
                <a:defRPr/>
              </a:pPr>
              <a:t>9</a:t>
            </a:fld>
            <a:endParaRPr kumimoji="0" lang="hu-HU" altLang="hu-H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1378" name="Rectangle 2">
            <a:extLst>
              <a:ext uri="{FF2B5EF4-FFF2-40B4-BE49-F238E27FC236}">
                <a16:creationId xmlns:a16="http://schemas.microsoft.com/office/drawing/2014/main" id="{E7524A07-CDC9-124D-8BC8-625A12210648}"/>
              </a:ext>
            </a:extLst>
          </p:cNvPr>
          <p:cNvSpPr>
            <a:spLocks noGrp="1" noRot="1" noChangeAspect="1" noChangeArrowheads="1" noTextEdit="1"/>
          </p:cNvSpPr>
          <p:nvPr>
            <p:ph type="sldImg"/>
          </p:nvPr>
        </p:nvSpPr>
        <p:spPr>
          <a:xfrm>
            <a:off x="252413" y="871538"/>
            <a:ext cx="6164262" cy="3468687"/>
          </a:xfrm>
          <a:solidFill>
            <a:srgbClr val="FFFFFF"/>
          </a:solidFill>
          <a:ln/>
        </p:spPr>
      </p:sp>
      <p:sp>
        <p:nvSpPr>
          <p:cNvPr id="101379" name="Rectangle 3">
            <a:extLst>
              <a:ext uri="{FF2B5EF4-FFF2-40B4-BE49-F238E27FC236}">
                <a16:creationId xmlns:a16="http://schemas.microsoft.com/office/drawing/2014/main" id="{C8C3B64A-9059-9845-BA0A-018251E8778D}"/>
              </a:ext>
            </a:extLst>
          </p:cNvPr>
          <p:cNvSpPr>
            <a:spLocks noGrp="1" noChangeArrowheads="1"/>
          </p:cNvSpPr>
          <p:nvPr>
            <p:ph type="body" idx="1"/>
          </p:nvPr>
        </p:nvSpPr>
        <p:spPr>
          <a:xfrm>
            <a:off x="890588" y="4718050"/>
            <a:ext cx="4887912" cy="4176713"/>
          </a:xfrm>
          <a:solidFill>
            <a:srgbClr val="FFFFFF"/>
          </a:solidFill>
          <a:ln>
            <a:solidFill>
              <a:srgbClr val="000000"/>
            </a:solidFill>
          </a:ln>
        </p:spPr>
        <p:txBody>
          <a:bodyPr lIns="91168" tIns="45585" rIns="91168" bIns="45585"/>
          <a:lstStyle/>
          <a:p>
            <a:endParaRPr lang="de-DE" altLang="hu-HU" dirty="0"/>
          </a:p>
        </p:txBody>
      </p:sp>
    </p:spTree>
    <p:extLst>
      <p:ext uri="{BB962C8B-B14F-4D97-AF65-F5344CB8AC3E}">
        <p14:creationId xmlns:p14="http://schemas.microsoft.com/office/powerpoint/2010/main" val="27504662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914400" y="2130430"/>
            <a:ext cx="10363200" cy="1470025"/>
          </a:xfrm>
        </p:spPr>
        <p:txBody>
          <a:bodyPr/>
          <a:lstStyle/>
          <a:p>
            <a:r>
              <a:rPr lang="hu-HU"/>
              <a:t>Mintacím szerkesztése</a:t>
            </a:r>
          </a:p>
        </p:txBody>
      </p:sp>
      <p:sp>
        <p:nvSpPr>
          <p:cNvPr id="3" name="Alcím 2"/>
          <p:cNvSpPr>
            <a:spLocks noGrp="1"/>
          </p:cNvSpPr>
          <p:nvPr>
            <p:ph type="subTitle" idx="1"/>
          </p:nvPr>
        </p:nvSpPr>
        <p:spPr>
          <a:xfrm>
            <a:off x="1828800" y="3886200"/>
            <a:ext cx="8534400" cy="1752600"/>
          </a:xfrm>
        </p:spPr>
        <p:txBody>
          <a:bodyPr/>
          <a:lstStyle>
            <a:lvl1pPr marL="0" indent="0" algn="ctr">
              <a:buNone/>
              <a:defRPr/>
            </a:lvl1pPr>
            <a:lvl2pPr marL="541873" indent="0" algn="ctr">
              <a:buNone/>
              <a:defRPr/>
            </a:lvl2pPr>
            <a:lvl3pPr marL="1083747" indent="0" algn="ctr">
              <a:buNone/>
              <a:defRPr/>
            </a:lvl3pPr>
            <a:lvl4pPr marL="1625620" indent="0" algn="ctr">
              <a:buNone/>
              <a:defRPr/>
            </a:lvl4pPr>
            <a:lvl5pPr marL="2167494" indent="0" algn="ctr">
              <a:buNone/>
              <a:defRPr/>
            </a:lvl5pPr>
            <a:lvl6pPr marL="2709367" indent="0" algn="ctr">
              <a:buNone/>
              <a:defRPr/>
            </a:lvl6pPr>
            <a:lvl7pPr marL="3251241" indent="0" algn="ctr">
              <a:buNone/>
              <a:defRPr/>
            </a:lvl7pPr>
            <a:lvl8pPr marL="3793114" indent="0" algn="ctr">
              <a:buNone/>
              <a:defRPr/>
            </a:lvl8pPr>
            <a:lvl9pPr marL="4334988" indent="0" algn="ctr">
              <a:buNone/>
              <a:defRPr/>
            </a:lvl9pPr>
          </a:lstStyle>
          <a:p>
            <a:r>
              <a:rPr lang="hu-HU"/>
              <a:t>Alcím mintájának szerkesztése</a:t>
            </a:r>
          </a:p>
        </p:txBody>
      </p:sp>
      <p:sp>
        <p:nvSpPr>
          <p:cNvPr id="4" name="Rectangle 2">
            <a:extLst>
              <a:ext uri="{FF2B5EF4-FFF2-40B4-BE49-F238E27FC236}">
                <a16:creationId xmlns:a16="http://schemas.microsoft.com/office/drawing/2014/main" id="{984BF067-6126-9748-A3F1-3252281BB956}"/>
              </a:ext>
            </a:extLst>
          </p:cNvPr>
          <p:cNvSpPr>
            <a:spLocks noGrp="1" noChangeArrowheads="1"/>
          </p:cNvSpPr>
          <p:nvPr>
            <p:ph type="dt" sz="half" idx="10"/>
          </p:nvPr>
        </p:nvSpPr>
        <p:spPr>
          <a:ln/>
        </p:spPr>
        <p:txBody>
          <a:bodyPr/>
          <a:lstStyle>
            <a:lvl1pPr>
              <a:defRPr/>
            </a:lvl1pPr>
          </a:lstStyle>
          <a:p>
            <a:pPr>
              <a:defRPr/>
            </a:pPr>
            <a:endParaRPr lang="hu-HU"/>
          </a:p>
        </p:txBody>
      </p:sp>
      <p:sp>
        <p:nvSpPr>
          <p:cNvPr id="5" name="Rectangle 3">
            <a:extLst>
              <a:ext uri="{FF2B5EF4-FFF2-40B4-BE49-F238E27FC236}">
                <a16:creationId xmlns:a16="http://schemas.microsoft.com/office/drawing/2014/main" id="{EB34D967-DD30-5847-9379-91AA753F55F6}"/>
              </a:ext>
            </a:extLst>
          </p:cNvPr>
          <p:cNvSpPr>
            <a:spLocks noGrp="1" noChangeArrowheads="1"/>
          </p:cNvSpPr>
          <p:nvPr>
            <p:ph type="ftr" sz="quarter" idx="11"/>
          </p:nvPr>
        </p:nvSpPr>
        <p:spPr>
          <a:ln/>
        </p:spPr>
        <p:txBody>
          <a:bodyPr/>
          <a:lstStyle>
            <a:lvl1pPr>
              <a:defRPr/>
            </a:lvl1pPr>
          </a:lstStyle>
          <a:p>
            <a:pPr>
              <a:defRPr/>
            </a:pPr>
            <a:endParaRPr lang="hu-HU"/>
          </a:p>
        </p:txBody>
      </p:sp>
      <p:sp>
        <p:nvSpPr>
          <p:cNvPr id="6" name="Rectangle 4">
            <a:extLst>
              <a:ext uri="{FF2B5EF4-FFF2-40B4-BE49-F238E27FC236}">
                <a16:creationId xmlns:a16="http://schemas.microsoft.com/office/drawing/2014/main" id="{8517CCC3-59E0-1048-B06D-31194E24FB36}"/>
              </a:ext>
            </a:extLst>
          </p:cNvPr>
          <p:cNvSpPr>
            <a:spLocks noGrp="1" noChangeArrowheads="1"/>
          </p:cNvSpPr>
          <p:nvPr>
            <p:ph type="sldNum" sz="quarter" idx="12"/>
          </p:nvPr>
        </p:nvSpPr>
        <p:spPr>
          <a:ln/>
        </p:spPr>
        <p:txBody>
          <a:bodyPr/>
          <a:lstStyle>
            <a:lvl1pPr>
              <a:defRPr/>
            </a:lvl1pPr>
          </a:lstStyle>
          <a:p>
            <a:pPr>
              <a:defRPr/>
            </a:pPr>
            <a:fld id="{68E6839B-234E-6B4A-86BE-9046D1B4A514}" type="slidenum">
              <a:rPr lang="hu-HU"/>
              <a:pPr>
                <a:defRPr/>
              </a:pPr>
              <a:t>‹#›</a:t>
            </a:fld>
            <a:endParaRPr lang="hu-HU"/>
          </a:p>
        </p:txBody>
      </p:sp>
    </p:spTree>
    <p:extLst>
      <p:ext uri="{BB962C8B-B14F-4D97-AF65-F5344CB8AC3E}">
        <p14:creationId xmlns:p14="http://schemas.microsoft.com/office/powerpoint/2010/main" val="1655388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Függőleges szöveg helye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2">
            <a:extLst>
              <a:ext uri="{FF2B5EF4-FFF2-40B4-BE49-F238E27FC236}">
                <a16:creationId xmlns:a16="http://schemas.microsoft.com/office/drawing/2014/main" id="{791AEF48-3B8D-F643-AA0B-82244CCE9A46}"/>
              </a:ext>
            </a:extLst>
          </p:cNvPr>
          <p:cNvSpPr>
            <a:spLocks noGrp="1" noChangeArrowheads="1"/>
          </p:cNvSpPr>
          <p:nvPr>
            <p:ph type="dt" sz="half" idx="10"/>
          </p:nvPr>
        </p:nvSpPr>
        <p:spPr>
          <a:ln/>
        </p:spPr>
        <p:txBody>
          <a:bodyPr/>
          <a:lstStyle>
            <a:lvl1pPr>
              <a:defRPr/>
            </a:lvl1pPr>
          </a:lstStyle>
          <a:p>
            <a:pPr>
              <a:defRPr/>
            </a:pPr>
            <a:endParaRPr lang="hu-HU"/>
          </a:p>
        </p:txBody>
      </p:sp>
      <p:sp>
        <p:nvSpPr>
          <p:cNvPr id="5" name="Rectangle 3">
            <a:extLst>
              <a:ext uri="{FF2B5EF4-FFF2-40B4-BE49-F238E27FC236}">
                <a16:creationId xmlns:a16="http://schemas.microsoft.com/office/drawing/2014/main" id="{66840A3D-E588-6746-83C9-168AD39E47F5}"/>
              </a:ext>
            </a:extLst>
          </p:cNvPr>
          <p:cNvSpPr>
            <a:spLocks noGrp="1" noChangeArrowheads="1"/>
          </p:cNvSpPr>
          <p:nvPr>
            <p:ph type="ftr" sz="quarter" idx="11"/>
          </p:nvPr>
        </p:nvSpPr>
        <p:spPr>
          <a:ln/>
        </p:spPr>
        <p:txBody>
          <a:bodyPr/>
          <a:lstStyle>
            <a:lvl1pPr>
              <a:defRPr/>
            </a:lvl1pPr>
          </a:lstStyle>
          <a:p>
            <a:pPr>
              <a:defRPr/>
            </a:pPr>
            <a:endParaRPr lang="hu-HU"/>
          </a:p>
        </p:txBody>
      </p:sp>
      <p:sp>
        <p:nvSpPr>
          <p:cNvPr id="6" name="Rectangle 4">
            <a:extLst>
              <a:ext uri="{FF2B5EF4-FFF2-40B4-BE49-F238E27FC236}">
                <a16:creationId xmlns:a16="http://schemas.microsoft.com/office/drawing/2014/main" id="{023BF75A-074F-114F-ABA9-B318C4F3F9A0}"/>
              </a:ext>
            </a:extLst>
          </p:cNvPr>
          <p:cNvSpPr>
            <a:spLocks noGrp="1" noChangeArrowheads="1"/>
          </p:cNvSpPr>
          <p:nvPr>
            <p:ph type="sldNum" sz="quarter" idx="12"/>
          </p:nvPr>
        </p:nvSpPr>
        <p:spPr>
          <a:ln/>
        </p:spPr>
        <p:txBody>
          <a:bodyPr/>
          <a:lstStyle>
            <a:lvl1pPr>
              <a:defRPr/>
            </a:lvl1pPr>
          </a:lstStyle>
          <a:p>
            <a:pPr>
              <a:defRPr/>
            </a:pPr>
            <a:fld id="{7C6C2CDA-6A98-EE40-9A90-836DB73D87CE}" type="slidenum">
              <a:rPr lang="hu-HU"/>
              <a:pPr>
                <a:defRPr/>
              </a:pPr>
              <a:t>‹#›</a:t>
            </a:fld>
            <a:endParaRPr lang="hu-HU"/>
          </a:p>
        </p:txBody>
      </p:sp>
    </p:spTree>
    <p:extLst>
      <p:ext uri="{BB962C8B-B14F-4D97-AF65-F5344CB8AC3E}">
        <p14:creationId xmlns:p14="http://schemas.microsoft.com/office/powerpoint/2010/main" val="41494302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8686800" y="609600"/>
            <a:ext cx="2590801" cy="5486400"/>
          </a:xfrm>
        </p:spPr>
        <p:txBody>
          <a:bodyPr vert="eaVert"/>
          <a:lstStyle/>
          <a:p>
            <a:r>
              <a:rPr lang="hu-HU"/>
              <a:t>Mintacím szerkesztése</a:t>
            </a:r>
          </a:p>
        </p:txBody>
      </p:sp>
      <p:sp>
        <p:nvSpPr>
          <p:cNvPr id="3" name="Függőleges szöveg helye 2"/>
          <p:cNvSpPr>
            <a:spLocks noGrp="1"/>
          </p:cNvSpPr>
          <p:nvPr>
            <p:ph type="body" orient="vert" idx="1"/>
          </p:nvPr>
        </p:nvSpPr>
        <p:spPr>
          <a:xfrm>
            <a:off x="914401" y="609600"/>
            <a:ext cx="7591778" cy="5486400"/>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2">
            <a:extLst>
              <a:ext uri="{FF2B5EF4-FFF2-40B4-BE49-F238E27FC236}">
                <a16:creationId xmlns:a16="http://schemas.microsoft.com/office/drawing/2014/main" id="{0A80D596-CD97-3448-8CE8-6870B4F4160B}"/>
              </a:ext>
            </a:extLst>
          </p:cNvPr>
          <p:cNvSpPr>
            <a:spLocks noGrp="1" noChangeArrowheads="1"/>
          </p:cNvSpPr>
          <p:nvPr>
            <p:ph type="dt" sz="half" idx="10"/>
          </p:nvPr>
        </p:nvSpPr>
        <p:spPr>
          <a:ln/>
        </p:spPr>
        <p:txBody>
          <a:bodyPr/>
          <a:lstStyle>
            <a:lvl1pPr>
              <a:defRPr/>
            </a:lvl1pPr>
          </a:lstStyle>
          <a:p>
            <a:pPr>
              <a:defRPr/>
            </a:pPr>
            <a:endParaRPr lang="hu-HU"/>
          </a:p>
        </p:txBody>
      </p:sp>
      <p:sp>
        <p:nvSpPr>
          <p:cNvPr id="5" name="Rectangle 3">
            <a:extLst>
              <a:ext uri="{FF2B5EF4-FFF2-40B4-BE49-F238E27FC236}">
                <a16:creationId xmlns:a16="http://schemas.microsoft.com/office/drawing/2014/main" id="{B8DA8CCC-6172-384D-B8A9-2633C4905CEB}"/>
              </a:ext>
            </a:extLst>
          </p:cNvPr>
          <p:cNvSpPr>
            <a:spLocks noGrp="1" noChangeArrowheads="1"/>
          </p:cNvSpPr>
          <p:nvPr>
            <p:ph type="ftr" sz="quarter" idx="11"/>
          </p:nvPr>
        </p:nvSpPr>
        <p:spPr>
          <a:ln/>
        </p:spPr>
        <p:txBody>
          <a:bodyPr/>
          <a:lstStyle>
            <a:lvl1pPr>
              <a:defRPr/>
            </a:lvl1pPr>
          </a:lstStyle>
          <a:p>
            <a:pPr>
              <a:defRPr/>
            </a:pPr>
            <a:endParaRPr lang="hu-HU"/>
          </a:p>
        </p:txBody>
      </p:sp>
      <p:sp>
        <p:nvSpPr>
          <p:cNvPr id="6" name="Rectangle 4">
            <a:extLst>
              <a:ext uri="{FF2B5EF4-FFF2-40B4-BE49-F238E27FC236}">
                <a16:creationId xmlns:a16="http://schemas.microsoft.com/office/drawing/2014/main" id="{5CBD1F14-B0DA-C040-824B-9FFA922A59EA}"/>
              </a:ext>
            </a:extLst>
          </p:cNvPr>
          <p:cNvSpPr>
            <a:spLocks noGrp="1" noChangeArrowheads="1"/>
          </p:cNvSpPr>
          <p:nvPr>
            <p:ph type="sldNum" sz="quarter" idx="12"/>
          </p:nvPr>
        </p:nvSpPr>
        <p:spPr>
          <a:ln/>
        </p:spPr>
        <p:txBody>
          <a:bodyPr/>
          <a:lstStyle>
            <a:lvl1pPr>
              <a:defRPr/>
            </a:lvl1pPr>
          </a:lstStyle>
          <a:p>
            <a:pPr>
              <a:defRPr/>
            </a:pPr>
            <a:fld id="{DD0B6027-B467-7843-8A9A-57BB96BCB026}" type="slidenum">
              <a:rPr lang="hu-HU"/>
              <a:pPr>
                <a:defRPr/>
              </a:pPr>
              <a:t>‹#›</a:t>
            </a:fld>
            <a:endParaRPr lang="hu-HU"/>
          </a:p>
        </p:txBody>
      </p:sp>
    </p:spTree>
    <p:extLst>
      <p:ext uri="{BB962C8B-B14F-4D97-AF65-F5344CB8AC3E}">
        <p14:creationId xmlns:p14="http://schemas.microsoft.com/office/powerpoint/2010/main" val="25880345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914400" y="2130426"/>
            <a:ext cx="10363200" cy="1470025"/>
          </a:xfrm>
        </p:spPr>
        <p:txBody>
          <a:bodyPr/>
          <a:lstStyle/>
          <a:p>
            <a:r>
              <a:rPr lang="hu-HU"/>
              <a:t>Mintacím szerkesztése</a:t>
            </a:r>
          </a:p>
        </p:txBody>
      </p:sp>
      <p:sp>
        <p:nvSpPr>
          <p:cNvPr id="3" name="Alcím 2"/>
          <p:cNvSpPr>
            <a:spLocks noGrp="1"/>
          </p:cNvSpPr>
          <p:nvPr>
            <p:ph type="subTitle" idx="1"/>
          </p:nvPr>
        </p:nvSpPr>
        <p:spPr>
          <a:xfrm>
            <a:off x="1828800" y="3886200"/>
            <a:ext cx="8534400" cy="1752600"/>
          </a:xfrm>
        </p:spPr>
        <p:txBody>
          <a:bodyPr/>
          <a:lstStyle>
            <a:lvl1pPr marL="0" indent="0" algn="ctr">
              <a:buNone/>
              <a:defRPr/>
            </a:lvl1pPr>
            <a:lvl2pPr marL="541873" indent="0" algn="ctr">
              <a:buNone/>
              <a:defRPr/>
            </a:lvl2pPr>
            <a:lvl3pPr marL="1083747" indent="0" algn="ctr">
              <a:buNone/>
              <a:defRPr/>
            </a:lvl3pPr>
            <a:lvl4pPr marL="1625620" indent="0" algn="ctr">
              <a:buNone/>
              <a:defRPr/>
            </a:lvl4pPr>
            <a:lvl5pPr marL="2167494" indent="0" algn="ctr">
              <a:buNone/>
              <a:defRPr/>
            </a:lvl5pPr>
            <a:lvl6pPr marL="2709367" indent="0" algn="ctr">
              <a:buNone/>
              <a:defRPr/>
            </a:lvl6pPr>
            <a:lvl7pPr marL="3251241" indent="0" algn="ctr">
              <a:buNone/>
              <a:defRPr/>
            </a:lvl7pPr>
            <a:lvl8pPr marL="3793114" indent="0" algn="ctr">
              <a:buNone/>
              <a:defRPr/>
            </a:lvl8pPr>
            <a:lvl9pPr marL="4334988" indent="0" algn="ctr">
              <a:buNone/>
              <a:defRPr/>
            </a:lvl9pPr>
          </a:lstStyle>
          <a:p>
            <a:r>
              <a:rPr lang="hu-HU"/>
              <a:t>Alcím mintájának szerkesztése</a:t>
            </a:r>
          </a:p>
        </p:txBody>
      </p:sp>
      <p:sp>
        <p:nvSpPr>
          <p:cNvPr id="4" name="Rectangle 2">
            <a:extLst>
              <a:ext uri="{FF2B5EF4-FFF2-40B4-BE49-F238E27FC236}">
                <a16:creationId xmlns:a16="http://schemas.microsoft.com/office/drawing/2014/main" id="{E8790085-684B-2647-85B6-53DB3BBA028B}"/>
              </a:ext>
            </a:extLst>
          </p:cNvPr>
          <p:cNvSpPr>
            <a:spLocks noGrp="1" noChangeArrowheads="1"/>
          </p:cNvSpPr>
          <p:nvPr>
            <p:ph type="dt" sz="half" idx="10"/>
          </p:nvPr>
        </p:nvSpPr>
        <p:spPr>
          <a:ln/>
        </p:spPr>
        <p:txBody>
          <a:bodyPr/>
          <a:lstStyle>
            <a:lvl1pPr>
              <a:defRPr/>
            </a:lvl1pPr>
          </a:lstStyle>
          <a:p>
            <a:pPr>
              <a:defRPr/>
            </a:pPr>
            <a:endParaRPr lang="hu-HU"/>
          </a:p>
        </p:txBody>
      </p:sp>
      <p:sp>
        <p:nvSpPr>
          <p:cNvPr id="5" name="Rectangle 3">
            <a:extLst>
              <a:ext uri="{FF2B5EF4-FFF2-40B4-BE49-F238E27FC236}">
                <a16:creationId xmlns:a16="http://schemas.microsoft.com/office/drawing/2014/main" id="{82AA56BE-1100-6647-9564-AADDCC4513AF}"/>
              </a:ext>
            </a:extLst>
          </p:cNvPr>
          <p:cNvSpPr>
            <a:spLocks noGrp="1" noChangeArrowheads="1"/>
          </p:cNvSpPr>
          <p:nvPr>
            <p:ph type="ftr" sz="quarter" idx="11"/>
          </p:nvPr>
        </p:nvSpPr>
        <p:spPr>
          <a:ln/>
        </p:spPr>
        <p:txBody>
          <a:bodyPr/>
          <a:lstStyle>
            <a:lvl1pPr>
              <a:defRPr/>
            </a:lvl1pPr>
          </a:lstStyle>
          <a:p>
            <a:pPr>
              <a:defRPr/>
            </a:pPr>
            <a:endParaRPr lang="hu-HU"/>
          </a:p>
        </p:txBody>
      </p:sp>
      <p:sp>
        <p:nvSpPr>
          <p:cNvPr id="6" name="Rectangle 4">
            <a:extLst>
              <a:ext uri="{FF2B5EF4-FFF2-40B4-BE49-F238E27FC236}">
                <a16:creationId xmlns:a16="http://schemas.microsoft.com/office/drawing/2014/main" id="{F4FAD1A7-9646-FB42-8DDF-D997B1CC0FEB}"/>
              </a:ext>
            </a:extLst>
          </p:cNvPr>
          <p:cNvSpPr>
            <a:spLocks noGrp="1" noChangeArrowheads="1"/>
          </p:cNvSpPr>
          <p:nvPr>
            <p:ph type="sldNum" sz="quarter" idx="12"/>
          </p:nvPr>
        </p:nvSpPr>
        <p:spPr>
          <a:ln/>
        </p:spPr>
        <p:txBody>
          <a:bodyPr/>
          <a:lstStyle>
            <a:lvl1pPr>
              <a:defRPr/>
            </a:lvl1pPr>
          </a:lstStyle>
          <a:p>
            <a:pPr>
              <a:defRPr/>
            </a:pPr>
            <a:fld id="{A9CBBF84-4A88-4648-AEF8-6DBE5B6B1D66}" type="slidenum">
              <a:rPr lang="hu-HU" altLang="hu-HU"/>
              <a:pPr>
                <a:defRPr/>
              </a:pPr>
              <a:t>‹#›</a:t>
            </a:fld>
            <a:endParaRPr lang="hu-HU" altLang="hu-HU"/>
          </a:p>
        </p:txBody>
      </p:sp>
    </p:spTree>
    <p:extLst>
      <p:ext uri="{BB962C8B-B14F-4D97-AF65-F5344CB8AC3E}">
        <p14:creationId xmlns:p14="http://schemas.microsoft.com/office/powerpoint/2010/main" val="27901091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2">
            <a:extLst>
              <a:ext uri="{FF2B5EF4-FFF2-40B4-BE49-F238E27FC236}">
                <a16:creationId xmlns:a16="http://schemas.microsoft.com/office/drawing/2014/main" id="{C7BC61FE-2212-2345-AAA3-71E2F8BFE884}"/>
              </a:ext>
            </a:extLst>
          </p:cNvPr>
          <p:cNvSpPr>
            <a:spLocks noGrp="1" noChangeArrowheads="1"/>
          </p:cNvSpPr>
          <p:nvPr>
            <p:ph type="dt" sz="half" idx="10"/>
          </p:nvPr>
        </p:nvSpPr>
        <p:spPr>
          <a:ln/>
        </p:spPr>
        <p:txBody>
          <a:bodyPr/>
          <a:lstStyle>
            <a:lvl1pPr>
              <a:defRPr/>
            </a:lvl1pPr>
          </a:lstStyle>
          <a:p>
            <a:pPr>
              <a:defRPr/>
            </a:pPr>
            <a:endParaRPr lang="hu-HU"/>
          </a:p>
        </p:txBody>
      </p:sp>
      <p:sp>
        <p:nvSpPr>
          <p:cNvPr id="5" name="Rectangle 3">
            <a:extLst>
              <a:ext uri="{FF2B5EF4-FFF2-40B4-BE49-F238E27FC236}">
                <a16:creationId xmlns:a16="http://schemas.microsoft.com/office/drawing/2014/main" id="{F1C1634A-7B9C-3140-99AF-3E7FAA26B4F9}"/>
              </a:ext>
            </a:extLst>
          </p:cNvPr>
          <p:cNvSpPr>
            <a:spLocks noGrp="1" noChangeArrowheads="1"/>
          </p:cNvSpPr>
          <p:nvPr>
            <p:ph type="ftr" sz="quarter" idx="11"/>
          </p:nvPr>
        </p:nvSpPr>
        <p:spPr>
          <a:ln/>
        </p:spPr>
        <p:txBody>
          <a:bodyPr/>
          <a:lstStyle>
            <a:lvl1pPr>
              <a:defRPr/>
            </a:lvl1pPr>
          </a:lstStyle>
          <a:p>
            <a:pPr>
              <a:defRPr/>
            </a:pPr>
            <a:endParaRPr lang="hu-HU"/>
          </a:p>
        </p:txBody>
      </p:sp>
      <p:sp>
        <p:nvSpPr>
          <p:cNvPr id="6" name="Rectangle 4">
            <a:extLst>
              <a:ext uri="{FF2B5EF4-FFF2-40B4-BE49-F238E27FC236}">
                <a16:creationId xmlns:a16="http://schemas.microsoft.com/office/drawing/2014/main" id="{97BDF14F-1895-6A40-B8F6-922360448B9B}"/>
              </a:ext>
            </a:extLst>
          </p:cNvPr>
          <p:cNvSpPr>
            <a:spLocks noGrp="1" noChangeArrowheads="1"/>
          </p:cNvSpPr>
          <p:nvPr>
            <p:ph type="sldNum" sz="quarter" idx="12"/>
          </p:nvPr>
        </p:nvSpPr>
        <p:spPr>
          <a:ln/>
        </p:spPr>
        <p:txBody>
          <a:bodyPr/>
          <a:lstStyle>
            <a:lvl1pPr>
              <a:defRPr/>
            </a:lvl1pPr>
          </a:lstStyle>
          <a:p>
            <a:pPr>
              <a:defRPr/>
            </a:pPr>
            <a:fld id="{1136786D-F50E-DA48-83E5-54F3C79F54C4}" type="slidenum">
              <a:rPr lang="hu-HU" altLang="hu-HU"/>
              <a:pPr>
                <a:defRPr/>
              </a:pPr>
              <a:t>‹#›</a:t>
            </a:fld>
            <a:endParaRPr lang="hu-HU" altLang="hu-HU"/>
          </a:p>
        </p:txBody>
      </p:sp>
    </p:spTree>
    <p:extLst>
      <p:ext uri="{BB962C8B-B14F-4D97-AF65-F5344CB8AC3E}">
        <p14:creationId xmlns:p14="http://schemas.microsoft.com/office/powerpoint/2010/main" val="1865563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963319" y="4406901"/>
            <a:ext cx="10363200" cy="1362075"/>
          </a:xfrm>
        </p:spPr>
        <p:txBody>
          <a:bodyPr anchor="t"/>
          <a:lstStyle>
            <a:lvl1pPr algn="l">
              <a:defRPr sz="4741" b="1" cap="all"/>
            </a:lvl1pPr>
          </a:lstStyle>
          <a:p>
            <a:r>
              <a:rPr lang="hu-HU"/>
              <a:t>Mintacím szerkesztése</a:t>
            </a:r>
          </a:p>
        </p:txBody>
      </p:sp>
      <p:sp>
        <p:nvSpPr>
          <p:cNvPr id="3" name="Szöveg helye 2"/>
          <p:cNvSpPr>
            <a:spLocks noGrp="1"/>
          </p:cNvSpPr>
          <p:nvPr>
            <p:ph type="body" idx="1"/>
          </p:nvPr>
        </p:nvSpPr>
        <p:spPr>
          <a:xfrm>
            <a:off x="963319" y="2906713"/>
            <a:ext cx="10363200" cy="1500187"/>
          </a:xfrm>
        </p:spPr>
        <p:txBody>
          <a:bodyPr anchor="b"/>
          <a:lstStyle>
            <a:lvl1pPr marL="0" indent="0">
              <a:buNone/>
              <a:defRPr sz="2370"/>
            </a:lvl1pPr>
            <a:lvl2pPr marL="541873" indent="0">
              <a:buNone/>
              <a:defRPr sz="2133"/>
            </a:lvl2pPr>
            <a:lvl3pPr marL="1083747" indent="0">
              <a:buNone/>
              <a:defRPr sz="1896"/>
            </a:lvl3pPr>
            <a:lvl4pPr marL="1625620" indent="0">
              <a:buNone/>
              <a:defRPr sz="1659"/>
            </a:lvl4pPr>
            <a:lvl5pPr marL="2167494" indent="0">
              <a:buNone/>
              <a:defRPr sz="1659"/>
            </a:lvl5pPr>
            <a:lvl6pPr marL="2709367" indent="0">
              <a:buNone/>
              <a:defRPr sz="1659"/>
            </a:lvl6pPr>
            <a:lvl7pPr marL="3251241" indent="0">
              <a:buNone/>
              <a:defRPr sz="1659"/>
            </a:lvl7pPr>
            <a:lvl8pPr marL="3793114" indent="0">
              <a:buNone/>
              <a:defRPr sz="1659"/>
            </a:lvl8pPr>
            <a:lvl9pPr marL="4334988" indent="0">
              <a:buNone/>
              <a:defRPr sz="1659"/>
            </a:lvl9pPr>
          </a:lstStyle>
          <a:p>
            <a:pPr lvl="0"/>
            <a:r>
              <a:rPr lang="hu-HU"/>
              <a:t>Mintaszöveg szerkesztése</a:t>
            </a:r>
          </a:p>
        </p:txBody>
      </p:sp>
      <p:sp>
        <p:nvSpPr>
          <p:cNvPr id="4" name="Rectangle 2">
            <a:extLst>
              <a:ext uri="{FF2B5EF4-FFF2-40B4-BE49-F238E27FC236}">
                <a16:creationId xmlns:a16="http://schemas.microsoft.com/office/drawing/2014/main" id="{0158F853-4338-7A44-BEFC-0C9E6B5D189A}"/>
              </a:ext>
            </a:extLst>
          </p:cNvPr>
          <p:cNvSpPr>
            <a:spLocks noGrp="1" noChangeArrowheads="1"/>
          </p:cNvSpPr>
          <p:nvPr>
            <p:ph type="dt" sz="half" idx="10"/>
          </p:nvPr>
        </p:nvSpPr>
        <p:spPr>
          <a:ln/>
        </p:spPr>
        <p:txBody>
          <a:bodyPr/>
          <a:lstStyle>
            <a:lvl1pPr>
              <a:defRPr/>
            </a:lvl1pPr>
          </a:lstStyle>
          <a:p>
            <a:pPr>
              <a:defRPr/>
            </a:pPr>
            <a:endParaRPr lang="hu-HU"/>
          </a:p>
        </p:txBody>
      </p:sp>
      <p:sp>
        <p:nvSpPr>
          <p:cNvPr id="5" name="Rectangle 3">
            <a:extLst>
              <a:ext uri="{FF2B5EF4-FFF2-40B4-BE49-F238E27FC236}">
                <a16:creationId xmlns:a16="http://schemas.microsoft.com/office/drawing/2014/main" id="{3416D6A0-B8DD-DA43-8C8B-6653DA658CF7}"/>
              </a:ext>
            </a:extLst>
          </p:cNvPr>
          <p:cNvSpPr>
            <a:spLocks noGrp="1" noChangeArrowheads="1"/>
          </p:cNvSpPr>
          <p:nvPr>
            <p:ph type="ftr" sz="quarter" idx="11"/>
          </p:nvPr>
        </p:nvSpPr>
        <p:spPr>
          <a:ln/>
        </p:spPr>
        <p:txBody>
          <a:bodyPr/>
          <a:lstStyle>
            <a:lvl1pPr>
              <a:defRPr/>
            </a:lvl1pPr>
          </a:lstStyle>
          <a:p>
            <a:pPr>
              <a:defRPr/>
            </a:pPr>
            <a:endParaRPr lang="hu-HU"/>
          </a:p>
        </p:txBody>
      </p:sp>
      <p:sp>
        <p:nvSpPr>
          <p:cNvPr id="6" name="Rectangle 4">
            <a:extLst>
              <a:ext uri="{FF2B5EF4-FFF2-40B4-BE49-F238E27FC236}">
                <a16:creationId xmlns:a16="http://schemas.microsoft.com/office/drawing/2014/main" id="{00A07154-E2CD-CD44-88AC-17069E7222D4}"/>
              </a:ext>
            </a:extLst>
          </p:cNvPr>
          <p:cNvSpPr>
            <a:spLocks noGrp="1" noChangeArrowheads="1"/>
          </p:cNvSpPr>
          <p:nvPr>
            <p:ph type="sldNum" sz="quarter" idx="12"/>
          </p:nvPr>
        </p:nvSpPr>
        <p:spPr>
          <a:ln/>
        </p:spPr>
        <p:txBody>
          <a:bodyPr/>
          <a:lstStyle>
            <a:lvl1pPr>
              <a:defRPr/>
            </a:lvl1pPr>
          </a:lstStyle>
          <a:p>
            <a:pPr>
              <a:defRPr/>
            </a:pPr>
            <a:fld id="{0816ABE1-B7D2-584B-BB53-2F1FB750502E}" type="slidenum">
              <a:rPr lang="hu-HU" altLang="hu-HU"/>
              <a:pPr>
                <a:defRPr/>
              </a:pPr>
              <a:t>‹#›</a:t>
            </a:fld>
            <a:endParaRPr lang="hu-HU" altLang="hu-HU"/>
          </a:p>
        </p:txBody>
      </p:sp>
    </p:spTree>
    <p:extLst>
      <p:ext uri="{BB962C8B-B14F-4D97-AF65-F5344CB8AC3E}">
        <p14:creationId xmlns:p14="http://schemas.microsoft.com/office/powerpoint/2010/main" val="42257339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sz="half" idx="1"/>
          </p:nvPr>
        </p:nvSpPr>
        <p:spPr>
          <a:xfrm>
            <a:off x="914401" y="1981200"/>
            <a:ext cx="5091289" cy="4114800"/>
          </a:xfrm>
        </p:spPr>
        <p:txBody>
          <a:bodyPr/>
          <a:lstStyle>
            <a:lvl1pPr>
              <a:defRPr sz="3319"/>
            </a:lvl1pPr>
            <a:lvl2pPr>
              <a:defRPr sz="2844"/>
            </a:lvl2pPr>
            <a:lvl3pPr>
              <a:defRPr sz="2370"/>
            </a:lvl3pPr>
            <a:lvl4pPr>
              <a:defRPr sz="2133"/>
            </a:lvl4pPr>
            <a:lvl5pPr>
              <a:defRPr sz="2133"/>
            </a:lvl5pPr>
            <a:lvl6pPr>
              <a:defRPr sz="2133"/>
            </a:lvl6pPr>
            <a:lvl7pPr>
              <a:defRPr sz="2133"/>
            </a:lvl7pPr>
            <a:lvl8pPr>
              <a:defRPr sz="2133"/>
            </a:lvl8pPr>
            <a:lvl9pPr>
              <a:defRPr sz="2133"/>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p:cNvSpPr>
            <a:spLocks noGrp="1"/>
          </p:cNvSpPr>
          <p:nvPr>
            <p:ph sz="half" idx="2"/>
          </p:nvPr>
        </p:nvSpPr>
        <p:spPr>
          <a:xfrm>
            <a:off x="6186312" y="1981200"/>
            <a:ext cx="5091289" cy="4114800"/>
          </a:xfrm>
        </p:spPr>
        <p:txBody>
          <a:bodyPr/>
          <a:lstStyle>
            <a:lvl1pPr>
              <a:defRPr sz="3319"/>
            </a:lvl1pPr>
            <a:lvl2pPr>
              <a:defRPr sz="2844"/>
            </a:lvl2pPr>
            <a:lvl3pPr>
              <a:defRPr sz="2370"/>
            </a:lvl3pPr>
            <a:lvl4pPr>
              <a:defRPr sz="2133"/>
            </a:lvl4pPr>
            <a:lvl5pPr>
              <a:defRPr sz="2133"/>
            </a:lvl5pPr>
            <a:lvl6pPr>
              <a:defRPr sz="2133"/>
            </a:lvl6pPr>
            <a:lvl7pPr>
              <a:defRPr sz="2133"/>
            </a:lvl7pPr>
            <a:lvl8pPr>
              <a:defRPr sz="2133"/>
            </a:lvl8pPr>
            <a:lvl9pPr>
              <a:defRPr sz="2133"/>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Rectangle 2">
            <a:extLst>
              <a:ext uri="{FF2B5EF4-FFF2-40B4-BE49-F238E27FC236}">
                <a16:creationId xmlns:a16="http://schemas.microsoft.com/office/drawing/2014/main" id="{79E3DFDC-6422-464B-A6D1-477F83C61886}"/>
              </a:ext>
            </a:extLst>
          </p:cNvPr>
          <p:cNvSpPr>
            <a:spLocks noGrp="1" noChangeArrowheads="1"/>
          </p:cNvSpPr>
          <p:nvPr>
            <p:ph type="dt" sz="half" idx="10"/>
          </p:nvPr>
        </p:nvSpPr>
        <p:spPr>
          <a:ln/>
        </p:spPr>
        <p:txBody>
          <a:bodyPr/>
          <a:lstStyle>
            <a:lvl1pPr>
              <a:defRPr/>
            </a:lvl1pPr>
          </a:lstStyle>
          <a:p>
            <a:pPr>
              <a:defRPr/>
            </a:pPr>
            <a:endParaRPr lang="hu-HU"/>
          </a:p>
        </p:txBody>
      </p:sp>
      <p:sp>
        <p:nvSpPr>
          <p:cNvPr id="6" name="Rectangle 3">
            <a:extLst>
              <a:ext uri="{FF2B5EF4-FFF2-40B4-BE49-F238E27FC236}">
                <a16:creationId xmlns:a16="http://schemas.microsoft.com/office/drawing/2014/main" id="{9321763C-7508-A442-8C68-80B80AD957E7}"/>
              </a:ext>
            </a:extLst>
          </p:cNvPr>
          <p:cNvSpPr>
            <a:spLocks noGrp="1" noChangeArrowheads="1"/>
          </p:cNvSpPr>
          <p:nvPr>
            <p:ph type="ftr" sz="quarter" idx="11"/>
          </p:nvPr>
        </p:nvSpPr>
        <p:spPr>
          <a:ln/>
        </p:spPr>
        <p:txBody>
          <a:bodyPr/>
          <a:lstStyle>
            <a:lvl1pPr>
              <a:defRPr/>
            </a:lvl1pPr>
          </a:lstStyle>
          <a:p>
            <a:pPr>
              <a:defRPr/>
            </a:pPr>
            <a:endParaRPr lang="hu-HU"/>
          </a:p>
        </p:txBody>
      </p:sp>
      <p:sp>
        <p:nvSpPr>
          <p:cNvPr id="7" name="Rectangle 4">
            <a:extLst>
              <a:ext uri="{FF2B5EF4-FFF2-40B4-BE49-F238E27FC236}">
                <a16:creationId xmlns:a16="http://schemas.microsoft.com/office/drawing/2014/main" id="{C26F685C-6663-F24F-8268-9BC2591FAF53}"/>
              </a:ext>
            </a:extLst>
          </p:cNvPr>
          <p:cNvSpPr>
            <a:spLocks noGrp="1" noChangeArrowheads="1"/>
          </p:cNvSpPr>
          <p:nvPr>
            <p:ph type="sldNum" sz="quarter" idx="12"/>
          </p:nvPr>
        </p:nvSpPr>
        <p:spPr>
          <a:ln/>
        </p:spPr>
        <p:txBody>
          <a:bodyPr/>
          <a:lstStyle>
            <a:lvl1pPr>
              <a:defRPr/>
            </a:lvl1pPr>
          </a:lstStyle>
          <a:p>
            <a:pPr>
              <a:defRPr/>
            </a:pPr>
            <a:fld id="{364B2101-41B2-0D40-99CC-DAEAC85ECF4D}" type="slidenum">
              <a:rPr lang="hu-HU" altLang="hu-HU"/>
              <a:pPr>
                <a:defRPr/>
              </a:pPr>
              <a:t>‹#›</a:t>
            </a:fld>
            <a:endParaRPr lang="hu-HU" altLang="hu-HU"/>
          </a:p>
        </p:txBody>
      </p:sp>
    </p:spTree>
    <p:extLst>
      <p:ext uri="{BB962C8B-B14F-4D97-AF65-F5344CB8AC3E}">
        <p14:creationId xmlns:p14="http://schemas.microsoft.com/office/powerpoint/2010/main" val="41390841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609600" y="274638"/>
            <a:ext cx="10972800" cy="1143000"/>
          </a:xfrm>
        </p:spPr>
        <p:txBody>
          <a:bodyPr/>
          <a:lstStyle>
            <a:lvl1pPr>
              <a:defRPr/>
            </a:lvl1pPr>
          </a:lstStyle>
          <a:p>
            <a:r>
              <a:rPr lang="hu-HU"/>
              <a:t>Mintacím szerkesztése</a:t>
            </a:r>
          </a:p>
        </p:txBody>
      </p:sp>
      <p:sp>
        <p:nvSpPr>
          <p:cNvPr id="3" name="Szöveg helye 2"/>
          <p:cNvSpPr>
            <a:spLocks noGrp="1"/>
          </p:cNvSpPr>
          <p:nvPr>
            <p:ph type="body" idx="1"/>
          </p:nvPr>
        </p:nvSpPr>
        <p:spPr>
          <a:xfrm>
            <a:off x="609601" y="1535113"/>
            <a:ext cx="5386682" cy="639762"/>
          </a:xfrm>
        </p:spPr>
        <p:txBody>
          <a:bodyPr anchor="b"/>
          <a:lstStyle>
            <a:lvl1pPr marL="0" indent="0">
              <a:buNone/>
              <a:defRPr sz="2844" b="1"/>
            </a:lvl1pPr>
            <a:lvl2pPr marL="541873" indent="0">
              <a:buNone/>
              <a:defRPr sz="2370" b="1"/>
            </a:lvl2pPr>
            <a:lvl3pPr marL="1083747" indent="0">
              <a:buNone/>
              <a:defRPr sz="2133" b="1"/>
            </a:lvl3pPr>
            <a:lvl4pPr marL="1625620" indent="0">
              <a:buNone/>
              <a:defRPr sz="1896" b="1"/>
            </a:lvl4pPr>
            <a:lvl5pPr marL="2167494" indent="0">
              <a:buNone/>
              <a:defRPr sz="1896" b="1"/>
            </a:lvl5pPr>
            <a:lvl6pPr marL="2709367" indent="0">
              <a:buNone/>
              <a:defRPr sz="1896" b="1"/>
            </a:lvl6pPr>
            <a:lvl7pPr marL="3251241" indent="0">
              <a:buNone/>
              <a:defRPr sz="1896" b="1"/>
            </a:lvl7pPr>
            <a:lvl8pPr marL="3793114" indent="0">
              <a:buNone/>
              <a:defRPr sz="1896" b="1"/>
            </a:lvl8pPr>
            <a:lvl9pPr marL="4334988" indent="0">
              <a:buNone/>
              <a:defRPr sz="1896" b="1"/>
            </a:lvl9pPr>
          </a:lstStyle>
          <a:p>
            <a:pPr lvl="0"/>
            <a:r>
              <a:rPr lang="hu-HU"/>
              <a:t>Mintaszöveg szerkesztése</a:t>
            </a:r>
          </a:p>
        </p:txBody>
      </p:sp>
      <p:sp>
        <p:nvSpPr>
          <p:cNvPr id="4" name="Tartalom helye 3"/>
          <p:cNvSpPr>
            <a:spLocks noGrp="1"/>
          </p:cNvSpPr>
          <p:nvPr>
            <p:ph sz="half" idx="2"/>
          </p:nvPr>
        </p:nvSpPr>
        <p:spPr>
          <a:xfrm>
            <a:off x="609601" y="2174875"/>
            <a:ext cx="5386682" cy="3951288"/>
          </a:xfrm>
        </p:spPr>
        <p:txBody>
          <a:bodyPr/>
          <a:lstStyle>
            <a:lvl1pPr>
              <a:defRPr sz="2844"/>
            </a:lvl1pPr>
            <a:lvl2pPr>
              <a:defRPr sz="2370"/>
            </a:lvl2pPr>
            <a:lvl3pPr>
              <a:defRPr sz="2133"/>
            </a:lvl3pPr>
            <a:lvl4pPr>
              <a:defRPr sz="1896"/>
            </a:lvl4pPr>
            <a:lvl5pPr>
              <a:defRPr sz="1896"/>
            </a:lvl5pPr>
            <a:lvl6pPr>
              <a:defRPr sz="1896"/>
            </a:lvl6pPr>
            <a:lvl7pPr>
              <a:defRPr sz="1896"/>
            </a:lvl7pPr>
            <a:lvl8pPr>
              <a:defRPr sz="1896"/>
            </a:lvl8pPr>
            <a:lvl9pPr>
              <a:defRPr sz="1896"/>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p:cNvSpPr>
            <a:spLocks noGrp="1"/>
          </p:cNvSpPr>
          <p:nvPr>
            <p:ph type="body" sz="quarter" idx="3"/>
          </p:nvPr>
        </p:nvSpPr>
        <p:spPr>
          <a:xfrm>
            <a:off x="6193837" y="1535113"/>
            <a:ext cx="5388563" cy="639762"/>
          </a:xfrm>
        </p:spPr>
        <p:txBody>
          <a:bodyPr anchor="b"/>
          <a:lstStyle>
            <a:lvl1pPr marL="0" indent="0">
              <a:buNone/>
              <a:defRPr sz="2844" b="1"/>
            </a:lvl1pPr>
            <a:lvl2pPr marL="541873" indent="0">
              <a:buNone/>
              <a:defRPr sz="2370" b="1"/>
            </a:lvl2pPr>
            <a:lvl3pPr marL="1083747" indent="0">
              <a:buNone/>
              <a:defRPr sz="2133" b="1"/>
            </a:lvl3pPr>
            <a:lvl4pPr marL="1625620" indent="0">
              <a:buNone/>
              <a:defRPr sz="1896" b="1"/>
            </a:lvl4pPr>
            <a:lvl5pPr marL="2167494" indent="0">
              <a:buNone/>
              <a:defRPr sz="1896" b="1"/>
            </a:lvl5pPr>
            <a:lvl6pPr marL="2709367" indent="0">
              <a:buNone/>
              <a:defRPr sz="1896" b="1"/>
            </a:lvl6pPr>
            <a:lvl7pPr marL="3251241" indent="0">
              <a:buNone/>
              <a:defRPr sz="1896" b="1"/>
            </a:lvl7pPr>
            <a:lvl8pPr marL="3793114" indent="0">
              <a:buNone/>
              <a:defRPr sz="1896" b="1"/>
            </a:lvl8pPr>
            <a:lvl9pPr marL="4334988" indent="0">
              <a:buNone/>
              <a:defRPr sz="1896" b="1"/>
            </a:lvl9pPr>
          </a:lstStyle>
          <a:p>
            <a:pPr lvl="0"/>
            <a:r>
              <a:rPr lang="hu-HU"/>
              <a:t>Mintaszöveg szerkesztése</a:t>
            </a:r>
          </a:p>
        </p:txBody>
      </p:sp>
      <p:sp>
        <p:nvSpPr>
          <p:cNvPr id="6" name="Tartalom helye 5"/>
          <p:cNvSpPr>
            <a:spLocks noGrp="1"/>
          </p:cNvSpPr>
          <p:nvPr>
            <p:ph sz="quarter" idx="4"/>
          </p:nvPr>
        </p:nvSpPr>
        <p:spPr>
          <a:xfrm>
            <a:off x="6193837" y="2174875"/>
            <a:ext cx="5388563" cy="3951288"/>
          </a:xfrm>
        </p:spPr>
        <p:txBody>
          <a:bodyPr/>
          <a:lstStyle>
            <a:lvl1pPr>
              <a:defRPr sz="2844"/>
            </a:lvl1pPr>
            <a:lvl2pPr>
              <a:defRPr sz="2370"/>
            </a:lvl2pPr>
            <a:lvl3pPr>
              <a:defRPr sz="2133"/>
            </a:lvl3pPr>
            <a:lvl4pPr>
              <a:defRPr sz="1896"/>
            </a:lvl4pPr>
            <a:lvl5pPr>
              <a:defRPr sz="1896"/>
            </a:lvl5pPr>
            <a:lvl6pPr>
              <a:defRPr sz="1896"/>
            </a:lvl6pPr>
            <a:lvl7pPr>
              <a:defRPr sz="1896"/>
            </a:lvl7pPr>
            <a:lvl8pPr>
              <a:defRPr sz="1896"/>
            </a:lvl8pPr>
            <a:lvl9pPr>
              <a:defRPr sz="1896"/>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Rectangle 2">
            <a:extLst>
              <a:ext uri="{FF2B5EF4-FFF2-40B4-BE49-F238E27FC236}">
                <a16:creationId xmlns:a16="http://schemas.microsoft.com/office/drawing/2014/main" id="{9C071480-E842-994F-B5BD-D3E777CA1611}"/>
              </a:ext>
            </a:extLst>
          </p:cNvPr>
          <p:cNvSpPr>
            <a:spLocks noGrp="1" noChangeArrowheads="1"/>
          </p:cNvSpPr>
          <p:nvPr>
            <p:ph type="dt" sz="half" idx="10"/>
          </p:nvPr>
        </p:nvSpPr>
        <p:spPr>
          <a:ln/>
        </p:spPr>
        <p:txBody>
          <a:bodyPr/>
          <a:lstStyle>
            <a:lvl1pPr>
              <a:defRPr/>
            </a:lvl1pPr>
          </a:lstStyle>
          <a:p>
            <a:pPr>
              <a:defRPr/>
            </a:pPr>
            <a:endParaRPr lang="hu-HU"/>
          </a:p>
        </p:txBody>
      </p:sp>
      <p:sp>
        <p:nvSpPr>
          <p:cNvPr id="8" name="Rectangle 3">
            <a:extLst>
              <a:ext uri="{FF2B5EF4-FFF2-40B4-BE49-F238E27FC236}">
                <a16:creationId xmlns:a16="http://schemas.microsoft.com/office/drawing/2014/main" id="{4E0C57F7-63CE-2E40-9769-90836AB0BF99}"/>
              </a:ext>
            </a:extLst>
          </p:cNvPr>
          <p:cNvSpPr>
            <a:spLocks noGrp="1" noChangeArrowheads="1"/>
          </p:cNvSpPr>
          <p:nvPr>
            <p:ph type="ftr" sz="quarter" idx="11"/>
          </p:nvPr>
        </p:nvSpPr>
        <p:spPr>
          <a:ln/>
        </p:spPr>
        <p:txBody>
          <a:bodyPr/>
          <a:lstStyle>
            <a:lvl1pPr>
              <a:defRPr/>
            </a:lvl1pPr>
          </a:lstStyle>
          <a:p>
            <a:pPr>
              <a:defRPr/>
            </a:pPr>
            <a:endParaRPr lang="hu-HU"/>
          </a:p>
        </p:txBody>
      </p:sp>
      <p:sp>
        <p:nvSpPr>
          <p:cNvPr id="9" name="Rectangle 4">
            <a:extLst>
              <a:ext uri="{FF2B5EF4-FFF2-40B4-BE49-F238E27FC236}">
                <a16:creationId xmlns:a16="http://schemas.microsoft.com/office/drawing/2014/main" id="{17B5F51E-0201-294C-8045-7AF1E3491E82}"/>
              </a:ext>
            </a:extLst>
          </p:cNvPr>
          <p:cNvSpPr>
            <a:spLocks noGrp="1" noChangeArrowheads="1"/>
          </p:cNvSpPr>
          <p:nvPr>
            <p:ph type="sldNum" sz="quarter" idx="12"/>
          </p:nvPr>
        </p:nvSpPr>
        <p:spPr>
          <a:ln/>
        </p:spPr>
        <p:txBody>
          <a:bodyPr/>
          <a:lstStyle>
            <a:lvl1pPr>
              <a:defRPr/>
            </a:lvl1pPr>
          </a:lstStyle>
          <a:p>
            <a:pPr>
              <a:defRPr/>
            </a:pPr>
            <a:fld id="{A2738195-A8F4-474E-A550-7A384600DF8B}" type="slidenum">
              <a:rPr lang="hu-HU" altLang="hu-HU"/>
              <a:pPr>
                <a:defRPr/>
              </a:pPr>
              <a:t>‹#›</a:t>
            </a:fld>
            <a:endParaRPr lang="hu-HU" altLang="hu-HU"/>
          </a:p>
        </p:txBody>
      </p:sp>
    </p:spTree>
    <p:extLst>
      <p:ext uri="{BB962C8B-B14F-4D97-AF65-F5344CB8AC3E}">
        <p14:creationId xmlns:p14="http://schemas.microsoft.com/office/powerpoint/2010/main" val="38090595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Rectangle 2">
            <a:extLst>
              <a:ext uri="{FF2B5EF4-FFF2-40B4-BE49-F238E27FC236}">
                <a16:creationId xmlns:a16="http://schemas.microsoft.com/office/drawing/2014/main" id="{7EC81C77-393F-D74E-9BD3-38B57EBCE3C6}"/>
              </a:ext>
            </a:extLst>
          </p:cNvPr>
          <p:cNvSpPr>
            <a:spLocks noGrp="1" noChangeArrowheads="1"/>
          </p:cNvSpPr>
          <p:nvPr>
            <p:ph type="dt" sz="half" idx="10"/>
          </p:nvPr>
        </p:nvSpPr>
        <p:spPr>
          <a:ln/>
        </p:spPr>
        <p:txBody>
          <a:bodyPr/>
          <a:lstStyle>
            <a:lvl1pPr>
              <a:defRPr/>
            </a:lvl1pPr>
          </a:lstStyle>
          <a:p>
            <a:pPr>
              <a:defRPr/>
            </a:pPr>
            <a:endParaRPr lang="hu-HU"/>
          </a:p>
        </p:txBody>
      </p:sp>
      <p:sp>
        <p:nvSpPr>
          <p:cNvPr id="4" name="Rectangle 3">
            <a:extLst>
              <a:ext uri="{FF2B5EF4-FFF2-40B4-BE49-F238E27FC236}">
                <a16:creationId xmlns:a16="http://schemas.microsoft.com/office/drawing/2014/main" id="{678F00AA-2648-BC49-B49E-BAF850F007DB}"/>
              </a:ext>
            </a:extLst>
          </p:cNvPr>
          <p:cNvSpPr>
            <a:spLocks noGrp="1" noChangeArrowheads="1"/>
          </p:cNvSpPr>
          <p:nvPr>
            <p:ph type="ftr" sz="quarter" idx="11"/>
          </p:nvPr>
        </p:nvSpPr>
        <p:spPr>
          <a:ln/>
        </p:spPr>
        <p:txBody>
          <a:bodyPr/>
          <a:lstStyle>
            <a:lvl1pPr>
              <a:defRPr/>
            </a:lvl1pPr>
          </a:lstStyle>
          <a:p>
            <a:pPr>
              <a:defRPr/>
            </a:pPr>
            <a:endParaRPr lang="hu-HU"/>
          </a:p>
        </p:txBody>
      </p:sp>
      <p:sp>
        <p:nvSpPr>
          <p:cNvPr id="5" name="Rectangle 4">
            <a:extLst>
              <a:ext uri="{FF2B5EF4-FFF2-40B4-BE49-F238E27FC236}">
                <a16:creationId xmlns:a16="http://schemas.microsoft.com/office/drawing/2014/main" id="{471CB9BF-11A7-0947-A1AF-B89FB288015F}"/>
              </a:ext>
            </a:extLst>
          </p:cNvPr>
          <p:cNvSpPr>
            <a:spLocks noGrp="1" noChangeArrowheads="1"/>
          </p:cNvSpPr>
          <p:nvPr>
            <p:ph type="sldNum" sz="quarter" idx="12"/>
          </p:nvPr>
        </p:nvSpPr>
        <p:spPr>
          <a:ln/>
        </p:spPr>
        <p:txBody>
          <a:bodyPr/>
          <a:lstStyle>
            <a:lvl1pPr>
              <a:defRPr/>
            </a:lvl1pPr>
          </a:lstStyle>
          <a:p>
            <a:pPr>
              <a:defRPr/>
            </a:pPr>
            <a:fld id="{DBD4A49D-4FAC-E647-8F48-1F78CF989072}" type="slidenum">
              <a:rPr lang="hu-HU" altLang="hu-HU"/>
              <a:pPr>
                <a:defRPr/>
              </a:pPr>
              <a:t>‹#›</a:t>
            </a:fld>
            <a:endParaRPr lang="hu-HU" altLang="hu-HU"/>
          </a:p>
        </p:txBody>
      </p:sp>
    </p:spTree>
    <p:extLst>
      <p:ext uri="{BB962C8B-B14F-4D97-AF65-F5344CB8AC3E}">
        <p14:creationId xmlns:p14="http://schemas.microsoft.com/office/powerpoint/2010/main" val="30147810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2026CF5A-1737-8E4A-9215-99F8E7A7FB74}"/>
              </a:ext>
            </a:extLst>
          </p:cNvPr>
          <p:cNvSpPr>
            <a:spLocks noGrp="1" noChangeArrowheads="1"/>
          </p:cNvSpPr>
          <p:nvPr>
            <p:ph type="dt" sz="half" idx="10"/>
          </p:nvPr>
        </p:nvSpPr>
        <p:spPr>
          <a:ln/>
        </p:spPr>
        <p:txBody>
          <a:bodyPr/>
          <a:lstStyle>
            <a:lvl1pPr>
              <a:defRPr/>
            </a:lvl1pPr>
          </a:lstStyle>
          <a:p>
            <a:pPr>
              <a:defRPr/>
            </a:pPr>
            <a:endParaRPr lang="hu-HU"/>
          </a:p>
        </p:txBody>
      </p:sp>
      <p:sp>
        <p:nvSpPr>
          <p:cNvPr id="3" name="Rectangle 3">
            <a:extLst>
              <a:ext uri="{FF2B5EF4-FFF2-40B4-BE49-F238E27FC236}">
                <a16:creationId xmlns:a16="http://schemas.microsoft.com/office/drawing/2014/main" id="{27CC57DC-51E3-3443-AF4C-96D8F11C9CB9}"/>
              </a:ext>
            </a:extLst>
          </p:cNvPr>
          <p:cNvSpPr>
            <a:spLocks noGrp="1" noChangeArrowheads="1"/>
          </p:cNvSpPr>
          <p:nvPr>
            <p:ph type="ftr" sz="quarter" idx="11"/>
          </p:nvPr>
        </p:nvSpPr>
        <p:spPr>
          <a:ln/>
        </p:spPr>
        <p:txBody>
          <a:bodyPr/>
          <a:lstStyle>
            <a:lvl1pPr>
              <a:defRPr/>
            </a:lvl1pPr>
          </a:lstStyle>
          <a:p>
            <a:pPr>
              <a:defRPr/>
            </a:pPr>
            <a:endParaRPr lang="hu-HU"/>
          </a:p>
        </p:txBody>
      </p:sp>
      <p:sp>
        <p:nvSpPr>
          <p:cNvPr id="4" name="Rectangle 4">
            <a:extLst>
              <a:ext uri="{FF2B5EF4-FFF2-40B4-BE49-F238E27FC236}">
                <a16:creationId xmlns:a16="http://schemas.microsoft.com/office/drawing/2014/main" id="{5C72A354-96AC-6648-98FE-A4785F0F013F}"/>
              </a:ext>
            </a:extLst>
          </p:cNvPr>
          <p:cNvSpPr>
            <a:spLocks noGrp="1" noChangeArrowheads="1"/>
          </p:cNvSpPr>
          <p:nvPr>
            <p:ph type="sldNum" sz="quarter" idx="12"/>
          </p:nvPr>
        </p:nvSpPr>
        <p:spPr>
          <a:ln/>
        </p:spPr>
        <p:txBody>
          <a:bodyPr/>
          <a:lstStyle>
            <a:lvl1pPr>
              <a:defRPr/>
            </a:lvl1pPr>
          </a:lstStyle>
          <a:p>
            <a:pPr>
              <a:defRPr/>
            </a:pPr>
            <a:fld id="{498D6034-6D16-7D41-8D40-667B641AAE8F}" type="slidenum">
              <a:rPr lang="hu-HU" altLang="hu-HU"/>
              <a:pPr>
                <a:defRPr/>
              </a:pPr>
              <a:t>‹#›</a:t>
            </a:fld>
            <a:endParaRPr lang="hu-HU" altLang="hu-HU"/>
          </a:p>
        </p:txBody>
      </p:sp>
    </p:spTree>
    <p:extLst>
      <p:ext uri="{BB962C8B-B14F-4D97-AF65-F5344CB8AC3E}">
        <p14:creationId xmlns:p14="http://schemas.microsoft.com/office/powerpoint/2010/main" val="12628872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609600" y="273050"/>
            <a:ext cx="4011319" cy="1162050"/>
          </a:xfrm>
        </p:spPr>
        <p:txBody>
          <a:bodyPr anchor="b"/>
          <a:lstStyle>
            <a:lvl1pPr algn="l">
              <a:defRPr sz="2370" b="1"/>
            </a:lvl1pPr>
          </a:lstStyle>
          <a:p>
            <a:r>
              <a:rPr lang="hu-HU"/>
              <a:t>Mintacím szerkesztése</a:t>
            </a:r>
          </a:p>
        </p:txBody>
      </p:sp>
      <p:sp>
        <p:nvSpPr>
          <p:cNvPr id="3" name="Tartalom helye 2"/>
          <p:cNvSpPr>
            <a:spLocks noGrp="1"/>
          </p:cNvSpPr>
          <p:nvPr>
            <p:ph idx="1"/>
          </p:nvPr>
        </p:nvSpPr>
        <p:spPr>
          <a:xfrm>
            <a:off x="4767675" y="273051"/>
            <a:ext cx="6814726" cy="5853113"/>
          </a:xfrm>
        </p:spPr>
        <p:txBody>
          <a:bodyPr/>
          <a:lstStyle>
            <a:lvl1pPr>
              <a:defRPr sz="3793"/>
            </a:lvl1pPr>
            <a:lvl2pPr>
              <a:defRPr sz="3319"/>
            </a:lvl2pPr>
            <a:lvl3pPr>
              <a:defRPr sz="2844"/>
            </a:lvl3pPr>
            <a:lvl4pPr>
              <a:defRPr sz="2370"/>
            </a:lvl4pPr>
            <a:lvl5pPr>
              <a:defRPr sz="2370"/>
            </a:lvl5pPr>
            <a:lvl6pPr>
              <a:defRPr sz="2370"/>
            </a:lvl6pPr>
            <a:lvl7pPr>
              <a:defRPr sz="2370"/>
            </a:lvl7pPr>
            <a:lvl8pPr>
              <a:defRPr sz="2370"/>
            </a:lvl8pPr>
            <a:lvl9pPr>
              <a:defRPr sz="237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p:cNvSpPr>
            <a:spLocks noGrp="1"/>
          </p:cNvSpPr>
          <p:nvPr>
            <p:ph type="body" sz="half" idx="2"/>
          </p:nvPr>
        </p:nvSpPr>
        <p:spPr>
          <a:xfrm>
            <a:off x="609600" y="1435101"/>
            <a:ext cx="4011319" cy="4691063"/>
          </a:xfrm>
        </p:spPr>
        <p:txBody>
          <a:bodyPr/>
          <a:lstStyle>
            <a:lvl1pPr marL="0" indent="0">
              <a:buNone/>
              <a:defRPr sz="1659"/>
            </a:lvl1pPr>
            <a:lvl2pPr marL="541873" indent="0">
              <a:buNone/>
              <a:defRPr sz="1422"/>
            </a:lvl2pPr>
            <a:lvl3pPr marL="1083747" indent="0">
              <a:buNone/>
              <a:defRPr sz="1185"/>
            </a:lvl3pPr>
            <a:lvl4pPr marL="1625620" indent="0">
              <a:buNone/>
              <a:defRPr sz="1067"/>
            </a:lvl4pPr>
            <a:lvl5pPr marL="2167494" indent="0">
              <a:buNone/>
              <a:defRPr sz="1067"/>
            </a:lvl5pPr>
            <a:lvl6pPr marL="2709367" indent="0">
              <a:buNone/>
              <a:defRPr sz="1067"/>
            </a:lvl6pPr>
            <a:lvl7pPr marL="3251241" indent="0">
              <a:buNone/>
              <a:defRPr sz="1067"/>
            </a:lvl7pPr>
            <a:lvl8pPr marL="3793114" indent="0">
              <a:buNone/>
              <a:defRPr sz="1067"/>
            </a:lvl8pPr>
            <a:lvl9pPr marL="4334988" indent="0">
              <a:buNone/>
              <a:defRPr sz="1067"/>
            </a:lvl9pPr>
          </a:lstStyle>
          <a:p>
            <a:pPr lvl="0"/>
            <a:r>
              <a:rPr lang="hu-HU"/>
              <a:t>Mintaszöveg szerkesztése</a:t>
            </a:r>
          </a:p>
        </p:txBody>
      </p:sp>
      <p:sp>
        <p:nvSpPr>
          <p:cNvPr id="5" name="Rectangle 2">
            <a:extLst>
              <a:ext uri="{FF2B5EF4-FFF2-40B4-BE49-F238E27FC236}">
                <a16:creationId xmlns:a16="http://schemas.microsoft.com/office/drawing/2014/main" id="{6D4E135C-9C3E-6645-8040-2F9B3C49FD61}"/>
              </a:ext>
            </a:extLst>
          </p:cNvPr>
          <p:cNvSpPr>
            <a:spLocks noGrp="1" noChangeArrowheads="1"/>
          </p:cNvSpPr>
          <p:nvPr>
            <p:ph type="dt" sz="half" idx="10"/>
          </p:nvPr>
        </p:nvSpPr>
        <p:spPr>
          <a:ln/>
        </p:spPr>
        <p:txBody>
          <a:bodyPr/>
          <a:lstStyle>
            <a:lvl1pPr>
              <a:defRPr/>
            </a:lvl1pPr>
          </a:lstStyle>
          <a:p>
            <a:pPr>
              <a:defRPr/>
            </a:pPr>
            <a:endParaRPr lang="hu-HU"/>
          </a:p>
        </p:txBody>
      </p:sp>
      <p:sp>
        <p:nvSpPr>
          <p:cNvPr id="6" name="Rectangle 3">
            <a:extLst>
              <a:ext uri="{FF2B5EF4-FFF2-40B4-BE49-F238E27FC236}">
                <a16:creationId xmlns:a16="http://schemas.microsoft.com/office/drawing/2014/main" id="{8561683D-7679-CF4F-B72A-2CF7E9434419}"/>
              </a:ext>
            </a:extLst>
          </p:cNvPr>
          <p:cNvSpPr>
            <a:spLocks noGrp="1" noChangeArrowheads="1"/>
          </p:cNvSpPr>
          <p:nvPr>
            <p:ph type="ftr" sz="quarter" idx="11"/>
          </p:nvPr>
        </p:nvSpPr>
        <p:spPr>
          <a:ln/>
        </p:spPr>
        <p:txBody>
          <a:bodyPr/>
          <a:lstStyle>
            <a:lvl1pPr>
              <a:defRPr/>
            </a:lvl1pPr>
          </a:lstStyle>
          <a:p>
            <a:pPr>
              <a:defRPr/>
            </a:pPr>
            <a:endParaRPr lang="hu-HU"/>
          </a:p>
        </p:txBody>
      </p:sp>
      <p:sp>
        <p:nvSpPr>
          <p:cNvPr id="7" name="Rectangle 4">
            <a:extLst>
              <a:ext uri="{FF2B5EF4-FFF2-40B4-BE49-F238E27FC236}">
                <a16:creationId xmlns:a16="http://schemas.microsoft.com/office/drawing/2014/main" id="{35922430-5245-6846-9707-FE5BFC94CBD6}"/>
              </a:ext>
            </a:extLst>
          </p:cNvPr>
          <p:cNvSpPr>
            <a:spLocks noGrp="1" noChangeArrowheads="1"/>
          </p:cNvSpPr>
          <p:nvPr>
            <p:ph type="sldNum" sz="quarter" idx="12"/>
          </p:nvPr>
        </p:nvSpPr>
        <p:spPr>
          <a:ln/>
        </p:spPr>
        <p:txBody>
          <a:bodyPr/>
          <a:lstStyle>
            <a:lvl1pPr>
              <a:defRPr/>
            </a:lvl1pPr>
          </a:lstStyle>
          <a:p>
            <a:pPr>
              <a:defRPr/>
            </a:pPr>
            <a:fld id="{7F6157AB-82BF-C647-9023-C17D4DCEFC07}" type="slidenum">
              <a:rPr lang="hu-HU" altLang="hu-HU"/>
              <a:pPr>
                <a:defRPr/>
              </a:pPr>
              <a:t>‹#›</a:t>
            </a:fld>
            <a:endParaRPr lang="hu-HU" altLang="hu-HU"/>
          </a:p>
        </p:txBody>
      </p:sp>
    </p:spTree>
    <p:extLst>
      <p:ext uri="{BB962C8B-B14F-4D97-AF65-F5344CB8AC3E}">
        <p14:creationId xmlns:p14="http://schemas.microsoft.com/office/powerpoint/2010/main" val="3722111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2">
            <a:extLst>
              <a:ext uri="{FF2B5EF4-FFF2-40B4-BE49-F238E27FC236}">
                <a16:creationId xmlns:a16="http://schemas.microsoft.com/office/drawing/2014/main" id="{B379CD05-60F3-6F44-A25C-3AE317851BB8}"/>
              </a:ext>
            </a:extLst>
          </p:cNvPr>
          <p:cNvSpPr>
            <a:spLocks noGrp="1" noChangeArrowheads="1"/>
          </p:cNvSpPr>
          <p:nvPr>
            <p:ph type="dt" sz="half" idx="10"/>
          </p:nvPr>
        </p:nvSpPr>
        <p:spPr>
          <a:ln/>
        </p:spPr>
        <p:txBody>
          <a:bodyPr/>
          <a:lstStyle>
            <a:lvl1pPr>
              <a:defRPr/>
            </a:lvl1pPr>
          </a:lstStyle>
          <a:p>
            <a:pPr>
              <a:defRPr/>
            </a:pPr>
            <a:endParaRPr lang="hu-HU"/>
          </a:p>
        </p:txBody>
      </p:sp>
      <p:sp>
        <p:nvSpPr>
          <p:cNvPr id="5" name="Rectangle 3">
            <a:extLst>
              <a:ext uri="{FF2B5EF4-FFF2-40B4-BE49-F238E27FC236}">
                <a16:creationId xmlns:a16="http://schemas.microsoft.com/office/drawing/2014/main" id="{64406F82-180D-6545-BE52-E396FFF7942D}"/>
              </a:ext>
            </a:extLst>
          </p:cNvPr>
          <p:cNvSpPr>
            <a:spLocks noGrp="1" noChangeArrowheads="1"/>
          </p:cNvSpPr>
          <p:nvPr>
            <p:ph type="ftr" sz="quarter" idx="11"/>
          </p:nvPr>
        </p:nvSpPr>
        <p:spPr>
          <a:ln/>
        </p:spPr>
        <p:txBody>
          <a:bodyPr/>
          <a:lstStyle>
            <a:lvl1pPr>
              <a:defRPr/>
            </a:lvl1pPr>
          </a:lstStyle>
          <a:p>
            <a:pPr>
              <a:defRPr/>
            </a:pPr>
            <a:endParaRPr lang="hu-HU"/>
          </a:p>
        </p:txBody>
      </p:sp>
      <p:sp>
        <p:nvSpPr>
          <p:cNvPr id="6" name="Rectangle 4">
            <a:extLst>
              <a:ext uri="{FF2B5EF4-FFF2-40B4-BE49-F238E27FC236}">
                <a16:creationId xmlns:a16="http://schemas.microsoft.com/office/drawing/2014/main" id="{3A246087-3D68-4D4D-82ED-61A2BB6E0C86}"/>
              </a:ext>
            </a:extLst>
          </p:cNvPr>
          <p:cNvSpPr>
            <a:spLocks noGrp="1" noChangeArrowheads="1"/>
          </p:cNvSpPr>
          <p:nvPr>
            <p:ph type="sldNum" sz="quarter" idx="12"/>
          </p:nvPr>
        </p:nvSpPr>
        <p:spPr>
          <a:ln/>
        </p:spPr>
        <p:txBody>
          <a:bodyPr/>
          <a:lstStyle>
            <a:lvl1pPr>
              <a:defRPr/>
            </a:lvl1pPr>
          </a:lstStyle>
          <a:p>
            <a:pPr>
              <a:defRPr/>
            </a:pPr>
            <a:fld id="{1CD26CA6-049B-3E4B-8E25-05BB405D6F2D}" type="slidenum">
              <a:rPr lang="hu-HU"/>
              <a:pPr>
                <a:defRPr/>
              </a:pPr>
              <a:t>‹#›</a:t>
            </a:fld>
            <a:endParaRPr lang="hu-HU"/>
          </a:p>
        </p:txBody>
      </p:sp>
    </p:spTree>
    <p:extLst>
      <p:ext uri="{BB962C8B-B14F-4D97-AF65-F5344CB8AC3E}">
        <p14:creationId xmlns:p14="http://schemas.microsoft.com/office/powerpoint/2010/main" val="31927438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2389481" y="4800600"/>
            <a:ext cx="7315200" cy="566738"/>
          </a:xfrm>
        </p:spPr>
        <p:txBody>
          <a:bodyPr anchor="b"/>
          <a:lstStyle>
            <a:lvl1pPr algn="l">
              <a:defRPr sz="2370" b="1"/>
            </a:lvl1pPr>
          </a:lstStyle>
          <a:p>
            <a:r>
              <a:rPr lang="hu-HU"/>
              <a:t>Mintacím szerkesztése</a:t>
            </a:r>
          </a:p>
        </p:txBody>
      </p:sp>
      <p:sp>
        <p:nvSpPr>
          <p:cNvPr id="3" name="Kép helye 2"/>
          <p:cNvSpPr>
            <a:spLocks noGrp="1"/>
          </p:cNvSpPr>
          <p:nvPr>
            <p:ph type="pic" idx="1"/>
          </p:nvPr>
        </p:nvSpPr>
        <p:spPr>
          <a:xfrm>
            <a:off x="2389481" y="612775"/>
            <a:ext cx="7315200" cy="4114800"/>
          </a:xfrm>
        </p:spPr>
        <p:txBody>
          <a:bodyPr/>
          <a:lstStyle>
            <a:lvl1pPr marL="0" indent="0">
              <a:buNone/>
              <a:defRPr sz="3793"/>
            </a:lvl1pPr>
            <a:lvl2pPr marL="541873" indent="0">
              <a:buNone/>
              <a:defRPr sz="3319"/>
            </a:lvl2pPr>
            <a:lvl3pPr marL="1083747" indent="0">
              <a:buNone/>
              <a:defRPr sz="2844"/>
            </a:lvl3pPr>
            <a:lvl4pPr marL="1625620" indent="0">
              <a:buNone/>
              <a:defRPr sz="2370"/>
            </a:lvl4pPr>
            <a:lvl5pPr marL="2167494" indent="0">
              <a:buNone/>
              <a:defRPr sz="2370"/>
            </a:lvl5pPr>
            <a:lvl6pPr marL="2709367" indent="0">
              <a:buNone/>
              <a:defRPr sz="2370"/>
            </a:lvl6pPr>
            <a:lvl7pPr marL="3251241" indent="0">
              <a:buNone/>
              <a:defRPr sz="2370"/>
            </a:lvl7pPr>
            <a:lvl8pPr marL="3793114" indent="0">
              <a:buNone/>
              <a:defRPr sz="2370"/>
            </a:lvl8pPr>
            <a:lvl9pPr marL="4334988" indent="0">
              <a:buNone/>
              <a:defRPr sz="2370"/>
            </a:lvl9pPr>
          </a:lstStyle>
          <a:p>
            <a:pPr lvl="0"/>
            <a:endParaRPr lang="hu-HU" noProof="0"/>
          </a:p>
        </p:txBody>
      </p:sp>
      <p:sp>
        <p:nvSpPr>
          <p:cNvPr id="4" name="Szöveg helye 3"/>
          <p:cNvSpPr>
            <a:spLocks noGrp="1"/>
          </p:cNvSpPr>
          <p:nvPr>
            <p:ph type="body" sz="half" idx="2"/>
          </p:nvPr>
        </p:nvSpPr>
        <p:spPr>
          <a:xfrm>
            <a:off x="2389481" y="5367338"/>
            <a:ext cx="7315200" cy="804862"/>
          </a:xfrm>
        </p:spPr>
        <p:txBody>
          <a:bodyPr/>
          <a:lstStyle>
            <a:lvl1pPr marL="0" indent="0">
              <a:buNone/>
              <a:defRPr sz="1659"/>
            </a:lvl1pPr>
            <a:lvl2pPr marL="541873" indent="0">
              <a:buNone/>
              <a:defRPr sz="1422"/>
            </a:lvl2pPr>
            <a:lvl3pPr marL="1083747" indent="0">
              <a:buNone/>
              <a:defRPr sz="1185"/>
            </a:lvl3pPr>
            <a:lvl4pPr marL="1625620" indent="0">
              <a:buNone/>
              <a:defRPr sz="1067"/>
            </a:lvl4pPr>
            <a:lvl5pPr marL="2167494" indent="0">
              <a:buNone/>
              <a:defRPr sz="1067"/>
            </a:lvl5pPr>
            <a:lvl6pPr marL="2709367" indent="0">
              <a:buNone/>
              <a:defRPr sz="1067"/>
            </a:lvl6pPr>
            <a:lvl7pPr marL="3251241" indent="0">
              <a:buNone/>
              <a:defRPr sz="1067"/>
            </a:lvl7pPr>
            <a:lvl8pPr marL="3793114" indent="0">
              <a:buNone/>
              <a:defRPr sz="1067"/>
            </a:lvl8pPr>
            <a:lvl9pPr marL="4334988" indent="0">
              <a:buNone/>
              <a:defRPr sz="1067"/>
            </a:lvl9pPr>
          </a:lstStyle>
          <a:p>
            <a:pPr lvl="0"/>
            <a:r>
              <a:rPr lang="hu-HU"/>
              <a:t>Mintaszöveg szerkesztése</a:t>
            </a:r>
          </a:p>
        </p:txBody>
      </p:sp>
      <p:sp>
        <p:nvSpPr>
          <p:cNvPr id="5" name="Rectangle 2">
            <a:extLst>
              <a:ext uri="{FF2B5EF4-FFF2-40B4-BE49-F238E27FC236}">
                <a16:creationId xmlns:a16="http://schemas.microsoft.com/office/drawing/2014/main" id="{32D394D5-407D-C546-AAB0-7E20FD84D1F8}"/>
              </a:ext>
            </a:extLst>
          </p:cNvPr>
          <p:cNvSpPr>
            <a:spLocks noGrp="1" noChangeArrowheads="1"/>
          </p:cNvSpPr>
          <p:nvPr>
            <p:ph type="dt" sz="half" idx="10"/>
          </p:nvPr>
        </p:nvSpPr>
        <p:spPr>
          <a:ln/>
        </p:spPr>
        <p:txBody>
          <a:bodyPr/>
          <a:lstStyle>
            <a:lvl1pPr>
              <a:defRPr/>
            </a:lvl1pPr>
          </a:lstStyle>
          <a:p>
            <a:pPr>
              <a:defRPr/>
            </a:pPr>
            <a:endParaRPr lang="hu-HU"/>
          </a:p>
        </p:txBody>
      </p:sp>
      <p:sp>
        <p:nvSpPr>
          <p:cNvPr id="6" name="Rectangle 3">
            <a:extLst>
              <a:ext uri="{FF2B5EF4-FFF2-40B4-BE49-F238E27FC236}">
                <a16:creationId xmlns:a16="http://schemas.microsoft.com/office/drawing/2014/main" id="{A5FBCCD8-6509-9846-AEC5-80DA7E89052B}"/>
              </a:ext>
            </a:extLst>
          </p:cNvPr>
          <p:cNvSpPr>
            <a:spLocks noGrp="1" noChangeArrowheads="1"/>
          </p:cNvSpPr>
          <p:nvPr>
            <p:ph type="ftr" sz="quarter" idx="11"/>
          </p:nvPr>
        </p:nvSpPr>
        <p:spPr>
          <a:ln/>
        </p:spPr>
        <p:txBody>
          <a:bodyPr/>
          <a:lstStyle>
            <a:lvl1pPr>
              <a:defRPr/>
            </a:lvl1pPr>
          </a:lstStyle>
          <a:p>
            <a:pPr>
              <a:defRPr/>
            </a:pPr>
            <a:endParaRPr lang="hu-HU"/>
          </a:p>
        </p:txBody>
      </p:sp>
      <p:sp>
        <p:nvSpPr>
          <p:cNvPr id="7" name="Rectangle 4">
            <a:extLst>
              <a:ext uri="{FF2B5EF4-FFF2-40B4-BE49-F238E27FC236}">
                <a16:creationId xmlns:a16="http://schemas.microsoft.com/office/drawing/2014/main" id="{42B5DF39-E518-5145-B415-5BCA8CD74A66}"/>
              </a:ext>
            </a:extLst>
          </p:cNvPr>
          <p:cNvSpPr>
            <a:spLocks noGrp="1" noChangeArrowheads="1"/>
          </p:cNvSpPr>
          <p:nvPr>
            <p:ph type="sldNum" sz="quarter" idx="12"/>
          </p:nvPr>
        </p:nvSpPr>
        <p:spPr>
          <a:ln/>
        </p:spPr>
        <p:txBody>
          <a:bodyPr/>
          <a:lstStyle>
            <a:lvl1pPr>
              <a:defRPr/>
            </a:lvl1pPr>
          </a:lstStyle>
          <a:p>
            <a:pPr>
              <a:defRPr/>
            </a:pPr>
            <a:fld id="{E670733D-8108-794B-94C7-DED26235DA5B}" type="slidenum">
              <a:rPr lang="hu-HU" altLang="hu-HU"/>
              <a:pPr>
                <a:defRPr/>
              </a:pPr>
              <a:t>‹#›</a:t>
            </a:fld>
            <a:endParaRPr lang="hu-HU" altLang="hu-HU"/>
          </a:p>
        </p:txBody>
      </p:sp>
    </p:spTree>
    <p:extLst>
      <p:ext uri="{BB962C8B-B14F-4D97-AF65-F5344CB8AC3E}">
        <p14:creationId xmlns:p14="http://schemas.microsoft.com/office/powerpoint/2010/main" val="32775209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Függőleges szöveg helye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2">
            <a:extLst>
              <a:ext uri="{FF2B5EF4-FFF2-40B4-BE49-F238E27FC236}">
                <a16:creationId xmlns:a16="http://schemas.microsoft.com/office/drawing/2014/main" id="{0BF5DE48-FE54-0948-94FE-A37F2E72955F}"/>
              </a:ext>
            </a:extLst>
          </p:cNvPr>
          <p:cNvSpPr>
            <a:spLocks noGrp="1" noChangeArrowheads="1"/>
          </p:cNvSpPr>
          <p:nvPr>
            <p:ph type="dt" sz="half" idx="10"/>
          </p:nvPr>
        </p:nvSpPr>
        <p:spPr>
          <a:ln/>
        </p:spPr>
        <p:txBody>
          <a:bodyPr/>
          <a:lstStyle>
            <a:lvl1pPr>
              <a:defRPr/>
            </a:lvl1pPr>
          </a:lstStyle>
          <a:p>
            <a:pPr>
              <a:defRPr/>
            </a:pPr>
            <a:endParaRPr lang="hu-HU"/>
          </a:p>
        </p:txBody>
      </p:sp>
      <p:sp>
        <p:nvSpPr>
          <p:cNvPr id="5" name="Rectangle 3">
            <a:extLst>
              <a:ext uri="{FF2B5EF4-FFF2-40B4-BE49-F238E27FC236}">
                <a16:creationId xmlns:a16="http://schemas.microsoft.com/office/drawing/2014/main" id="{AE5F7921-38BA-834C-9733-BD53BF2B5E1B}"/>
              </a:ext>
            </a:extLst>
          </p:cNvPr>
          <p:cNvSpPr>
            <a:spLocks noGrp="1" noChangeArrowheads="1"/>
          </p:cNvSpPr>
          <p:nvPr>
            <p:ph type="ftr" sz="quarter" idx="11"/>
          </p:nvPr>
        </p:nvSpPr>
        <p:spPr>
          <a:ln/>
        </p:spPr>
        <p:txBody>
          <a:bodyPr/>
          <a:lstStyle>
            <a:lvl1pPr>
              <a:defRPr/>
            </a:lvl1pPr>
          </a:lstStyle>
          <a:p>
            <a:pPr>
              <a:defRPr/>
            </a:pPr>
            <a:endParaRPr lang="hu-HU"/>
          </a:p>
        </p:txBody>
      </p:sp>
      <p:sp>
        <p:nvSpPr>
          <p:cNvPr id="6" name="Rectangle 4">
            <a:extLst>
              <a:ext uri="{FF2B5EF4-FFF2-40B4-BE49-F238E27FC236}">
                <a16:creationId xmlns:a16="http://schemas.microsoft.com/office/drawing/2014/main" id="{6FC653BB-37DC-D848-A959-65C030F70E6D}"/>
              </a:ext>
            </a:extLst>
          </p:cNvPr>
          <p:cNvSpPr>
            <a:spLocks noGrp="1" noChangeArrowheads="1"/>
          </p:cNvSpPr>
          <p:nvPr>
            <p:ph type="sldNum" sz="quarter" idx="12"/>
          </p:nvPr>
        </p:nvSpPr>
        <p:spPr>
          <a:ln/>
        </p:spPr>
        <p:txBody>
          <a:bodyPr/>
          <a:lstStyle>
            <a:lvl1pPr>
              <a:defRPr/>
            </a:lvl1pPr>
          </a:lstStyle>
          <a:p>
            <a:pPr>
              <a:defRPr/>
            </a:pPr>
            <a:fld id="{40A9702E-1023-164A-A1E3-9E51C4FF7E77}" type="slidenum">
              <a:rPr lang="hu-HU" altLang="hu-HU"/>
              <a:pPr>
                <a:defRPr/>
              </a:pPr>
              <a:t>‹#›</a:t>
            </a:fld>
            <a:endParaRPr lang="hu-HU" altLang="hu-HU"/>
          </a:p>
        </p:txBody>
      </p:sp>
    </p:spTree>
    <p:extLst>
      <p:ext uri="{BB962C8B-B14F-4D97-AF65-F5344CB8AC3E}">
        <p14:creationId xmlns:p14="http://schemas.microsoft.com/office/powerpoint/2010/main" val="34945273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8686801" y="609600"/>
            <a:ext cx="2590799" cy="5486400"/>
          </a:xfrm>
        </p:spPr>
        <p:txBody>
          <a:bodyPr vert="eaVert"/>
          <a:lstStyle/>
          <a:p>
            <a:r>
              <a:rPr lang="hu-HU"/>
              <a:t>Mintacím szerkesztése</a:t>
            </a:r>
          </a:p>
        </p:txBody>
      </p:sp>
      <p:sp>
        <p:nvSpPr>
          <p:cNvPr id="3" name="Függőleges szöveg helye 2"/>
          <p:cNvSpPr>
            <a:spLocks noGrp="1"/>
          </p:cNvSpPr>
          <p:nvPr>
            <p:ph type="body" orient="vert" idx="1"/>
          </p:nvPr>
        </p:nvSpPr>
        <p:spPr>
          <a:xfrm>
            <a:off x="914401" y="609600"/>
            <a:ext cx="7591778" cy="5486400"/>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2">
            <a:extLst>
              <a:ext uri="{FF2B5EF4-FFF2-40B4-BE49-F238E27FC236}">
                <a16:creationId xmlns:a16="http://schemas.microsoft.com/office/drawing/2014/main" id="{C5C53A57-855D-9E44-94A7-D8D37712D4A8}"/>
              </a:ext>
            </a:extLst>
          </p:cNvPr>
          <p:cNvSpPr>
            <a:spLocks noGrp="1" noChangeArrowheads="1"/>
          </p:cNvSpPr>
          <p:nvPr>
            <p:ph type="dt" sz="half" idx="10"/>
          </p:nvPr>
        </p:nvSpPr>
        <p:spPr>
          <a:ln/>
        </p:spPr>
        <p:txBody>
          <a:bodyPr/>
          <a:lstStyle>
            <a:lvl1pPr>
              <a:defRPr/>
            </a:lvl1pPr>
          </a:lstStyle>
          <a:p>
            <a:pPr>
              <a:defRPr/>
            </a:pPr>
            <a:endParaRPr lang="hu-HU"/>
          </a:p>
        </p:txBody>
      </p:sp>
      <p:sp>
        <p:nvSpPr>
          <p:cNvPr id="5" name="Rectangle 3">
            <a:extLst>
              <a:ext uri="{FF2B5EF4-FFF2-40B4-BE49-F238E27FC236}">
                <a16:creationId xmlns:a16="http://schemas.microsoft.com/office/drawing/2014/main" id="{9FF7A205-7AAB-C045-8CF3-59B54A1E814D}"/>
              </a:ext>
            </a:extLst>
          </p:cNvPr>
          <p:cNvSpPr>
            <a:spLocks noGrp="1" noChangeArrowheads="1"/>
          </p:cNvSpPr>
          <p:nvPr>
            <p:ph type="ftr" sz="quarter" idx="11"/>
          </p:nvPr>
        </p:nvSpPr>
        <p:spPr>
          <a:ln/>
        </p:spPr>
        <p:txBody>
          <a:bodyPr/>
          <a:lstStyle>
            <a:lvl1pPr>
              <a:defRPr/>
            </a:lvl1pPr>
          </a:lstStyle>
          <a:p>
            <a:pPr>
              <a:defRPr/>
            </a:pPr>
            <a:endParaRPr lang="hu-HU"/>
          </a:p>
        </p:txBody>
      </p:sp>
      <p:sp>
        <p:nvSpPr>
          <p:cNvPr id="6" name="Rectangle 4">
            <a:extLst>
              <a:ext uri="{FF2B5EF4-FFF2-40B4-BE49-F238E27FC236}">
                <a16:creationId xmlns:a16="http://schemas.microsoft.com/office/drawing/2014/main" id="{BB0A7ACD-B85C-A846-A211-3B25BA923136}"/>
              </a:ext>
            </a:extLst>
          </p:cNvPr>
          <p:cNvSpPr>
            <a:spLocks noGrp="1" noChangeArrowheads="1"/>
          </p:cNvSpPr>
          <p:nvPr>
            <p:ph type="sldNum" sz="quarter" idx="12"/>
          </p:nvPr>
        </p:nvSpPr>
        <p:spPr>
          <a:ln/>
        </p:spPr>
        <p:txBody>
          <a:bodyPr/>
          <a:lstStyle>
            <a:lvl1pPr>
              <a:defRPr/>
            </a:lvl1pPr>
          </a:lstStyle>
          <a:p>
            <a:pPr>
              <a:defRPr/>
            </a:pPr>
            <a:fld id="{8162B5B1-F68E-644B-AED9-A337BC14327B}" type="slidenum">
              <a:rPr lang="hu-HU" altLang="hu-HU"/>
              <a:pPr>
                <a:defRPr/>
              </a:pPr>
              <a:t>‹#›</a:t>
            </a:fld>
            <a:endParaRPr lang="hu-HU" altLang="hu-HU"/>
          </a:p>
        </p:txBody>
      </p:sp>
    </p:spTree>
    <p:extLst>
      <p:ext uri="{BB962C8B-B14F-4D97-AF65-F5344CB8AC3E}">
        <p14:creationId xmlns:p14="http://schemas.microsoft.com/office/powerpoint/2010/main" val="27780512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cSld name="Tartalom">
    <p:spTree>
      <p:nvGrpSpPr>
        <p:cNvPr id="1" name=""/>
        <p:cNvGrpSpPr/>
        <p:nvPr/>
      </p:nvGrpSpPr>
      <p:grpSpPr>
        <a:xfrm>
          <a:off x="0" y="0"/>
          <a:ext cx="0" cy="0"/>
          <a:chOff x="0" y="0"/>
          <a:chExt cx="0" cy="0"/>
        </a:xfrm>
      </p:grpSpPr>
      <p:sp>
        <p:nvSpPr>
          <p:cNvPr id="2" name="Tartalom helye 1"/>
          <p:cNvSpPr>
            <a:spLocks noGrp="1"/>
          </p:cNvSpPr>
          <p:nvPr>
            <p:ph/>
          </p:nvPr>
        </p:nvSpPr>
        <p:spPr>
          <a:xfrm>
            <a:off x="914400" y="609600"/>
            <a:ext cx="10363200" cy="5486400"/>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3" name="Rectangle 2">
            <a:extLst>
              <a:ext uri="{FF2B5EF4-FFF2-40B4-BE49-F238E27FC236}">
                <a16:creationId xmlns:a16="http://schemas.microsoft.com/office/drawing/2014/main" id="{4E852BE4-1687-4D4A-AFC0-435AFD634D83}"/>
              </a:ext>
            </a:extLst>
          </p:cNvPr>
          <p:cNvSpPr>
            <a:spLocks noGrp="1" noChangeArrowheads="1"/>
          </p:cNvSpPr>
          <p:nvPr>
            <p:ph type="dt" sz="half" idx="10"/>
          </p:nvPr>
        </p:nvSpPr>
        <p:spPr>
          <a:ln/>
        </p:spPr>
        <p:txBody>
          <a:bodyPr/>
          <a:lstStyle>
            <a:lvl1pPr>
              <a:defRPr/>
            </a:lvl1pPr>
          </a:lstStyle>
          <a:p>
            <a:pPr>
              <a:defRPr/>
            </a:pPr>
            <a:endParaRPr lang="hu-HU"/>
          </a:p>
        </p:txBody>
      </p:sp>
      <p:sp>
        <p:nvSpPr>
          <p:cNvPr id="4" name="Rectangle 3">
            <a:extLst>
              <a:ext uri="{FF2B5EF4-FFF2-40B4-BE49-F238E27FC236}">
                <a16:creationId xmlns:a16="http://schemas.microsoft.com/office/drawing/2014/main" id="{2C1E06AA-755F-D744-A036-DCDE62597279}"/>
              </a:ext>
            </a:extLst>
          </p:cNvPr>
          <p:cNvSpPr>
            <a:spLocks noGrp="1" noChangeArrowheads="1"/>
          </p:cNvSpPr>
          <p:nvPr>
            <p:ph type="ftr" sz="quarter" idx="11"/>
          </p:nvPr>
        </p:nvSpPr>
        <p:spPr>
          <a:ln/>
        </p:spPr>
        <p:txBody>
          <a:bodyPr/>
          <a:lstStyle>
            <a:lvl1pPr>
              <a:defRPr/>
            </a:lvl1pPr>
          </a:lstStyle>
          <a:p>
            <a:pPr>
              <a:defRPr/>
            </a:pPr>
            <a:endParaRPr lang="hu-HU"/>
          </a:p>
        </p:txBody>
      </p:sp>
      <p:sp>
        <p:nvSpPr>
          <p:cNvPr id="5" name="Rectangle 4">
            <a:extLst>
              <a:ext uri="{FF2B5EF4-FFF2-40B4-BE49-F238E27FC236}">
                <a16:creationId xmlns:a16="http://schemas.microsoft.com/office/drawing/2014/main" id="{28C8FF46-BE58-6B40-A77D-4D55617F35FC}"/>
              </a:ext>
            </a:extLst>
          </p:cNvPr>
          <p:cNvSpPr>
            <a:spLocks noGrp="1" noChangeArrowheads="1"/>
          </p:cNvSpPr>
          <p:nvPr>
            <p:ph type="sldNum" sz="quarter" idx="12"/>
          </p:nvPr>
        </p:nvSpPr>
        <p:spPr>
          <a:ln/>
        </p:spPr>
        <p:txBody>
          <a:bodyPr/>
          <a:lstStyle>
            <a:lvl1pPr>
              <a:defRPr/>
            </a:lvl1pPr>
          </a:lstStyle>
          <a:p>
            <a:pPr>
              <a:defRPr/>
            </a:pPr>
            <a:fld id="{23AE9A48-2BAF-BF44-BFFA-C2BB39CDB978}" type="slidenum">
              <a:rPr lang="hu-HU" altLang="hu-HU"/>
              <a:pPr>
                <a:defRPr/>
              </a:pPr>
              <a:t>‹#›</a:t>
            </a:fld>
            <a:endParaRPr lang="hu-HU" altLang="hu-HU"/>
          </a:p>
        </p:txBody>
      </p:sp>
    </p:spTree>
    <p:extLst>
      <p:ext uri="{BB962C8B-B14F-4D97-AF65-F5344CB8AC3E}">
        <p14:creationId xmlns:p14="http://schemas.microsoft.com/office/powerpoint/2010/main" val="6013639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914400" y="2130430"/>
            <a:ext cx="10363200" cy="1470025"/>
          </a:xfrm>
        </p:spPr>
        <p:txBody>
          <a:bodyPr/>
          <a:lstStyle/>
          <a:p>
            <a:r>
              <a:rPr lang="hu-HU"/>
              <a:t>Mintacím szerkesztése</a:t>
            </a:r>
          </a:p>
        </p:txBody>
      </p:sp>
      <p:sp>
        <p:nvSpPr>
          <p:cNvPr id="3" name="Alcím 2"/>
          <p:cNvSpPr>
            <a:spLocks noGrp="1"/>
          </p:cNvSpPr>
          <p:nvPr>
            <p:ph type="subTitle" idx="1"/>
          </p:nvPr>
        </p:nvSpPr>
        <p:spPr>
          <a:xfrm>
            <a:off x="1828800" y="3886200"/>
            <a:ext cx="8534400" cy="1752600"/>
          </a:xfrm>
        </p:spPr>
        <p:txBody>
          <a:bodyPr/>
          <a:lstStyle>
            <a:lvl1pPr marL="0" indent="0" algn="ctr">
              <a:buNone/>
              <a:defRPr/>
            </a:lvl1pPr>
            <a:lvl2pPr marL="541873" indent="0" algn="ctr">
              <a:buNone/>
              <a:defRPr/>
            </a:lvl2pPr>
            <a:lvl3pPr marL="1083747" indent="0" algn="ctr">
              <a:buNone/>
              <a:defRPr/>
            </a:lvl3pPr>
            <a:lvl4pPr marL="1625620" indent="0" algn="ctr">
              <a:buNone/>
              <a:defRPr/>
            </a:lvl4pPr>
            <a:lvl5pPr marL="2167494" indent="0" algn="ctr">
              <a:buNone/>
              <a:defRPr/>
            </a:lvl5pPr>
            <a:lvl6pPr marL="2709367" indent="0" algn="ctr">
              <a:buNone/>
              <a:defRPr/>
            </a:lvl6pPr>
            <a:lvl7pPr marL="3251241" indent="0" algn="ctr">
              <a:buNone/>
              <a:defRPr/>
            </a:lvl7pPr>
            <a:lvl8pPr marL="3793114" indent="0" algn="ctr">
              <a:buNone/>
              <a:defRPr/>
            </a:lvl8pPr>
            <a:lvl9pPr marL="4334988" indent="0" algn="ctr">
              <a:buNone/>
              <a:defRPr/>
            </a:lvl9pPr>
          </a:lstStyle>
          <a:p>
            <a:r>
              <a:rPr lang="hu-HU"/>
              <a:t>Alcím mintájának szerkesztése</a:t>
            </a:r>
          </a:p>
        </p:txBody>
      </p:sp>
      <p:sp>
        <p:nvSpPr>
          <p:cNvPr id="4" name="Rectangle 2">
            <a:extLst>
              <a:ext uri="{FF2B5EF4-FFF2-40B4-BE49-F238E27FC236}">
                <a16:creationId xmlns:a16="http://schemas.microsoft.com/office/drawing/2014/main" id="{56C2B150-E730-4A49-B32A-24A3D593785F}"/>
              </a:ext>
            </a:extLst>
          </p:cNvPr>
          <p:cNvSpPr>
            <a:spLocks noGrp="1" noChangeArrowheads="1"/>
          </p:cNvSpPr>
          <p:nvPr>
            <p:ph type="dt" sz="half" idx="10"/>
          </p:nvPr>
        </p:nvSpPr>
        <p:spPr>
          <a:ln/>
        </p:spPr>
        <p:txBody>
          <a:bodyPr/>
          <a:lstStyle>
            <a:lvl1pPr>
              <a:defRPr/>
            </a:lvl1pPr>
          </a:lstStyle>
          <a:p>
            <a:pPr>
              <a:defRPr/>
            </a:pPr>
            <a:endParaRPr lang="hu-HU"/>
          </a:p>
        </p:txBody>
      </p:sp>
      <p:sp>
        <p:nvSpPr>
          <p:cNvPr id="5" name="Rectangle 3">
            <a:extLst>
              <a:ext uri="{FF2B5EF4-FFF2-40B4-BE49-F238E27FC236}">
                <a16:creationId xmlns:a16="http://schemas.microsoft.com/office/drawing/2014/main" id="{BA92172D-562A-8041-B60B-303B4C5265CE}"/>
              </a:ext>
            </a:extLst>
          </p:cNvPr>
          <p:cNvSpPr>
            <a:spLocks noGrp="1" noChangeArrowheads="1"/>
          </p:cNvSpPr>
          <p:nvPr>
            <p:ph type="ftr" sz="quarter" idx="11"/>
          </p:nvPr>
        </p:nvSpPr>
        <p:spPr>
          <a:ln/>
        </p:spPr>
        <p:txBody>
          <a:bodyPr/>
          <a:lstStyle>
            <a:lvl1pPr>
              <a:defRPr/>
            </a:lvl1pPr>
          </a:lstStyle>
          <a:p>
            <a:pPr>
              <a:defRPr/>
            </a:pPr>
            <a:endParaRPr lang="hu-HU"/>
          </a:p>
        </p:txBody>
      </p:sp>
      <p:sp>
        <p:nvSpPr>
          <p:cNvPr id="6" name="Rectangle 4">
            <a:extLst>
              <a:ext uri="{FF2B5EF4-FFF2-40B4-BE49-F238E27FC236}">
                <a16:creationId xmlns:a16="http://schemas.microsoft.com/office/drawing/2014/main" id="{BB9B6A03-2337-BF4F-82FD-A8AECD458997}"/>
              </a:ext>
            </a:extLst>
          </p:cNvPr>
          <p:cNvSpPr>
            <a:spLocks noGrp="1" noChangeArrowheads="1"/>
          </p:cNvSpPr>
          <p:nvPr>
            <p:ph type="sldNum" sz="quarter" idx="12"/>
          </p:nvPr>
        </p:nvSpPr>
        <p:spPr>
          <a:ln/>
        </p:spPr>
        <p:txBody>
          <a:bodyPr/>
          <a:lstStyle>
            <a:lvl1pPr>
              <a:defRPr/>
            </a:lvl1pPr>
          </a:lstStyle>
          <a:p>
            <a:pPr>
              <a:defRPr/>
            </a:pPr>
            <a:fld id="{A8BF49F0-C915-8D4B-8666-7B7A768E2738}" type="slidenum">
              <a:rPr lang="hu-HU"/>
              <a:pPr>
                <a:defRPr/>
              </a:pPr>
              <a:t>‹#›</a:t>
            </a:fld>
            <a:endParaRPr lang="hu-HU"/>
          </a:p>
        </p:txBody>
      </p:sp>
    </p:spTree>
    <p:extLst>
      <p:ext uri="{BB962C8B-B14F-4D97-AF65-F5344CB8AC3E}">
        <p14:creationId xmlns:p14="http://schemas.microsoft.com/office/powerpoint/2010/main" val="8423983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2">
            <a:extLst>
              <a:ext uri="{FF2B5EF4-FFF2-40B4-BE49-F238E27FC236}">
                <a16:creationId xmlns:a16="http://schemas.microsoft.com/office/drawing/2014/main" id="{F90AF19D-9446-E346-B32D-473AFB1A0829}"/>
              </a:ext>
            </a:extLst>
          </p:cNvPr>
          <p:cNvSpPr>
            <a:spLocks noGrp="1" noChangeArrowheads="1"/>
          </p:cNvSpPr>
          <p:nvPr>
            <p:ph type="dt" sz="half" idx="10"/>
          </p:nvPr>
        </p:nvSpPr>
        <p:spPr>
          <a:ln/>
        </p:spPr>
        <p:txBody>
          <a:bodyPr/>
          <a:lstStyle>
            <a:lvl1pPr>
              <a:defRPr/>
            </a:lvl1pPr>
          </a:lstStyle>
          <a:p>
            <a:pPr>
              <a:defRPr/>
            </a:pPr>
            <a:endParaRPr lang="hu-HU"/>
          </a:p>
        </p:txBody>
      </p:sp>
      <p:sp>
        <p:nvSpPr>
          <p:cNvPr id="5" name="Rectangle 3">
            <a:extLst>
              <a:ext uri="{FF2B5EF4-FFF2-40B4-BE49-F238E27FC236}">
                <a16:creationId xmlns:a16="http://schemas.microsoft.com/office/drawing/2014/main" id="{59ED30F5-EEF2-F345-A9A7-5ACECF05EF4E}"/>
              </a:ext>
            </a:extLst>
          </p:cNvPr>
          <p:cNvSpPr>
            <a:spLocks noGrp="1" noChangeArrowheads="1"/>
          </p:cNvSpPr>
          <p:nvPr>
            <p:ph type="ftr" sz="quarter" idx="11"/>
          </p:nvPr>
        </p:nvSpPr>
        <p:spPr>
          <a:ln/>
        </p:spPr>
        <p:txBody>
          <a:bodyPr/>
          <a:lstStyle>
            <a:lvl1pPr>
              <a:defRPr/>
            </a:lvl1pPr>
          </a:lstStyle>
          <a:p>
            <a:pPr>
              <a:defRPr/>
            </a:pPr>
            <a:endParaRPr lang="hu-HU"/>
          </a:p>
        </p:txBody>
      </p:sp>
      <p:sp>
        <p:nvSpPr>
          <p:cNvPr id="6" name="Rectangle 4">
            <a:extLst>
              <a:ext uri="{FF2B5EF4-FFF2-40B4-BE49-F238E27FC236}">
                <a16:creationId xmlns:a16="http://schemas.microsoft.com/office/drawing/2014/main" id="{F61C7FE7-2168-664D-ADF4-98929DC2F6AA}"/>
              </a:ext>
            </a:extLst>
          </p:cNvPr>
          <p:cNvSpPr>
            <a:spLocks noGrp="1" noChangeArrowheads="1"/>
          </p:cNvSpPr>
          <p:nvPr>
            <p:ph type="sldNum" sz="quarter" idx="12"/>
          </p:nvPr>
        </p:nvSpPr>
        <p:spPr>
          <a:ln/>
        </p:spPr>
        <p:txBody>
          <a:bodyPr/>
          <a:lstStyle>
            <a:lvl1pPr>
              <a:defRPr/>
            </a:lvl1pPr>
          </a:lstStyle>
          <a:p>
            <a:pPr>
              <a:defRPr/>
            </a:pPr>
            <a:fld id="{0C381E57-794A-9A47-8758-49B6B613A052}" type="slidenum">
              <a:rPr lang="hu-HU"/>
              <a:pPr>
                <a:defRPr/>
              </a:pPr>
              <a:t>‹#›</a:t>
            </a:fld>
            <a:endParaRPr lang="hu-HU"/>
          </a:p>
        </p:txBody>
      </p:sp>
    </p:spTree>
    <p:extLst>
      <p:ext uri="{BB962C8B-B14F-4D97-AF65-F5344CB8AC3E}">
        <p14:creationId xmlns:p14="http://schemas.microsoft.com/office/powerpoint/2010/main" val="13512955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963319" y="4406905"/>
            <a:ext cx="10363200" cy="1362075"/>
          </a:xfrm>
        </p:spPr>
        <p:txBody>
          <a:bodyPr anchor="t"/>
          <a:lstStyle>
            <a:lvl1pPr algn="l">
              <a:defRPr sz="4741" b="1" cap="all"/>
            </a:lvl1pPr>
          </a:lstStyle>
          <a:p>
            <a:r>
              <a:rPr lang="hu-HU"/>
              <a:t>Mintacím szerkesztése</a:t>
            </a:r>
          </a:p>
        </p:txBody>
      </p:sp>
      <p:sp>
        <p:nvSpPr>
          <p:cNvPr id="3" name="Szöveg helye 2"/>
          <p:cNvSpPr>
            <a:spLocks noGrp="1"/>
          </p:cNvSpPr>
          <p:nvPr>
            <p:ph type="body" idx="1"/>
          </p:nvPr>
        </p:nvSpPr>
        <p:spPr>
          <a:xfrm>
            <a:off x="963319" y="2906713"/>
            <a:ext cx="10363200" cy="1500187"/>
          </a:xfrm>
        </p:spPr>
        <p:txBody>
          <a:bodyPr anchor="b"/>
          <a:lstStyle>
            <a:lvl1pPr marL="0" indent="0">
              <a:buNone/>
              <a:defRPr sz="2370"/>
            </a:lvl1pPr>
            <a:lvl2pPr marL="541873" indent="0">
              <a:buNone/>
              <a:defRPr sz="2133"/>
            </a:lvl2pPr>
            <a:lvl3pPr marL="1083747" indent="0">
              <a:buNone/>
              <a:defRPr sz="1896"/>
            </a:lvl3pPr>
            <a:lvl4pPr marL="1625620" indent="0">
              <a:buNone/>
              <a:defRPr sz="1659"/>
            </a:lvl4pPr>
            <a:lvl5pPr marL="2167494" indent="0">
              <a:buNone/>
              <a:defRPr sz="1659"/>
            </a:lvl5pPr>
            <a:lvl6pPr marL="2709367" indent="0">
              <a:buNone/>
              <a:defRPr sz="1659"/>
            </a:lvl6pPr>
            <a:lvl7pPr marL="3251241" indent="0">
              <a:buNone/>
              <a:defRPr sz="1659"/>
            </a:lvl7pPr>
            <a:lvl8pPr marL="3793114" indent="0">
              <a:buNone/>
              <a:defRPr sz="1659"/>
            </a:lvl8pPr>
            <a:lvl9pPr marL="4334988" indent="0">
              <a:buNone/>
              <a:defRPr sz="1659"/>
            </a:lvl9pPr>
          </a:lstStyle>
          <a:p>
            <a:pPr lvl="0"/>
            <a:r>
              <a:rPr lang="hu-HU"/>
              <a:t>Mintaszöveg szerkesztése</a:t>
            </a:r>
          </a:p>
        </p:txBody>
      </p:sp>
      <p:sp>
        <p:nvSpPr>
          <p:cNvPr id="4" name="Rectangle 2">
            <a:extLst>
              <a:ext uri="{FF2B5EF4-FFF2-40B4-BE49-F238E27FC236}">
                <a16:creationId xmlns:a16="http://schemas.microsoft.com/office/drawing/2014/main" id="{48A9DA5A-2C11-114D-8EC0-0DF3F25C988F}"/>
              </a:ext>
            </a:extLst>
          </p:cNvPr>
          <p:cNvSpPr>
            <a:spLocks noGrp="1" noChangeArrowheads="1"/>
          </p:cNvSpPr>
          <p:nvPr>
            <p:ph type="dt" sz="half" idx="10"/>
          </p:nvPr>
        </p:nvSpPr>
        <p:spPr>
          <a:ln/>
        </p:spPr>
        <p:txBody>
          <a:bodyPr/>
          <a:lstStyle>
            <a:lvl1pPr>
              <a:defRPr/>
            </a:lvl1pPr>
          </a:lstStyle>
          <a:p>
            <a:pPr>
              <a:defRPr/>
            </a:pPr>
            <a:endParaRPr lang="hu-HU"/>
          </a:p>
        </p:txBody>
      </p:sp>
      <p:sp>
        <p:nvSpPr>
          <p:cNvPr id="5" name="Rectangle 3">
            <a:extLst>
              <a:ext uri="{FF2B5EF4-FFF2-40B4-BE49-F238E27FC236}">
                <a16:creationId xmlns:a16="http://schemas.microsoft.com/office/drawing/2014/main" id="{796247FD-04A6-A34A-9A75-65ECC70F5A4A}"/>
              </a:ext>
            </a:extLst>
          </p:cNvPr>
          <p:cNvSpPr>
            <a:spLocks noGrp="1" noChangeArrowheads="1"/>
          </p:cNvSpPr>
          <p:nvPr>
            <p:ph type="ftr" sz="quarter" idx="11"/>
          </p:nvPr>
        </p:nvSpPr>
        <p:spPr>
          <a:ln/>
        </p:spPr>
        <p:txBody>
          <a:bodyPr/>
          <a:lstStyle>
            <a:lvl1pPr>
              <a:defRPr/>
            </a:lvl1pPr>
          </a:lstStyle>
          <a:p>
            <a:pPr>
              <a:defRPr/>
            </a:pPr>
            <a:endParaRPr lang="hu-HU"/>
          </a:p>
        </p:txBody>
      </p:sp>
      <p:sp>
        <p:nvSpPr>
          <p:cNvPr id="6" name="Rectangle 4">
            <a:extLst>
              <a:ext uri="{FF2B5EF4-FFF2-40B4-BE49-F238E27FC236}">
                <a16:creationId xmlns:a16="http://schemas.microsoft.com/office/drawing/2014/main" id="{132C5DDC-F5AB-AB4A-8A25-2B4C2A776291}"/>
              </a:ext>
            </a:extLst>
          </p:cNvPr>
          <p:cNvSpPr>
            <a:spLocks noGrp="1" noChangeArrowheads="1"/>
          </p:cNvSpPr>
          <p:nvPr>
            <p:ph type="sldNum" sz="quarter" idx="12"/>
          </p:nvPr>
        </p:nvSpPr>
        <p:spPr>
          <a:ln/>
        </p:spPr>
        <p:txBody>
          <a:bodyPr/>
          <a:lstStyle>
            <a:lvl1pPr>
              <a:defRPr/>
            </a:lvl1pPr>
          </a:lstStyle>
          <a:p>
            <a:pPr>
              <a:defRPr/>
            </a:pPr>
            <a:fld id="{91CDED55-7B60-FD40-A019-FBA0B7F2A13A}" type="slidenum">
              <a:rPr lang="hu-HU"/>
              <a:pPr>
                <a:defRPr/>
              </a:pPr>
              <a:t>‹#›</a:t>
            </a:fld>
            <a:endParaRPr lang="hu-HU"/>
          </a:p>
        </p:txBody>
      </p:sp>
    </p:spTree>
    <p:extLst>
      <p:ext uri="{BB962C8B-B14F-4D97-AF65-F5344CB8AC3E}">
        <p14:creationId xmlns:p14="http://schemas.microsoft.com/office/powerpoint/2010/main" val="22131285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sz="half" idx="1"/>
          </p:nvPr>
        </p:nvSpPr>
        <p:spPr>
          <a:xfrm>
            <a:off x="914403" y="1981200"/>
            <a:ext cx="5091289" cy="4114800"/>
          </a:xfrm>
        </p:spPr>
        <p:txBody>
          <a:bodyPr/>
          <a:lstStyle>
            <a:lvl1pPr>
              <a:defRPr sz="3319"/>
            </a:lvl1pPr>
            <a:lvl2pPr>
              <a:defRPr sz="2844"/>
            </a:lvl2pPr>
            <a:lvl3pPr>
              <a:defRPr sz="2370"/>
            </a:lvl3pPr>
            <a:lvl4pPr>
              <a:defRPr sz="2133"/>
            </a:lvl4pPr>
            <a:lvl5pPr>
              <a:defRPr sz="2133"/>
            </a:lvl5pPr>
            <a:lvl6pPr>
              <a:defRPr sz="2133"/>
            </a:lvl6pPr>
            <a:lvl7pPr>
              <a:defRPr sz="2133"/>
            </a:lvl7pPr>
            <a:lvl8pPr>
              <a:defRPr sz="2133"/>
            </a:lvl8pPr>
            <a:lvl9pPr>
              <a:defRPr sz="2133"/>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p:cNvSpPr>
            <a:spLocks noGrp="1"/>
          </p:cNvSpPr>
          <p:nvPr>
            <p:ph sz="half" idx="2"/>
          </p:nvPr>
        </p:nvSpPr>
        <p:spPr>
          <a:xfrm>
            <a:off x="6186315" y="1981200"/>
            <a:ext cx="5091289" cy="4114800"/>
          </a:xfrm>
        </p:spPr>
        <p:txBody>
          <a:bodyPr/>
          <a:lstStyle>
            <a:lvl1pPr>
              <a:defRPr sz="3319"/>
            </a:lvl1pPr>
            <a:lvl2pPr>
              <a:defRPr sz="2844"/>
            </a:lvl2pPr>
            <a:lvl3pPr>
              <a:defRPr sz="2370"/>
            </a:lvl3pPr>
            <a:lvl4pPr>
              <a:defRPr sz="2133"/>
            </a:lvl4pPr>
            <a:lvl5pPr>
              <a:defRPr sz="2133"/>
            </a:lvl5pPr>
            <a:lvl6pPr>
              <a:defRPr sz="2133"/>
            </a:lvl6pPr>
            <a:lvl7pPr>
              <a:defRPr sz="2133"/>
            </a:lvl7pPr>
            <a:lvl8pPr>
              <a:defRPr sz="2133"/>
            </a:lvl8pPr>
            <a:lvl9pPr>
              <a:defRPr sz="2133"/>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Rectangle 2">
            <a:extLst>
              <a:ext uri="{FF2B5EF4-FFF2-40B4-BE49-F238E27FC236}">
                <a16:creationId xmlns:a16="http://schemas.microsoft.com/office/drawing/2014/main" id="{D0EEBCDA-5663-D249-8748-A9876C1F7625}"/>
              </a:ext>
            </a:extLst>
          </p:cNvPr>
          <p:cNvSpPr>
            <a:spLocks noGrp="1" noChangeArrowheads="1"/>
          </p:cNvSpPr>
          <p:nvPr>
            <p:ph type="dt" sz="half" idx="10"/>
          </p:nvPr>
        </p:nvSpPr>
        <p:spPr>
          <a:ln/>
        </p:spPr>
        <p:txBody>
          <a:bodyPr/>
          <a:lstStyle>
            <a:lvl1pPr>
              <a:defRPr/>
            </a:lvl1pPr>
          </a:lstStyle>
          <a:p>
            <a:pPr>
              <a:defRPr/>
            </a:pPr>
            <a:endParaRPr lang="hu-HU"/>
          </a:p>
        </p:txBody>
      </p:sp>
      <p:sp>
        <p:nvSpPr>
          <p:cNvPr id="6" name="Rectangle 3">
            <a:extLst>
              <a:ext uri="{FF2B5EF4-FFF2-40B4-BE49-F238E27FC236}">
                <a16:creationId xmlns:a16="http://schemas.microsoft.com/office/drawing/2014/main" id="{CB293379-0340-A548-A2AC-D6999BD71DC7}"/>
              </a:ext>
            </a:extLst>
          </p:cNvPr>
          <p:cNvSpPr>
            <a:spLocks noGrp="1" noChangeArrowheads="1"/>
          </p:cNvSpPr>
          <p:nvPr>
            <p:ph type="ftr" sz="quarter" idx="11"/>
          </p:nvPr>
        </p:nvSpPr>
        <p:spPr>
          <a:ln/>
        </p:spPr>
        <p:txBody>
          <a:bodyPr/>
          <a:lstStyle>
            <a:lvl1pPr>
              <a:defRPr/>
            </a:lvl1pPr>
          </a:lstStyle>
          <a:p>
            <a:pPr>
              <a:defRPr/>
            </a:pPr>
            <a:endParaRPr lang="hu-HU"/>
          </a:p>
        </p:txBody>
      </p:sp>
      <p:sp>
        <p:nvSpPr>
          <p:cNvPr id="7" name="Rectangle 4">
            <a:extLst>
              <a:ext uri="{FF2B5EF4-FFF2-40B4-BE49-F238E27FC236}">
                <a16:creationId xmlns:a16="http://schemas.microsoft.com/office/drawing/2014/main" id="{DA6EEA8A-2AFF-1847-95B5-1A5A2DB43A59}"/>
              </a:ext>
            </a:extLst>
          </p:cNvPr>
          <p:cNvSpPr>
            <a:spLocks noGrp="1" noChangeArrowheads="1"/>
          </p:cNvSpPr>
          <p:nvPr>
            <p:ph type="sldNum" sz="quarter" idx="12"/>
          </p:nvPr>
        </p:nvSpPr>
        <p:spPr>
          <a:ln/>
        </p:spPr>
        <p:txBody>
          <a:bodyPr/>
          <a:lstStyle>
            <a:lvl1pPr>
              <a:defRPr/>
            </a:lvl1pPr>
          </a:lstStyle>
          <a:p>
            <a:pPr>
              <a:defRPr/>
            </a:pPr>
            <a:fld id="{57FA317B-F74B-9F41-9AED-45687523C62C}" type="slidenum">
              <a:rPr lang="hu-HU"/>
              <a:pPr>
                <a:defRPr/>
              </a:pPr>
              <a:t>‹#›</a:t>
            </a:fld>
            <a:endParaRPr lang="hu-HU"/>
          </a:p>
        </p:txBody>
      </p:sp>
    </p:spTree>
    <p:extLst>
      <p:ext uri="{BB962C8B-B14F-4D97-AF65-F5344CB8AC3E}">
        <p14:creationId xmlns:p14="http://schemas.microsoft.com/office/powerpoint/2010/main" val="21772350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609600" y="274638"/>
            <a:ext cx="10972800" cy="1143000"/>
          </a:xfrm>
        </p:spPr>
        <p:txBody>
          <a:bodyPr/>
          <a:lstStyle>
            <a:lvl1pPr>
              <a:defRPr/>
            </a:lvl1pPr>
          </a:lstStyle>
          <a:p>
            <a:r>
              <a:rPr lang="hu-HU"/>
              <a:t>Mintacím szerkesztése</a:t>
            </a:r>
          </a:p>
        </p:txBody>
      </p:sp>
      <p:sp>
        <p:nvSpPr>
          <p:cNvPr id="3" name="Szöveg helye 2"/>
          <p:cNvSpPr>
            <a:spLocks noGrp="1"/>
          </p:cNvSpPr>
          <p:nvPr>
            <p:ph type="body" idx="1"/>
          </p:nvPr>
        </p:nvSpPr>
        <p:spPr>
          <a:xfrm>
            <a:off x="609600" y="1535113"/>
            <a:ext cx="5386683" cy="639762"/>
          </a:xfrm>
        </p:spPr>
        <p:txBody>
          <a:bodyPr anchor="b"/>
          <a:lstStyle>
            <a:lvl1pPr marL="0" indent="0">
              <a:buNone/>
              <a:defRPr sz="2844" b="1"/>
            </a:lvl1pPr>
            <a:lvl2pPr marL="541873" indent="0">
              <a:buNone/>
              <a:defRPr sz="2370" b="1"/>
            </a:lvl2pPr>
            <a:lvl3pPr marL="1083747" indent="0">
              <a:buNone/>
              <a:defRPr sz="2133" b="1"/>
            </a:lvl3pPr>
            <a:lvl4pPr marL="1625620" indent="0">
              <a:buNone/>
              <a:defRPr sz="1896" b="1"/>
            </a:lvl4pPr>
            <a:lvl5pPr marL="2167494" indent="0">
              <a:buNone/>
              <a:defRPr sz="1896" b="1"/>
            </a:lvl5pPr>
            <a:lvl6pPr marL="2709367" indent="0">
              <a:buNone/>
              <a:defRPr sz="1896" b="1"/>
            </a:lvl6pPr>
            <a:lvl7pPr marL="3251241" indent="0">
              <a:buNone/>
              <a:defRPr sz="1896" b="1"/>
            </a:lvl7pPr>
            <a:lvl8pPr marL="3793114" indent="0">
              <a:buNone/>
              <a:defRPr sz="1896" b="1"/>
            </a:lvl8pPr>
            <a:lvl9pPr marL="4334988" indent="0">
              <a:buNone/>
              <a:defRPr sz="1896" b="1"/>
            </a:lvl9pPr>
          </a:lstStyle>
          <a:p>
            <a:pPr lvl="0"/>
            <a:r>
              <a:rPr lang="hu-HU"/>
              <a:t>Mintaszöveg szerkesztése</a:t>
            </a:r>
          </a:p>
        </p:txBody>
      </p:sp>
      <p:sp>
        <p:nvSpPr>
          <p:cNvPr id="4" name="Tartalom helye 3"/>
          <p:cNvSpPr>
            <a:spLocks noGrp="1"/>
          </p:cNvSpPr>
          <p:nvPr>
            <p:ph sz="half" idx="2"/>
          </p:nvPr>
        </p:nvSpPr>
        <p:spPr>
          <a:xfrm>
            <a:off x="609600" y="2174875"/>
            <a:ext cx="5386683" cy="3951288"/>
          </a:xfrm>
        </p:spPr>
        <p:txBody>
          <a:bodyPr/>
          <a:lstStyle>
            <a:lvl1pPr>
              <a:defRPr sz="2844"/>
            </a:lvl1pPr>
            <a:lvl2pPr>
              <a:defRPr sz="2370"/>
            </a:lvl2pPr>
            <a:lvl3pPr>
              <a:defRPr sz="2133"/>
            </a:lvl3pPr>
            <a:lvl4pPr>
              <a:defRPr sz="1896"/>
            </a:lvl4pPr>
            <a:lvl5pPr>
              <a:defRPr sz="1896"/>
            </a:lvl5pPr>
            <a:lvl6pPr>
              <a:defRPr sz="1896"/>
            </a:lvl6pPr>
            <a:lvl7pPr>
              <a:defRPr sz="1896"/>
            </a:lvl7pPr>
            <a:lvl8pPr>
              <a:defRPr sz="1896"/>
            </a:lvl8pPr>
            <a:lvl9pPr>
              <a:defRPr sz="1896"/>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p:cNvSpPr>
            <a:spLocks noGrp="1"/>
          </p:cNvSpPr>
          <p:nvPr>
            <p:ph type="body" sz="quarter" idx="3"/>
          </p:nvPr>
        </p:nvSpPr>
        <p:spPr>
          <a:xfrm>
            <a:off x="6193837" y="1535113"/>
            <a:ext cx="5388563" cy="639762"/>
          </a:xfrm>
        </p:spPr>
        <p:txBody>
          <a:bodyPr anchor="b"/>
          <a:lstStyle>
            <a:lvl1pPr marL="0" indent="0">
              <a:buNone/>
              <a:defRPr sz="2844" b="1"/>
            </a:lvl1pPr>
            <a:lvl2pPr marL="541873" indent="0">
              <a:buNone/>
              <a:defRPr sz="2370" b="1"/>
            </a:lvl2pPr>
            <a:lvl3pPr marL="1083747" indent="0">
              <a:buNone/>
              <a:defRPr sz="2133" b="1"/>
            </a:lvl3pPr>
            <a:lvl4pPr marL="1625620" indent="0">
              <a:buNone/>
              <a:defRPr sz="1896" b="1"/>
            </a:lvl4pPr>
            <a:lvl5pPr marL="2167494" indent="0">
              <a:buNone/>
              <a:defRPr sz="1896" b="1"/>
            </a:lvl5pPr>
            <a:lvl6pPr marL="2709367" indent="0">
              <a:buNone/>
              <a:defRPr sz="1896" b="1"/>
            </a:lvl6pPr>
            <a:lvl7pPr marL="3251241" indent="0">
              <a:buNone/>
              <a:defRPr sz="1896" b="1"/>
            </a:lvl7pPr>
            <a:lvl8pPr marL="3793114" indent="0">
              <a:buNone/>
              <a:defRPr sz="1896" b="1"/>
            </a:lvl8pPr>
            <a:lvl9pPr marL="4334988" indent="0">
              <a:buNone/>
              <a:defRPr sz="1896" b="1"/>
            </a:lvl9pPr>
          </a:lstStyle>
          <a:p>
            <a:pPr lvl="0"/>
            <a:r>
              <a:rPr lang="hu-HU"/>
              <a:t>Mintaszöveg szerkesztése</a:t>
            </a:r>
          </a:p>
        </p:txBody>
      </p:sp>
      <p:sp>
        <p:nvSpPr>
          <p:cNvPr id="6" name="Tartalom helye 5"/>
          <p:cNvSpPr>
            <a:spLocks noGrp="1"/>
          </p:cNvSpPr>
          <p:nvPr>
            <p:ph sz="quarter" idx="4"/>
          </p:nvPr>
        </p:nvSpPr>
        <p:spPr>
          <a:xfrm>
            <a:off x="6193837" y="2174875"/>
            <a:ext cx="5388563" cy="3951288"/>
          </a:xfrm>
        </p:spPr>
        <p:txBody>
          <a:bodyPr/>
          <a:lstStyle>
            <a:lvl1pPr>
              <a:defRPr sz="2844"/>
            </a:lvl1pPr>
            <a:lvl2pPr>
              <a:defRPr sz="2370"/>
            </a:lvl2pPr>
            <a:lvl3pPr>
              <a:defRPr sz="2133"/>
            </a:lvl3pPr>
            <a:lvl4pPr>
              <a:defRPr sz="1896"/>
            </a:lvl4pPr>
            <a:lvl5pPr>
              <a:defRPr sz="1896"/>
            </a:lvl5pPr>
            <a:lvl6pPr>
              <a:defRPr sz="1896"/>
            </a:lvl6pPr>
            <a:lvl7pPr>
              <a:defRPr sz="1896"/>
            </a:lvl7pPr>
            <a:lvl8pPr>
              <a:defRPr sz="1896"/>
            </a:lvl8pPr>
            <a:lvl9pPr>
              <a:defRPr sz="1896"/>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Rectangle 2">
            <a:extLst>
              <a:ext uri="{FF2B5EF4-FFF2-40B4-BE49-F238E27FC236}">
                <a16:creationId xmlns:a16="http://schemas.microsoft.com/office/drawing/2014/main" id="{9E046A55-3C12-1B4B-9055-731202D10B62}"/>
              </a:ext>
            </a:extLst>
          </p:cNvPr>
          <p:cNvSpPr>
            <a:spLocks noGrp="1" noChangeArrowheads="1"/>
          </p:cNvSpPr>
          <p:nvPr>
            <p:ph type="dt" sz="half" idx="10"/>
          </p:nvPr>
        </p:nvSpPr>
        <p:spPr>
          <a:ln/>
        </p:spPr>
        <p:txBody>
          <a:bodyPr/>
          <a:lstStyle>
            <a:lvl1pPr>
              <a:defRPr/>
            </a:lvl1pPr>
          </a:lstStyle>
          <a:p>
            <a:pPr>
              <a:defRPr/>
            </a:pPr>
            <a:endParaRPr lang="hu-HU"/>
          </a:p>
        </p:txBody>
      </p:sp>
      <p:sp>
        <p:nvSpPr>
          <p:cNvPr id="8" name="Rectangle 3">
            <a:extLst>
              <a:ext uri="{FF2B5EF4-FFF2-40B4-BE49-F238E27FC236}">
                <a16:creationId xmlns:a16="http://schemas.microsoft.com/office/drawing/2014/main" id="{4D019590-32CD-9A42-961E-28AFAC9E1A3F}"/>
              </a:ext>
            </a:extLst>
          </p:cNvPr>
          <p:cNvSpPr>
            <a:spLocks noGrp="1" noChangeArrowheads="1"/>
          </p:cNvSpPr>
          <p:nvPr>
            <p:ph type="ftr" sz="quarter" idx="11"/>
          </p:nvPr>
        </p:nvSpPr>
        <p:spPr>
          <a:ln/>
        </p:spPr>
        <p:txBody>
          <a:bodyPr/>
          <a:lstStyle>
            <a:lvl1pPr>
              <a:defRPr/>
            </a:lvl1pPr>
          </a:lstStyle>
          <a:p>
            <a:pPr>
              <a:defRPr/>
            </a:pPr>
            <a:endParaRPr lang="hu-HU"/>
          </a:p>
        </p:txBody>
      </p:sp>
      <p:sp>
        <p:nvSpPr>
          <p:cNvPr id="9" name="Rectangle 4">
            <a:extLst>
              <a:ext uri="{FF2B5EF4-FFF2-40B4-BE49-F238E27FC236}">
                <a16:creationId xmlns:a16="http://schemas.microsoft.com/office/drawing/2014/main" id="{328E80DF-A4D0-2A44-AFF4-587DDB6A606D}"/>
              </a:ext>
            </a:extLst>
          </p:cNvPr>
          <p:cNvSpPr>
            <a:spLocks noGrp="1" noChangeArrowheads="1"/>
          </p:cNvSpPr>
          <p:nvPr>
            <p:ph type="sldNum" sz="quarter" idx="12"/>
          </p:nvPr>
        </p:nvSpPr>
        <p:spPr>
          <a:ln/>
        </p:spPr>
        <p:txBody>
          <a:bodyPr/>
          <a:lstStyle>
            <a:lvl1pPr>
              <a:defRPr/>
            </a:lvl1pPr>
          </a:lstStyle>
          <a:p>
            <a:pPr>
              <a:defRPr/>
            </a:pPr>
            <a:fld id="{A5DB4037-AB18-F649-B81F-D4D13870EB66}" type="slidenum">
              <a:rPr lang="hu-HU"/>
              <a:pPr>
                <a:defRPr/>
              </a:pPr>
              <a:t>‹#›</a:t>
            </a:fld>
            <a:endParaRPr lang="hu-HU"/>
          </a:p>
        </p:txBody>
      </p:sp>
    </p:spTree>
    <p:extLst>
      <p:ext uri="{BB962C8B-B14F-4D97-AF65-F5344CB8AC3E}">
        <p14:creationId xmlns:p14="http://schemas.microsoft.com/office/powerpoint/2010/main" val="33034637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Rectangle 2">
            <a:extLst>
              <a:ext uri="{FF2B5EF4-FFF2-40B4-BE49-F238E27FC236}">
                <a16:creationId xmlns:a16="http://schemas.microsoft.com/office/drawing/2014/main" id="{70D1257A-69FF-C643-954D-FB6B4E29C4C9}"/>
              </a:ext>
            </a:extLst>
          </p:cNvPr>
          <p:cNvSpPr>
            <a:spLocks noGrp="1" noChangeArrowheads="1"/>
          </p:cNvSpPr>
          <p:nvPr>
            <p:ph type="dt" sz="half" idx="10"/>
          </p:nvPr>
        </p:nvSpPr>
        <p:spPr>
          <a:ln/>
        </p:spPr>
        <p:txBody>
          <a:bodyPr/>
          <a:lstStyle>
            <a:lvl1pPr>
              <a:defRPr/>
            </a:lvl1pPr>
          </a:lstStyle>
          <a:p>
            <a:pPr>
              <a:defRPr/>
            </a:pPr>
            <a:endParaRPr lang="hu-HU"/>
          </a:p>
        </p:txBody>
      </p:sp>
      <p:sp>
        <p:nvSpPr>
          <p:cNvPr id="4" name="Rectangle 3">
            <a:extLst>
              <a:ext uri="{FF2B5EF4-FFF2-40B4-BE49-F238E27FC236}">
                <a16:creationId xmlns:a16="http://schemas.microsoft.com/office/drawing/2014/main" id="{BAEB0B81-DC02-1245-989A-1B75A24E51EB}"/>
              </a:ext>
            </a:extLst>
          </p:cNvPr>
          <p:cNvSpPr>
            <a:spLocks noGrp="1" noChangeArrowheads="1"/>
          </p:cNvSpPr>
          <p:nvPr>
            <p:ph type="ftr" sz="quarter" idx="11"/>
          </p:nvPr>
        </p:nvSpPr>
        <p:spPr>
          <a:ln/>
        </p:spPr>
        <p:txBody>
          <a:bodyPr/>
          <a:lstStyle>
            <a:lvl1pPr>
              <a:defRPr/>
            </a:lvl1pPr>
          </a:lstStyle>
          <a:p>
            <a:pPr>
              <a:defRPr/>
            </a:pPr>
            <a:endParaRPr lang="hu-HU"/>
          </a:p>
        </p:txBody>
      </p:sp>
      <p:sp>
        <p:nvSpPr>
          <p:cNvPr id="5" name="Rectangle 4">
            <a:extLst>
              <a:ext uri="{FF2B5EF4-FFF2-40B4-BE49-F238E27FC236}">
                <a16:creationId xmlns:a16="http://schemas.microsoft.com/office/drawing/2014/main" id="{3B14F02F-0A9B-0446-90B5-00FB26FAA643}"/>
              </a:ext>
            </a:extLst>
          </p:cNvPr>
          <p:cNvSpPr>
            <a:spLocks noGrp="1" noChangeArrowheads="1"/>
          </p:cNvSpPr>
          <p:nvPr>
            <p:ph type="sldNum" sz="quarter" idx="12"/>
          </p:nvPr>
        </p:nvSpPr>
        <p:spPr>
          <a:ln/>
        </p:spPr>
        <p:txBody>
          <a:bodyPr/>
          <a:lstStyle>
            <a:lvl1pPr>
              <a:defRPr/>
            </a:lvl1pPr>
          </a:lstStyle>
          <a:p>
            <a:pPr>
              <a:defRPr/>
            </a:pPr>
            <a:fld id="{5D490807-9DA1-FD40-B20B-CCCFE8ABD563}" type="slidenum">
              <a:rPr lang="hu-HU"/>
              <a:pPr>
                <a:defRPr/>
              </a:pPr>
              <a:t>‹#›</a:t>
            </a:fld>
            <a:endParaRPr lang="hu-HU"/>
          </a:p>
        </p:txBody>
      </p:sp>
    </p:spTree>
    <p:extLst>
      <p:ext uri="{BB962C8B-B14F-4D97-AF65-F5344CB8AC3E}">
        <p14:creationId xmlns:p14="http://schemas.microsoft.com/office/powerpoint/2010/main" val="33679531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963319" y="4406905"/>
            <a:ext cx="10363200" cy="1362075"/>
          </a:xfrm>
        </p:spPr>
        <p:txBody>
          <a:bodyPr anchor="t"/>
          <a:lstStyle>
            <a:lvl1pPr algn="l">
              <a:defRPr sz="4741" b="1" cap="all"/>
            </a:lvl1pPr>
          </a:lstStyle>
          <a:p>
            <a:r>
              <a:rPr lang="hu-HU"/>
              <a:t>Mintacím szerkesztése</a:t>
            </a:r>
          </a:p>
        </p:txBody>
      </p:sp>
      <p:sp>
        <p:nvSpPr>
          <p:cNvPr id="3" name="Szöveg helye 2"/>
          <p:cNvSpPr>
            <a:spLocks noGrp="1"/>
          </p:cNvSpPr>
          <p:nvPr>
            <p:ph type="body" idx="1"/>
          </p:nvPr>
        </p:nvSpPr>
        <p:spPr>
          <a:xfrm>
            <a:off x="963319" y="2906713"/>
            <a:ext cx="10363200" cy="1500187"/>
          </a:xfrm>
        </p:spPr>
        <p:txBody>
          <a:bodyPr anchor="b"/>
          <a:lstStyle>
            <a:lvl1pPr marL="0" indent="0">
              <a:buNone/>
              <a:defRPr sz="2370"/>
            </a:lvl1pPr>
            <a:lvl2pPr marL="541873" indent="0">
              <a:buNone/>
              <a:defRPr sz="2133"/>
            </a:lvl2pPr>
            <a:lvl3pPr marL="1083747" indent="0">
              <a:buNone/>
              <a:defRPr sz="1896"/>
            </a:lvl3pPr>
            <a:lvl4pPr marL="1625620" indent="0">
              <a:buNone/>
              <a:defRPr sz="1659"/>
            </a:lvl4pPr>
            <a:lvl5pPr marL="2167494" indent="0">
              <a:buNone/>
              <a:defRPr sz="1659"/>
            </a:lvl5pPr>
            <a:lvl6pPr marL="2709367" indent="0">
              <a:buNone/>
              <a:defRPr sz="1659"/>
            </a:lvl6pPr>
            <a:lvl7pPr marL="3251241" indent="0">
              <a:buNone/>
              <a:defRPr sz="1659"/>
            </a:lvl7pPr>
            <a:lvl8pPr marL="3793114" indent="0">
              <a:buNone/>
              <a:defRPr sz="1659"/>
            </a:lvl8pPr>
            <a:lvl9pPr marL="4334988" indent="0">
              <a:buNone/>
              <a:defRPr sz="1659"/>
            </a:lvl9pPr>
          </a:lstStyle>
          <a:p>
            <a:pPr lvl="0"/>
            <a:r>
              <a:rPr lang="hu-HU"/>
              <a:t>Mintaszöveg szerkesztése</a:t>
            </a:r>
          </a:p>
        </p:txBody>
      </p:sp>
      <p:sp>
        <p:nvSpPr>
          <p:cNvPr id="4" name="Rectangle 2">
            <a:extLst>
              <a:ext uri="{FF2B5EF4-FFF2-40B4-BE49-F238E27FC236}">
                <a16:creationId xmlns:a16="http://schemas.microsoft.com/office/drawing/2014/main" id="{C0D8472B-812A-CE40-B815-5124690C87C6}"/>
              </a:ext>
            </a:extLst>
          </p:cNvPr>
          <p:cNvSpPr>
            <a:spLocks noGrp="1" noChangeArrowheads="1"/>
          </p:cNvSpPr>
          <p:nvPr>
            <p:ph type="dt" sz="half" idx="10"/>
          </p:nvPr>
        </p:nvSpPr>
        <p:spPr>
          <a:ln/>
        </p:spPr>
        <p:txBody>
          <a:bodyPr/>
          <a:lstStyle>
            <a:lvl1pPr>
              <a:defRPr/>
            </a:lvl1pPr>
          </a:lstStyle>
          <a:p>
            <a:pPr>
              <a:defRPr/>
            </a:pPr>
            <a:endParaRPr lang="hu-HU"/>
          </a:p>
        </p:txBody>
      </p:sp>
      <p:sp>
        <p:nvSpPr>
          <p:cNvPr id="5" name="Rectangle 3">
            <a:extLst>
              <a:ext uri="{FF2B5EF4-FFF2-40B4-BE49-F238E27FC236}">
                <a16:creationId xmlns:a16="http://schemas.microsoft.com/office/drawing/2014/main" id="{EAC690FE-778B-E848-9B7B-79140EF05FB6}"/>
              </a:ext>
            </a:extLst>
          </p:cNvPr>
          <p:cNvSpPr>
            <a:spLocks noGrp="1" noChangeArrowheads="1"/>
          </p:cNvSpPr>
          <p:nvPr>
            <p:ph type="ftr" sz="quarter" idx="11"/>
          </p:nvPr>
        </p:nvSpPr>
        <p:spPr>
          <a:ln/>
        </p:spPr>
        <p:txBody>
          <a:bodyPr/>
          <a:lstStyle>
            <a:lvl1pPr>
              <a:defRPr/>
            </a:lvl1pPr>
          </a:lstStyle>
          <a:p>
            <a:pPr>
              <a:defRPr/>
            </a:pPr>
            <a:endParaRPr lang="hu-HU"/>
          </a:p>
        </p:txBody>
      </p:sp>
      <p:sp>
        <p:nvSpPr>
          <p:cNvPr id="6" name="Rectangle 4">
            <a:extLst>
              <a:ext uri="{FF2B5EF4-FFF2-40B4-BE49-F238E27FC236}">
                <a16:creationId xmlns:a16="http://schemas.microsoft.com/office/drawing/2014/main" id="{92C84B3B-C852-AD4F-8C04-B956C46FFE40}"/>
              </a:ext>
            </a:extLst>
          </p:cNvPr>
          <p:cNvSpPr>
            <a:spLocks noGrp="1" noChangeArrowheads="1"/>
          </p:cNvSpPr>
          <p:nvPr>
            <p:ph type="sldNum" sz="quarter" idx="12"/>
          </p:nvPr>
        </p:nvSpPr>
        <p:spPr>
          <a:ln/>
        </p:spPr>
        <p:txBody>
          <a:bodyPr/>
          <a:lstStyle>
            <a:lvl1pPr>
              <a:defRPr/>
            </a:lvl1pPr>
          </a:lstStyle>
          <a:p>
            <a:pPr>
              <a:defRPr/>
            </a:pPr>
            <a:fld id="{8DA4377B-2361-EF46-8B66-79093C44AF1C}" type="slidenum">
              <a:rPr lang="hu-HU"/>
              <a:pPr>
                <a:defRPr/>
              </a:pPr>
              <a:t>‹#›</a:t>
            </a:fld>
            <a:endParaRPr lang="hu-HU"/>
          </a:p>
        </p:txBody>
      </p:sp>
    </p:spTree>
    <p:extLst>
      <p:ext uri="{BB962C8B-B14F-4D97-AF65-F5344CB8AC3E}">
        <p14:creationId xmlns:p14="http://schemas.microsoft.com/office/powerpoint/2010/main" val="13250010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AC39CD30-1DD8-F648-AD27-939E917353DF}"/>
              </a:ext>
            </a:extLst>
          </p:cNvPr>
          <p:cNvSpPr>
            <a:spLocks noGrp="1" noChangeArrowheads="1"/>
          </p:cNvSpPr>
          <p:nvPr>
            <p:ph type="dt" sz="half" idx="10"/>
          </p:nvPr>
        </p:nvSpPr>
        <p:spPr>
          <a:ln/>
        </p:spPr>
        <p:txBody>
          <a:bodyPr/>
          <a:lstStyle>
            <a:lvl1pPr>
              <a:defRPr/>
            </a:lvl1pPr>
          </a:lstStyle>
          <a:p>
            <a:pPr>
              <a:defRPr/>
            </a:pPr>
            <a:endParaRPr lang="hu-HU"/>
          </a:p>
        </p:txBody>
      </p:sp>
      <p:sp>
        <p:nvSpPr>
          <p:cNvPr id="3" name="Rectangle 3">
            <a:extLst>
              <a:ext uri="{FF2B5EF4-FFF2-40B4-BE49-F238E27FC236}">
                <a16:creationId xmlns:a16="http://schemas.microsoft.com/office/drawing/2014/main" id="{DFB662F0-B604-684D-A397-DFCEC425A8CD}"/>
              </a:ext>
            </a:extLst>
          </p:cNvPr>
          <p:cNvSpPr>
            <a:spLocks noGrp="1" noChangeArrowheads="1"/>
          </p:cNvSpPr>
          <p:nvPr>
            <p:ph type="ftr" sz="quarter" idx="11"/>
          </p:nvPr>
        </p:nvSpPr>
        <p:spPr>
          <a:ln/>
        </p:spPr>
        <p:txBody>
          <a:bodyPr/>
          <a:lstStyle>
            <a:lvl1pPr>
              <a:defRPr/>
            </a:lvl1pPr>
          </a:lstStyle>
          <a:p>
            <a:pPr>
              <a:defRPr/>
            </a:pPr>
            <a:endParaRPr lang="hu-HU"/>
          </a:p>
        </p:txBody>
      </p:sp>
      <p:sp>
        <p:nvSpPr>
          <p:cNvPr id="4" name="Rectangle 4">
            <a:extLst>
              <a:ext uri="{FF2B5EF4-FFF2-40B4-BE49-F238E27FC236}">
                <a16:creationId xmlns:a16="http://schemas.microsoft.com/office/drawing/2014/main" id="{01072148-DEA2-D040-9C8B-613386B1197F}"/>
              </a:ext>
            </a:extLst>
          </p:cNvPr>
          <p:cNvSpPr>
            <a:spLocks noGrp="1" noChangeArrowheads="1"/>
          </p:cNvSpPr>
          <p:nvPr>
            <p:ph type="sldNum" sz="quarter" idx="12"/>
          </p:nvPr>
        </p:nvSpPr>
        <p:spPr>
          <a:ln/>
        </p:spPr>
        <p:txBody>
          <a:bodyPr/>
          <a:lstStyle>
            <a:lvl1pPr>
              <a:defRPr/>
            </a:lvl1pPr>
          </a:lstStyle>
          <a:p>
            <a:pPr>
              <a:defRPr/>
            </a:pPr>
            <a:fld id="{35E160FF-6534-7E45-93A3-96C0FED2DC6E}" type="slidenum">
              <a:rPr lang="hu-HU"/>
              <a:pPr>
                <a:defRPr/>
              </a:pPr>
              <a:t>‹#›</a:t>
            </a:fld>
            <a:endParaRPr lang="hu-HU"/>
          </a:p>
        </p:txBody>
      </p:sp>
    </p:spTree>
    <p:extLst>
      <p:ext uri="{BB962C8B-B14F-4D97-AF65-F5344CB8AC3E}">
        <p14:creationId xmlns:p14="http://schemas.microsoft.com/office/powerpoint/2010/main" val="23354630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609602" y="273050"/>
            <a:ext cx="4011319" cy="1162050"/>
          </a:xfrm>
        </p:spPr>
        <p:txBody>
          <a:bodyPr anchor="b"/>
          <a:lstStyle>
            <a:lvl1pPr algn="l">
              <a:defRPr sz="2370" b="1"/>
            </a:lvl1pPr>
          </a:lstStyle>
          <a:p>
            <a:r>
              <a:rPr lang="hu-HU"/>
              <a:t>Mintacím szerkesztése</a:t>
            </a:r>
          </a:p>
        </p:txBody>
      </p:sp>
      <p:sp>
        <p:nvSpPr>
          <p:cNvPr id="3" name="Tartalom helye 2"/>
          <p:cNvSpPr>
            <a:spLocks noGrp="1"/>
          </p:cNvSpPr>
          <p:nvPr>
            <p:ph idx="1"/>
          </p:nvPr>
        </p:nvSpPr>
        <p:spPr>
          <a:xfrm>
            <a:off x="4767675" y="273055"/>
            <a:ext cx="6814726" cy="5853113"/>
          </a:xfrm>
        </p:spPr>
        <p:txBody>
          <a:bodyPr/>
          <a:lstStyle>
            <a:lvl1pPr>
              <a:defRPr sz="3793"/>
            </a:lvl1pPr>
            <a:lvl2pPr>
              <a:defRPr sz="3319"/>
            </a:lvl2pPr>
            <a:lvl3pPr>
              <a:defRPr sz="2844"/>
            </a:lvl3pPr>
            <a:lvl4pPr>
              <a:defRPr sz="2370"/>
            </a:lvl4pPr>
            <a:lvl5pPr>
              <a:defRPr sz="2370"/>
            </a:lvl5pPr>
            <a:lvl6pPr>
              <a:defRPr sz="2370"/>
            </a:lvl6pPr>
            <a:lvl7pPr>
              <a:defRPr sz="2370"/>
            </a:lvl7pPr>
            <a:lvl8pPr>
              <a:defRPr sz="2370"/>
            </a:lvl8pPr>
            <a:lvl9pPr>
              <a:defRPr sz="237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p:cNvSpPr>
            <a:spLocks noGrp="1"/>
          </p:cNvSpPr>
          <p:nvPr>
            <p:ph type="body" sz="half" idx="2"/>
          </p:nvPr>
        </p:nvSpPr>
        <p:spPr>
          <a:xfrm>
            <a:off x="609602" y="1435103"/>
            <a:ext cx="4011319" cy="4691063"/>
          </a:xfrm>
        </p:spPr>
        <p:txBody>
          <a:bodyPr/>
          <a:lstStyle>
            <a:lvl1pPr marL="0" indent="0">
              <a:buNone/>
              <a:defRPr sz="1659"/>
            </a:lvl1pPr>
            <a:lvl2pPr marL="541873" indent="0">
              <a:buNone/>
              <a:defRPr sz="1422"/>
            </a:lvl2pPr>
            <a:lvl3pPr marL="1083747" indent="0">
              <a:buNone/>
              <a:defRPr sz="1185"/>
            </a:lvl3pPr>
            <a:lvl4pPr marL="1625620" indent="0">
              <a:buNone/>
              <a:defRPr sz="1067"/>
            </a:lvl4pPr>
            <a:lvl5pPr marL="2167494" indent="0">
              <a:buNone/>
              <a:defRPr sz="1067"/>
            </a:lvl5pPr>
            <a:lvl6pPr marL="2709367" indent="0">
              <a:buNone/>
              <a:defRPr sz="1067"/>
            </a:lvl6pPr>
            <a:lvl7pPr marL="3251241" indent="0">
              <a:buNone/>
              <a:defRPr sz="1067"/>
            </a:lvl7pPr>
            <a:lvl8pPr marL="3793114" indent="0">
              <a:buNone/>
              <a:defRPr sz="1067"/>
            </a:lvl8pPr>
            <a:lvl9pPr marL="4334988" indent="0">
              <a:buNone/>
              <a:defRPr sz="1067"/>
            </a:lvl9pPr>
          </a:lstStyle>
          <a:p>
            <a:pPr lvl="0"/>
            <a:r>
              <a:rPr lang="hu-HU"/>
              <a:t>Mintaszöveg szerkesztése</a:t>
            </a:r>
          </a:p>
        </p:txBody>
      </p:sp>
      <p:sp>
        <p:nvSpPr>
          <p:cNvPr id="5" name="Rectangle 2">
            <a:extLst>
              <a:ext uri="{FF2B5EF4-FFF2-40B4-BE49-F238E27FC236}">
                <a16:creationId xmlns:a16="http://schemas.microsoft.com/office/drawing/2014/main" id="{A11F2EB8-75B9-BB43-BE7D-6E5B1A5D13A4}"/>
              </a:ext>
            </a:extLst>
          </p:cNvPr>
          <p:cNvSpPr>
            <a:spLocks noGrp="1" noChangeArrowheads="1"/>
          </p:cNvSpPr>
          <p:nvPr>
            <p:ph type="dt" sz="half" idx="10"/>
          </p:nvPr>
        </p:nvSpPr>
        <p:spPr>
          <a:ln/>
        </p:spPr>
        <p:txBody>
          <a:bodyPr/>
          <a:lstStyle>
            <a:lvl1pPr>
              <a:defRPr/>
            </a:lvl1pPr>
          </a:lstStyle>
          <a:p>
            <a:pPr>
              <a:defRPr/>
            </a:pPr>
            <a:endParaRPr lang="hu-HU"/>
          </a:p>
        </p:txBody>
      </p:sp>
      <p:sp>
        <p:nvSpPr>
          <p:cNvPr id="6" name="Rectangle 3">
            <a:extLst>
              <a:ext uri="{FF2B5EF4-FFF2-40B4-BE49-F238E27FC236}">
                <a16:creationId xmlns:a16="http://schemas.microsoft.com/office/drawing/2014/main" id="{5CF4E6F6-DB6A-8F47-A733-D05BF5EDF26F}"/>
              </a:ext>
            </a:extLst>
          </p:cNvPr>
          <p:cNvSpPr>
            <a:spLocks noGrp="1" noChangeArrowheads="1"/>
          </p:cNvSpPr>
          <p:nvPr>
            <p:ph type="ftr" sz="quarter" idx="11"/>
          </p:nvPr>
        </p:nvSpPr>
        <p:spPr>
          <a:ln/>
        </p:spPr>
        <p:txBody>
          <a:bodyPr/>
          <a:lstStyle>
            <a:lvl1pPr>
              <a:defRPr/>
            </a:lvl1pPr>
          </a:lstStyle>
          <a:p>
            <a:pPr>
              <a:defRPr/>
            </a:pPr>
            <a:endParaRPr lang="hu-HU"/>
          </a:p>
        </p:txBody>
      </p:sp>
      <p:sp>
        <p:nvSpPr>
          <p:cNvPr id="7" name="Rectangle 4">
            <a:extLst>
              <a:ext uri="{FF2B5EF4-FFF2-40B4-BE49-F238E27FC236}">
                <a16:creationId xmlns:a16="http://schemas.microsoft.com/office/drawing/2014/main" id="{E5AE4003-1215-2B41-B4BC-960C5C0E9985}"/>
              </a:ext>
            </a:extLst>
          </p:cNvPr>
          <p:cNvSpPr>
            <a:spLocks noGrp="1" noChangeArrowheads="1"/>
          </p:cNvSpPr>
          <p:nvPr>
            <p:ph type="sldNum" sz="quarter" idx="12"/>
          </p:nvPr>
        </p:nvSpPr>
        <p:spPr>
          <a:ln/>
        </p:spPr>
        <p:txBody>
          <a:bodyPr/>
          <a:lstStyle>
            <a:lvl1pPr>
              <a:defRPr/>
            </a:lvl1pPr>
          </a:lstStyle>
          <a:p>
            <a:pPr>
              <a:defRPr/>
            </a:pPr>
            <a:fld id="{AA966D30-E542-1A41-93C5-0EAE3FDF3E6E}" type="slidenum">
              <a:rPr lang="hu-HU"/>
              <a:pPr>
                <a:defRPr/>
              </a:pPr>
              <a:t>‹#›</a:t>
            </a:fld>
            <a:endParaRPr lang="hu-HU"/>
          </a:p>
        </p:txBody>
      </p:sp>
    </p:spTree>
    <p:extLst>
      <p:ext uri="{BB962C8B-B14F-4D97-AF65-F5344CB8AC3E}">
        <p14:creationId xmlns:p14="http://schemas.microsoft.com/office/powerpoint/2010/main" val="11006113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2389481" y="4800600"/>
            <a:ext cx="7315200" cy="566738"/>
          </a:xfrm>
        </p:spPr>
        <p:txBody>
          <a:bodyPr anchor="b"/>
          <a:lstStyle>
            <a:lvl1pPr algn="l">
              <a:defRPr sz="2370" b="1"/>
            </a:lvl1pPr>
          </a:lstStyle>
          <a:p>
            <a:r>
              <a:rPr lang="hu-HU"/>
              <a:t>Mintacím szerkesztése</a:t>
            </a:r>
          </a:p>
        </p:txBody>
      </p:sp>
      <p:sp>
        <p:nvSpPr>
          <p:cNvPr id="3" name="Kép helye 2"/>
          <p:cNvSpPr>
            <a:spLocks noGrp="1"/>
          </p:cNvSpPr>
          <p:nvPr>
            <p:ph type="pic" idx="1"/>
          </p:nvPr>
        </p:nvSpPr>
        <p:spPr>
          <a:xfrm>
            <a:off x="2389481" y="612775"/>
            <a:ext cx="7315200" cy="4114800"/>
          </a:xfrm>
        </p:spPr>
        <p:txBody>
          <a:bodyPr/>
          <a:lstStyle>
            <a:lvl1pPr marL="0" indent="0">
              <a:buNone/>
              <a:defRPr sz="3793"/>
            </a:lvl1pPr>
            <a:lvl2pPr marL="541873" indent="0">
              <a:buNone/>
              <a:defRPr sz="3319"/>
            </a:lvl2pPr>
            <a:lvl3pPr marL="1083747" indent="0">
              <a:buNone/>
              <a:defRPr sz="2844"/>
            </a:lvl3pPr>
            <a:lvl4pPr marL="1625620" indent="0">
              <a:buNone/>
              <a:defRPr sz="2370"/>
            </a:lvl4pPr>
            <a:lvl5pPr marL="2167494" indent="0">
              <a:buNone/>
              <a:defRPr sz="2370"/>
            </a:lvl5pPr>
            <a:lvl6pPr marL="2709367" indent="0">
              <a:buNone/>
              <a:defRPr sz="2370"/>
            </a:lvl6pPr>
            <a:lvl7pPr marL="3251241" indent="0">
              <a:buNone/>
              <a:defRPr sz="2370"/>
            </a:lvl7pPr>
            <a:lvl8pPr marL="3793114" indent="0">
              <a:buNone/>
              <a:defRPr sz="2370"/>
            </a:lvl8pPr>
            <a:lvl9pPr marL="4334988" indent="0">
              <a:buNone/>
              <a:defRPr sz="2370"/>
            </a:lvl9pPr>
          </a:lstStyle>
          <a:p>
            <a:pPr lvl="0"/>
            <a:endParaRPr lang="hu-HU" noProof="0"/>
          </a:p>
        </p:txBody>
      </p:sp>
      <p:sp>
        <p:nvSpPr>
          <p:cNvPr id="4" name="Szöveg helye 3"/>
          <p:cNvSpPr>
            <a:spLocks noGrp="1"/>
          </p:cNvSpPr>
          <p:nvPr>
            <p:ph type="body" sz="half" idx="2"/>
          </p:nvPr>
        </p:nvSpPr>
        <p:spPr>
          <a:xfrm>
            <a:off x="2389481" y="5367338"/>
            <a:ext cx="7315200" cy="804862"/>
          </a:xfrm>
        </p:spPr>
        <p:txBody>
          <a:bodyPr/>
          <a:lstStyle>
            <a:lvl1pPr marL="0" indent="0">
              <a:buNone/>
              <a:defRPr sz="1659"/>
            </a:lvl1pPr>
            <a:lvl2pPr marL="541873" indent="0">
              <a:buNone/>
              <a:defRPr sz="1422"/>
            </a:lvl2pPr>
            <a:lvl3pPr marL="1083747" indent="0">
              <a:buNone/>
              <a:defRPr sz="1185"/>
            </a:lvl3pPr>
            <a:lvl4pPr marL="1625620" indent="0">
              <a:buNone/>
              <a:defRPr sz="1067"/>
            </a:lvl4pPr>
            <a:lvl5pPr marL="2167494" indent="0">
              <a:buNone/>
              <a:defRPr sz="1067"/>
            </a:lvl5pPr>
            <a:lvl6pPr marL="2709367" indent="0">
              <a:buNone/>
              <a:defRPr sz="1067"/>
            </a:lvl6pPr>
            <a:lvl7pPr marL="3251241" indent="0">
              <a:buNone/>
              <a:defRPr sz="1067"/>
            </a:lvl7pPr>
            <a:lvl8pPr marL="3793114" indent="0">
              <a:buNone/>
              <a:defRPr sz="1067"/>
            </a:lvl8pPr>
            <a:lvl9pPr marL="4334988" indent="0">
              <a:buNone/>
              <a:defRPr sz="1067"/>
            </a:lvl9pPr>
          </a:lstStyle>
          <a:p>
            <a:pPr lvl="0"/>
            <a:r>
              <a:rPr lang="hu-HU"/>
              <a:t>Mintaszöveg szerkesztése</a:t>
            </a:r>
          </a:p>
        </p:txBody>
      </p:sp>
      <p:sp>
        <p:nvSpPr>
          <p:cNvPr id="5" name="Rectangle 2">
            <a:extLst>
              <a:ext uri="{FF2B5EF4-FFF2-40B4-BE49-F238E27FC236}">
                <a16:creationId xmlns:a16="http://schemas.microsoft.com/office/drawing/2014/main" id="{C196EFAB-7B51-C045-A76E-1072280E2E65}"/>
              </a:ext>
            </a:extLst>
          </p:cNvPr>
          <p:cNvSpPr>
            <a:spLocks noGrp="1" noChangeArrowheads="1"/>
          </p:cNvSpPr>
          <p:nvPr>
            <p:ph type="dt" sz="half" idx="10"/>
          </p:nvPr>
        </p:nvSpPr>
        <p:spPr>
          <a:ln/>
        </p:spPr>
        <p:txBody>
          <a:bodyPr/>
          <a:lstStyle>
            <a:lvl1pPr>
              <a:defRPr/>
            </a:lvl1pPr>
          </a:lstStyle>
          <a:p>
            <a:pPr>
              <a:defRPr/>
            </a:pPr>
            <a:endParaRPr lang="hu-HU"/>
          </a:p>
        </p:txBody>
      </p:sp>
      <p:sp>
        <p:nvSpPr>
          <p:cNvPr id="6" name="Rectangle 3">
            <a:extLst>
              <a:ext uri="{FF2B5EF4-FFF2-40B4-BE49-F238E27FC236}">
                <a16:creationId xmlns:a16="http://schemas.microsoft.com/office/drawing/2014/main" id="{F66C6D57-981A-434E-93F8-A5FE3746BDE0}"/>
              </a:ext>
            </a:extLst>
          </p:cNvPr>
          <p:cNvSpPr>
            <a:spLocks noGrp="1" noChangeArrowheads="1"/>
          </p:cNvSpPr>
          <p:nvPr>
            <p:ph type="ftr" sz="quarter" idx="11"/>
          </p:nvPr>
        </p:nvSpPr>
        <p:spPr>
          <a:ln/>
        </p:spPr>
        <p:txBody>
          <a:bodyPr/>
          <a:lstStyle>
            <a:lvl1pPr>
              <a:defRPr/>
            </a:lvl1pPr>
          </a:lstStyle>
          <a:p>
            <a:pPr>
              <a:defRPr/>
            </a:pPr>
            <a:endParaRPr lang="hu-HU"/>
          </a:p>
        </p:txBody>
      </p:sp>
      <p:sp>
        <p:nvSpPr>
          <p:cNvPr id="7" name="Rectangle 4">
            <a:extLst>
              <a:ext uri="{FF2B5EF4-FFF2-40B4-BE49-F238E27FC236}">
                <a16:creationId xmlns:a16="http://schemas.microsoft.com/office/drawing/2014/main" id="{38513DFF-F20A-6B4A-8A69-41014A6A2542}"/>
              </a:ext>
            </a:extLst>
          </p:cNvPr>
          <p:cNvSpPr>
            <a:spLocks noGrp="1" noChangeArrowheads="1"/>
          </p:cNvSpPr>
          <p:nvPr>
            <p:ph type="sldNum" sz="quarter" idx="12"/>
          </p:nvPr>
        </p:nvSpPr>
        <p:spPr>
          <a:ln/>
        </p:spPr>
        <p:txBody>
          <a:bodyPr/>
          <a:lstStyle>
            <a:lvl1pPr>
              <a:defRPr/>
            </a:lvl1pPr>
          </a:lstStyle>
          <a:p>
            <a:pPr>
              <a:defRPr/>
            </a:pPr>
            <a:fld id="{49F69F94-93C6-1C48-A209-16FA38628E9E}" type="slidenum">
              <a:rPr lang="hu-HU"/>
              <a:pPr>
                <a:defRPr/>
              </a:pPr>
              <a:t>‹#›</a:t>
            </a:fld>
            <a:endParaRPr lang="hu-HU"/>
          </a:p>
        </p:txBody>
      </p:sp>
    </p:spTree>
    <p:extLst>
      <p:ext uri="{BB962C8B-B14F-4D97-AF65-F5344CB8AC3E}">
        <p14:creationId xmlns:p14="http://schemas.microsoft.com/office/powerpoint/2010/main" val="42491953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Függőleges szöveg helye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2">
            <a:extLst>
              <a:ext uri="{FF2B5EF4-FFF2-40B4-BE49-F238E27FC236}">
                <a16:creationId xmlns:a16="http://schemas.microsoft.com/office/drawing/2014/main" id="{0E86FA35-080C-9245-85B8-5D1158129675}"/>
              </a:ext>
            </a:extLst>
          </p:cNvPr>
          <p:cNvSpPr>
            <a:spLocks noGrp="1" noChangeArrowheads="1"/>
          </p:cNvSpPr>
          <p:nvPr>
            <p:ph type="dt" sz="half" idx="10"/>
          </p:nvPr>
        </p:nvSpPr>
        <p:spPr>
          <a:ln/>
        </p:spPr>
        <p:txBody>
          <a:bodyPr/>
          <a:lstStyle>
            <a:lvl1pPr>
              <a:defRPr/>
            </a:lvl1pPr>
          </a:lstStyle>
          <a:p>
            <a:pPr>
              <a:defRPr/>
            </a:pPr>
            <a:endParaRPr lang="hu-HU"/>
          </a:p>
        </p:txBody>
      </p:sp>
      <p:sp>
        <p:nvSpPr>
          <p:cNvPr id="5" name="Rectangle 3">
            <a:extLst>
              <a:ext uri="{FF2B5EF4-FFF2-40B4-BE49-F238E27FC236}">
                <a16:creationId xmlns:a16="http://schemas.microsoft.com/office/drawing/2014/main" id="{D0220EF0-DB6A-0D47-9C91-EF8715F5D8F4}"/>
              </a:ext>
            </a:extLst>
          </p:cNvPr>
          <p:cNvSpPr>
            <a:spLocks noGrp="1" noChangeArrowheads="1"/>
          </p:cNvSpPr>
          <p:nvPr>
            <p:ph type="ftr" sz="quarter" idx="11"/>
          </p:nvPr>
        </p:nvSpPr>
        <p:spPr>
          <a:ln/>
        </p:spPr>
        <p:txBody>
          <a:bodyPr/>
          <a:lstStyle>
            <a:lvl1pPr>
              <a:defRPr/>
            </a:lvl1pPr>
          </a:lstStyle>
          <a:p>
            <a:pPr>
              <a:defRPr/>
            </a:pPr>
            <a:endParaRPr lang="hu-HU"/>
          </a:p>
        </p:txBody>
      </p:sp>
      <p:sp>
        <p:nvSpPr>
          <p:cNvPr id="6" name="Rectangle 4">
            <a:extLst>
              <a:ext uri="{FF2B5EF4-FFF2-40B4-BE49-F238E27FC236}">
                <a16:creationId xmlns:a16="http://schemas.microsoft.com/office/drawing/2014/main" id="{98271B3D-2157-4D42-A4AA-9C7AC5AE4722}"/>
              </a:ext>
            </a:extLst>
          </p:cNvPr>
          <p:cNvSpPr>
            <a:spLocks noGrp="1" noChangeArrowheads="1"/>
          </p:cNvSpPr>
          <p:nvPr>
            <p:ph type="sldNum" sz="quarter" idx="12"/>
          </p:nvPr>
        </p:nvSpPr>
        <p:spPr>
          <a:ln/>
        </p:spPr>
        <p:txBody>
          <a:bodyPr/>
          <a:lstStyle>
            <a:lvl1pPr>
              <a:defRPr/>
            </a:lvl1pPr>
          </a:lstStyle>
          <a:p>
            <a:pPr>
              <a:defRPr/>
            </a:pPr>
            <a:fld id="{5ECBECFB-4EB3-F744-92AD-62154FE18E70}" type="slidenum">
              <a:rPr lang="hu-HU"/>
              <a:pPr>
                <a:defRPr/>
              </a:pPr>
              <a:t>‹#›</a:t>
            </a:fld>
            <a:endParaRPr lang="hu-HU"/>
          </a:p>
        </p:txBody>
      </p:sp>
    </p:spTree>
    <p:extLst>
      <p:ext uri="{BB962C8B-B14F-4D97-AF65-F5344CB8AC3E}">
        <p14:creationId xmlns:p14="http://schemas.microsoft.com/office/powerpoint/2010/main" val="8687031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8686800" y="609600"/>
            <a:ext cx="2590801" cy="5486400"/>
          </a:xfrm>
        </p:spPr>
        <p:txBody>
          <a:bodyPr vert="eaVert"/>
          <a:lstStyle/>
          <a:p>
            <a:r>
              <a:rPr lang="hu-HU"/>
              <a:t>Mintacím szerkesztése</a:t>
            </a:r>
          </a:p>
        </p:txBody>
      </p:sp>
      <p:sp>
        <p:nvSpPr>
          <p:cNvPr id="3" name="Függőleges szöveg helye 2"/>
          <p:cNvSpPr>
            <a:spLocks noGrp="1"/>
          </p:cNvSpPr>
          <p:nvPr>
            <p:ph type="body" orient="vert" idx="1"/>
          </p:nvPr>
        </p:nvSpPr>
        <p:spPr>
          <a:xfrm>
            <a:off x="914401" y="609600"/>
            <a:ext cx="7591778" cy="5486400"/>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2">
            <a:extLst>
              <a:ext uri="{FF2B5EF4-FFF2-40B4-BE49-F238E27FC236}">
                <a16:creationId xmlns:a16="http://schemas.microsoft.com/office/drawing/2014/main" id="{260FF8F7-3AE1-4940-8CE1-611719366FE0}"/>
              </a:ext>
            </a:extLst>
          </p:cNvPr>
          <p:cNvSpPr>
            <a:spLocks noGrp="1" noChangeArrowheads="1"/>
          </p:cNvSpPr>
          <p:nvPr>
            <p:ph type="dt" sz="half" idx="10"/>
          </p:nvPr>
        </p:nvSpPr>
        <p:spPr>
          <a:ln/>
        </p:spPr>
        <p:txBody>
          <a:bodyPr/>
          <a:lstStyle>
            <a:lvl1pPr>
              <a:defRPr/>
            </a:lvl1pPr>
          </a:lstStyle>
          <a:p>
            <a:pPr>
              <a:defRPr/>
            </a:pPr>
            <a:endParaRPr lang="hu-HU"/>
          </a:p>
        </p:txBody>
      </p:sp>
      <p:sp>
        <p:nvSpPr>
          <p:cNvPr id="5" name="Rectangle 3">
            <a:extLst>
              <a:ext uri="{FF2B5EF4-FFF2-40B4-BE49-F238E27FC236}">
                <a16:creationId xmlns:a16="http://schemas.microsoft.com/office/drawing/2014/main" id="{6E5D05E1-BC3F-F74D-8DE3-A4020AEE8F2B}"/>
              </a:ext>
            </a:extLst>
          </p:cNvPr>
          <p:cNvSpPr>
            <a:spLocks noGrp="1" noChangeArrowheads="1"/>
          </p:cNvSpPr>
          <p:nvPr>
            <p:ph type="ftr" sz="quarter" idx="11"/>
          </p:nvPr>
        </p:nvSpPr>
        <p:spPr>
          <a:ln/>
        </p:spPr>
        <p:txBody>
          <a:bodyPr/>
          <a:lstStyle>
            <a:lvl1pPr>
              <a:defRPr/>
            </a:lvl1pPr>
          </a:lstStyle>
          <a:p>
            <a:pPr>
              <a:defRPr/>
            </a:pPr>
            <a:endParaRPr lang="hu-HU"/>
          </a:p>
        </p:txBody>
      </p:sp>
      <p:sp>
        <p:nvSpPr>
          <p:cNvPr id="6" name="Rectangle 4">
            <a:extLst>
              <a:ext uri="{FF2B5EF4-FFF2-40B4-BE49-F238E27FC236}">
                <a16:creationId xmlns:a16="http://schemas.microsoft.com/office/drawing/2014/main" id="{5BD267AE-D6EF-E64F-B8BF-4E22C42FA228}"/>
              </a:ext>
            </a:extLst>
          </p:cNvPr>
          <p:cNvSpPr>
            <a:spLocks noGrp="1" noChangeArrowheads="1"/>
          </p:cNvSpPr>
          <p:nvPr>
            <p:ph type="sldNum" sz="quarter" idx="12"/>
          </p:nvPr>
        </p:nvSpPr>
        <p:spPr>
          <a:ln/>
        </p:spPr>
        <p:txBody>
          <a:bodyPr/>
          <a:lstStyle>
            <a:lvl1pPr>
              <a:defRPr/>
            </a:lvl1pPr>
          </a:lstStyle>
          <a:p>
            <a:pPr>
              <a:defRPr/>
            </a:pPr>
            <a:fld id="{73C72C44-0922-144D-8E6E-83EB77A9BD99}" type="slidenum">
              <a:rPr lang="hu-HU"/>
              <a:pPr>
                <a:defRPr/>
              </a:pPr>
              <a:t>‹#›</a:t>
            </a:fld>
            <a:endParaRPr lang="hu-HU"/>
          </a:p>
        </p:txBody>
      </p:sp>
    </p:spTree>
    <p:extLst>
      <p:ext uri="{BB962C8B-B14F-4D97-AF65-F5344CB8AC3E}">
        <p14:creationId xmlns:p14="http://schemas.microsoft.com/office/powerpoint/2010/main" val="2308558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sz="half" idx="1"/>
          </p:nvPr>
        </p:nvSpPr>
        <p:spPr>
          <a:xfrm>
            <a:off x="914403" y="1981200"/>
            <a:ext cx="5091289" cy="4114800"/>
          </a:xfrm>
        </p:spPr>
        <p:txBody>
          <a:bodyPr/>
          <a:lstStyle>
            <a:lvl1pPr>
              <a:defRPr sz="3319"/>
            </a:lvl1pPr>
            <a:lvl2pPr>
              <a:defRPr sz="2844"/>
            </a:lvl2pPr>
            <a:lvl3pPr>
              <a:defRPr sz="2370"/>
            </a:lvl3pPr>
            <a:lvl4pPr>
              <a:defRPr sz="2133"/>
            </a:lvl4pPr>
            <a:lvl5pPr>
              <a:defRPr sz="2133"/>
            </a:lvl5pPr>
            <a:lvl6pPr>
              <a:defRPr sz="2133"/>
            </a:lvl6pPr>
            <a:lvl7pPr>
              <a:defRPr sz="2133"/>
            </a:lvl7pPr>
            <a:lvl8pPr>
              <a:defRPr sz="2133"/>
            </a:lvl8pPr>
            <a:lvl9pPr>
              <a:defRPr sz="2133"/>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p:cNvSpPr>
            <a:spLocks noGrp="1"/>
          </p:cNvSpPr>
          <p:nvPr>
            <p:ph sz="half" idx="2"/>
          </p:nvPr>
        </p:nvSpPr>
        <p:spPr>
          <a:xfrm>
            <a:off x="6186315" y="1981200"/>
            <a:ext cx="5091289" cy="4114800"/>
          </a:xfrm>
        </p:spPr>
        <p:txBody>
          <a:bodyPr/>
          <a:lstStyle>
            <a:lvl1pPr>
              <a:defRPr sz="3319"/>
            </a:lvl1pPr>
            <a:lvl2pPr>
              <a:defRPr sz="2844"/>
            </a:lvl2pPr>
            <a:lvl3pPr>
              <a:defRPr sz="2370"/>
            </a:lvl3pPr>
            <a:lvl4pPr>
              <a:defRPr sz="2133"/>
            </a:lvl4pPr>
            <a:lvl5pPr>
              <a:defRPr sz="2133"/>
            </a:lvl5pPr>
            <a:lvl6pPr>
              <a:defRPr sz="2133"/>
            </a:lvl6pPr>
            <a:lvl7pPr>
              <a:defRPr sz="2133"/>
            </a:lvl7pPr>
            <a:lvl8pPr>
              <a:defRPr sz="2133"/>
            </a:lvl8pPr>
            <a:lvl9pPr>
              <a:defRPr sz="2133"/>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Rectangle 2">
            <a:extLst>
              <a:ext uri="{FF2B5EF4-FFF2-40B4-BE49-F238E27FC236}">
                <a16:creationId xmlns:a16="http://schemas.microsoft.com/office/drawing/2014/main" id="{0070E028-6E5F-FF4F-A83F-C97606CD3552}"/>
              </a:ext>
            </a:extLst>
          </p:cNvPr>
          <p:cNvSpPr>
            <a:spLocks noGrp="1" noChangeArrowheads="1"/>
          </p:cNvSpPr>
          <p:nvPr>
            <p:ph type="dt" sz="half" idx="10"/>
          </p:nvPr>
        </p:nvSpPr>
        <p:spPr>
          <a:ln/>
        </p:spPr>
        <p:txBody>
          <a:bodyPr/>
          <a:lstStyle>
            <a:lvl1pPr>
              <a:defRPr/>
            </a:lvl1pPr>
          </a:lstStyle>
          <a:p>
            <a:pPr>
              <a:defRPr/>
            </a:pPr>
            <a:endParaRPr lang="hu-HU"/>
          </a:p>
        </p:txBody>
      </p:sp>
      <p:sp>
        <p:nvSpPr>
          <p:cNvPr id="6" name="Rectangle 3">
            <a:extLst>
              <a:ext uri="{FF2B5EF4-FFF2-40B4-BE49-F238E27FC236}">
                <a16:creationId xmlns:a16="http://schemas.microsoft.com/office/drawing/2014/main" id="{170348A1-D407-6D4A-A345-0001B07AB5B1}"/>
              </a:ext>
            </a:extLst>
          </p:cNvPr>
          <p:cNvSpPr>
            <a:spLocks noGrp="1" noChangeArrowheads="1"/>
          </p:cNvSpPr>
          <p:nvPr>
            <p:ph type="ftr" sz="quarter" idx="11"/>
          </p:nvPr>
        </p:nvSpPr>
        <p:spPr>
          <a:ln/>
        </p:spPr>
        <p:txBody>
          <a:bodyPr/>
          <a:lstStyle>
            <a:lvl1pPr>
              <a:defRPr/>
            </a:lvl1pPr>
          </a:lstStyle>
          <a:p>
            <a:pPr>
              <a:defRPr/>
            </a:pPr>
            <a:endParaRPr lang="hu-HU"/>
          </a:p>
        </p:txBody>
      </p:sp>
      <p:sp>
        <p:nvSpPr>
          <p:cNvPr id="7" name="Rectangle 4">
            <a:extLst>
              <a:ext uri="{FF2B5EF4-FFF2-40B4-BE49-F238E27FC236}">
                <a16:creationId xmlns:a16="http://schemas.microsoft.com/office/drawing/2014/main" id="{AD5DE376-83FD-5C46-9A1B-8E38CC28329B}"/>
              </a:ext>
            </a:extLst>
          </p:cNvPr>
          <p:cNvSpPr>
            <a:spLocks noGrp="1" noChangeArrowheads="1"/>
          </p:cNvSpPr>
          <p:nvPr>
            <p:ph type="sldNum" sz="quarter" idx="12"/>
          </p:nvPr>
        </p:nvSpPr>
        <p:spPr>
          <a:ln/>
        </p:spPr>
        <p:txBody>
          <a:bodyPr/>
          <a:lstStyle>
            <a:lvl1pPr>
              <a:defRPr/>
            </a:lvl1pPr>
          </a:lstStyle>
          <a:p>
            <a:pPr>
              <a:defRPr/>
            </a:pPr>
            <a:fld id="{F9BA32FB-5F1A-BE46-9034-3C59CD89E393}" type="slidenum">
              <a:rPr lang="hu-HU"/>
              <a:pPr>
                <a:defRPr/>
              </a:pPr>
              <a:t>‹#›</a:t>
            </a:fld>
            <a:endParaRPr lang="hu-HU"/>
          </a:p>
        </p:txBody>
      </p:sp>
    </p:spTree>
    <p:extLst>
      <p:ext uri="{BB962C8B-B14F-4D97-AF65-F5344CB8AC3E}">
        <p14:creationId xmlns:p14="http://schemas.microsoft.com/office/powerpoint/2010/main" val="1492863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609600" y="274638"/>
            <a:ext cx="10972800" cy="1143000"/>
          </a:xfrm>
        </p:spPr>
        <p:txBody>
          <a:bodyPr/>
          <a:lstStyle>
            <a:lvl1pPr>
              <a:defRPr/>
            </a:lvl1pPr>
          </a:lstStyle>
          <a:p>
            <a:r>
              <a:rPr lang="hu-HU"/>
              <a:t>Mintacím szerkesztése</a:t>
            </a:r>
          </a:p>
        </p:txBody>
      </p:sp>
      <p:sp>
        <p:nvSpPr>
          <p:cNvPr id="3" name="Szöveg helye 2"/>
          <p:cNvSpPr>
            <a:spLocks noGrp="1"/>
          </p:cNvSpPr>
          <p:nvPr>
            <p:ph type="body" idx="1"/>
          </p:nvPr>
        </p:nvSpPr>
        <p:spPr>
          <a:xfrm>
            <a:off x="609600" y="1535113"/>
            <a:ext cx="5386683" cy="639762"/>
          </a:xfrm>
        </p:spPr>
        <p:txBody>
          <a:bodyPr anchor="b"/>
          <a:lstStyle>
            <a:lvl1pPr marL="0" indent="0">
              <a:buNone/>
              <a:defRPr sz="2844" b="1"/>
            </a:lvl1pPr>
            <a:lvl2pPr marL="541873" indent="0">
              <a:buNone/>
              <a:defRPr sz="2370" b="1"/>
            </a:lvl2pPr>
            <a:lvl3pPr marL="1083747" indent="0">
              <a:buNone/>
              <a:defRPr sz="2133" b="1"/>
            </a:lvl3pPr>
            <a:lvl4pPr marL="1625620" indent="0">
              <a:buNone/>
              <a:defRPr sz="1896" b="1"/>
            </a:lvl4pPr>
            <a:lvl5pPr marL="2167494" indent="0">
              <a:buNone/>
              <a:defRPr sz="1896" b="1"/>
            </a:lvl5pPr>
            <a:lvl6pPr marL="2709367" indent="0">
              <a:buNone/>
              <a:defRPr sz="1896" b="1"/>
            </a:lvl6pPr>
            <a:lvl7pPr marL="3251241" indent="0">
              <a:buNone/>
              <a:defRPr sz="1896" b="1"/>
            </a:lvl7pPr>
            <a:lvl8pPr marL="3793114" indent="0">
              <a:buNone/>
              <a:defRPr sz="1896" b="1"/>
            </a:lvl8pPr>
            <a:lvl9pPr marL="4334988" indent="0">
              <a:buNone/>
              <a:defRPr sz="1896" b="1"/>
            </a:lvl9pPr>
          </a:lstStyle>
          <a:p>
            <a:pPr lvl="0"/>
            <a:r>
              <a:rPr lang="hu-HU"/>
              <a:t>Mintaszöveg szerkesztése</a:t>
            </a:r>
          </a:p>
        </p:txBody>
      </p:sp>
      <p:sp>
        <p:nvSpPr>
          <p:cNvPr id="4" name="Tartalom helye 3"/>
          <p:cNvSpPr>
            <a:spLocks noGrp="1"/>
          </p:cNvSpPr>
          <p:nvPr>
            <p:ph sz="half" idx="2"/>
          </p:nvPr>
        </p:nvSpPr>
        <p:spPr>
          <a:xfrm>
            <a:off x="609600" y="2174875"/>
            <a:ext cx="5386683" cy="3951288"/>
          </a:xfrm>
        </p:spPr>
        <p:txBody>
          <a:bodyPr/>
          <a:lstStyle>
            <a:lvl1pPr>
              <a:defRPr sz="2844"/>
            </a:lvl1pPr>
            <a:lvl2pPr>
              <a:defRPr sz="2370"/>
            </a:lvl2pPr>
            <a:lvl3pPr>
              <a:defRPr sz="2133"/>
            </a:lvl3pPr>
            <a:lvl4pPr>
              <a:defRPr sz="1896"/>
            </a:lvl4pPr>
            <a:lvl5pPr>
              <a:defRPr sz="1896"/>
            </a:lvl5pPr>
            <a:lvl6pPr>
              <a:defRPr sz="1896"/>
            </a:lvl6pPr>
            <a:lvl7pPr>
              <a:defRPr sz="1896"/>
            </a:lvl7pPr>
            <a:lvl8pPr>
              <a:defRPr sz="1896"/>
            </a:lvl8pPr>
            <a:lvl9pPr>
              <a:defRPr sz="1896"/>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p:cNvSpPr>
            <a:spLocks noGrp="1"/>
          </p:cNvSpPr>
          <p:nvPr>
            <p:ph type="body" sz="quarter" idx="3"/>
          </p:nvPr>
        </p:nvSpPr>
        <p:spPr>
          <a:xfrm>
            <a:off x="6193837" y="1535113"/>
            <a:ext cx="5388563" cy="639762"/>
          </a:xfrm>
        </p:spPr>
        <p:txBody>
          <a:bodyPr anchor="b"/>
          <a:lstStyle>
            <a:lvl1pPr marL="0" indent="0">
              <a:buNone/>
              <a:defRPr sz="2844" b="1"/>
            </a:lvl1pPr>
            <a:lvl2pPr marL="541873" indent="0">
              <a:buNone/>
              <a:defRPr sz="2370" b="1"/>
            </a:lvl2pPr>
            <a:lvl3pPr marL="1083747" indent="0">
              <a:buNone/>
              <a:defRPr sz="2133" b="1"/>
            </a:lvl3pPr>
            <a:lvl4pPr marL="1625620" indent="0">
              <a:buNone/>
              <a:defRPr sz="1896" b="1"/>
            </a:lvl4pPr>
            <a:lvl5pPr marL="2167494" indent="0">
              <a:buNone/>
              <a:defRPr sz="1896" b="1"/>
            </a:lvl5pPr>
            <a:lvl6pPr marL="2709367" indent="0">
              <a:buNone/>
              <a:defRPr sz="1896" b="1"/>
            </a:lvl6pPr>
            <a:lvl7pPr marL="3251241" indent="0">
              <a:buNone/>
              <a:defRPr sz="1896" b="1"/>
            </a:lvl7pPr>
            <a:lvl8pPr marL="3793114" indent="0">
              <a:buNone/>
              <a:defRPr sz="1896" b="1"/>
            </a:lvl8pPr>
            <a:lvl9pPr marL="4334988" indent="0">
              <a:buNone/>
              <a:defRPr sz="1896" b="1"/>
            </a:lvl9pPr>
          </a:lstStyle>
          <a:p>
            <a:pPr lvl="0"/>
            <a:r>
              <a:rPr lang="hu-HU"/>
              <a:t>Mintaszöveg szerkesztése</a:t>
            </a:r>
          </a:p>
        </p:txBody>
      </p:sp>
      <p:sp>
        <p:nvSpPr>
          <p:cNvPr id="6" name="Tartalom helye 5"/>
          <p:cNvSpPr>
            <a:spLocks noGrp="1"/>
          </p:cNvSpPr>
          <p:nvPr>
            <p:ph sz="quarter" idx="4"/>
          </p:nvPr>
        </p:nvSpPr>
        <p:spPr>
          <a:xfrm>
            <a:off x="6193837" y="2174875"/>
            <a:ext cx="5388563" cy="3951288"/>
          </a:xfrm>
        </p:spPr>
        <p:txBody>
          <a:bodyPr/>
          <a:lstStyle>
            <a:lvl1pPr>
              <a:defRPr sz="2844"/>
            </a:lvl1pPr>
            <a:lvl2pPr>
              <a:defRPr sz="2370"/>
            </a:lvl2pPr>
            <a:lvl3pPr>
              <a:defRPr sz="2133"/>
            </a:lvl3pPr>
            <a:lvl4pPr>
              <a:defRPr sz="1896"/>
            </a:lvl4pPr>
            <a:lvl5pPr>
              <a:defRPr sz="1896"/>
            </a:lvl5pPr>
            <a:lvl6pPr>
              <a:defRPr sz="1896"/>
            </a:lvl6pPr>
            <a:lvl7pPr>
              <a:defRPr sz="1896"/>
            </a:lvl7pPr>
            <a:lvl8pPr>
              <a:defRPr sz="1896"/>
            </a:lvl8pPr>
            <a:lvl9pPr>
              <a:defRPr sz="1896"/>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Rectangle 2">
            <a:extLst>
              <a:ext uri="{FF2B5EF4-FFF2-40B4-BE49-F238E27FC236}">
                <a16:creationId xmlns:a16="http://schemas.microsoft.com/office/drawing/2014/main" id="{DB5526AE-B5A2-BB49-ADA7-A0B91B63828F}"/>
              </a:ext>
            </a:extLst>
          </p:cNvPr>
          <p:cNvSpPr>
            <a:spLocks noGrp="1" noChangeArrowheads="1"/>
          </p:cNvSpPr>
          <p:nvPr>
            <p:ph type="dt" sz="half" idx="10"/>
          </p:nvPr>
        </p:nvSpPr>
        <p:spPr>
          <a:ln/>
        </p:spPr>
        <p:txBody>
          <a:bodyPr/>
          <a:lstStyle>
            <a:lvl1pPr>
              <a:defRPr/>
            </a:lvl1pPr>
          </a:lstStyle>
          <a:p>
            <a:pPr>
              <a:defRPr/>
            </a:pPr>
            <a:endParaRPr lang="hu-HU"/>
          </a:p>
        </p:txBody>
      </p:sp>
      <p:sp>
        <p:nvSpPr>
          <p:cNvPr id="8" name="Rectangle 3">
            <a:extLst>
              <a:ext uri="{FF2B5EF4-FFF2-40B4-BE49-F238E27FC236}">
                <a16:creationId xmlns:a16="http://schemas.microsoft.com/office/drawing/2014/main" id="{C07857E8-464C-C346-A10B-8D5F2B1E5D8C}"/>
              </a:ext>
            </a:extLst>
          </p:cNvPr>
          <p:cNvSpPr>
            <a:spLocks noGrp="1" noChangeArrowheads="1"/>
          </p:cNvSpPr>
          <p:nvPr>
            <p:ph type="ftr" sz="quarter" idx="11"/>
          </p:nvPr>
        </p:nvSpPr>
        <p:spPr>
          <a:ln/>
        </p:spPr>
        <p:txBody>
          <a:bodyPr/>
          <a:lstStyle>
            <a:lvl1pPr>
              <a:defRPr/>
            </a:lvl1pPr>
          </a:lstStyle>
          <a:p>
            <a:pPr>
              <a:defRPr/>
            </a:pPr>
            <a:endParaRPr lang="hu-HU"/>
          </a:p>
        </p:txBody>
      </p:sp>
      <p:sp>
        <p:nvSpPr>
          <p:cNvPr id="9" name="Rectangle 4">
            <a:extLst>
              <a:ext uri="{FF2B5EF4-FFF2-40B4-BE49-F238E27FC236}">
                <a16:creationId xmlns:a16="http://schemas.microsoft.com/office/drawing/2014/main" id="{795CBFE2-8676-3E40-A215-24459C6A56EE}"/>
              </a:ext>
            </a:extLst>
          </p:cNvPr>
          <p:cNvSpPr>
            <a:spLocks noGrp="1" noChangeArrowheads="1"/>
          </p:cNvSpPr>
          <p:nvPr>
            <p:ph type="sldNum" sz="quarter" idx="12"/>
          </p:nvPr>
        </p:nvSpPr>
        <p:spPr>
          <a:ln/>
        </p:spPr>
        <p:txBody>
          <a:bodyPr/>
          <a:lstStyle>
            <a:lvl1pPr>
              <a:defRPr/>
            </a:lvl1pPr>
          </a:lstStyle>
          <a:p>
            <a:pPr>
              <a:defRPr/>
            </a:pPr>
            <a:fld id="{FEECD50B-B455-E940-8326-15A97F82992C}" type="slidenum">
              <a:rPr lang="hu-HU"/>
              <a:pPr>
                <a:defRPr/>
              </a:pPr>
              <a:t>‹#›</a:t>
            </a:fld>
            <a:endParaRPr lang="hu-HU"/>
          </a:p>
        </p:txBody>
      </p:sp>
    </p:spTree>
    <p:extLst>
      <p:ext uri="{BB962C8B-B14F-4D97-AF65-F5344CB8AC3E}">
        <p14:creationId xmlns:p14="http://schemas.microsoft.com/office/powerpoint/2010/main" val="2410098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Rectangle 2">
            <a:extLst>
              <a:ext uri="{FF2B5EF4-FFF2-40B4-BE49-F238E27FC236}">
                <a16:creationId xmlns:a16="http://schemas.microsoft.com/office/drawing/2014/main" id="{9EE0C564-BCDD-DF45-92F1-1D50643C6044}"/>
              </a:ext>
            </a:extLst>
          </p:cNvPr>
          <p:cNvSpPr>
            <a:spLocks noGrp="1" noChangeArrowheads="1"/>
          </p:cNvSpPr>
          <p:nvPr>
            <p:ph type="dt" sz="half" idx="10"/>
          </p:nvPr>
        </p:nvSpPr>
        <p:spPr>
          <a:ln/>
        </p:spPr>
        <p:txBody>
          <a:bodyPr/>
          <a:lstStyle>
            <a:lvl1pPr>
              <a:defRPr/>
            </a:lvl1pPr>
          </a:lstStyle>
          <a:p>
            <a:pPr>
              <a:defRPr/>
            </a:pPr>
            <a:endParaRPr lang="hu-HU"/>
          </a:p>
        </p:txBody>
      </p:sp>
      <p:sp>
        <p:nvSpPr>
          <p:cNvPr id="4" name="Rectangle 3">
            <a:extLst>
              <a:ext uri="{FF2B5EF4-FFF2-40B4-BE49-F238E27FC236}">
                <a16:creationId xmlns:a16="http://schemas.microsoft.com/office/drawing/2014/main" id="{7E62E655-4780-8D4A-95D4-28C2A84E277E}"/>
              </a:ext>
            </a:extLst>
          </p:cNvPr>
          <p:cNvSpPr>
            <a:spLocks noGrp="1" noChangeArrowheads="1"/>
          </p:cNvSpPr>
          <p:nvPr>
            <p:ph type="ftr" sz="quarter" idx="11"/>
          </p:nvPr>
        </p:nvSpPr>
        <p:spPr>
          <a:ln/>
        </p:spPr>
        <p:txBody>
          <a:bodyPr/>
          <a:lstStyle>
            <a:lvl1pPr>
              <a:defRPr/>
            </a:lvl1pPr>
          </a:lstStyle>
          <a:p>
            <a:pPr>
              <a:defRPr/>
            </a:pPr>
            <a:endParaRPr lang="hu-HU"/>
          </a:p>
        </p:txBody>
      </p:sp>
      <p:sp>
        <p:nvSpPr>
          <p:cNvPr id="5" name="Rectangle 4">
            <a:extLst>
              <a:ext uri="{FF2B5EF4-FFF2-40B4-BE49-F238E27FC236}">
                <a16:creationId xmlns:a16="http://schemas.microsoft.com/office/drawing/2014/main" id="{36E3305B-6DB2-2E4B-AC4B-38B062F47866}"/>
              </a:ext>
            </a:extLst>
          </p:cNvPr>
          <p:cNvSpPr>
            <a:spLocks noGrp="1" noChangeArrowheads="1"/>
          </p:cNvSpPr>
          <p:nvPr>
            <p:ph type="sldNum" sz="quarter" idx="12"/>
          </p:nvPr>
        </p:nvSpPr>
        <p:spPr>
          <a:ln/>
        </p:spPr>
        <p:txBody>
          <a:bodyPr/>
          <a:lstStyle>
            <a:lvl1pPr>
              <a:defRPr/>
            </a:lvl1pPr>
          </a:lstStyle>
          <a:p>
            <a:pPr>
              <a:defRPr/>
            </a:pPr>
            <a:fld id="{6019F62C-9E64-CC49-8BE9-73D0A032B6F9}" type="slidenum">
              <a:rPr lang="hu-HU"/>
              <a:pPr>
                <a:defRPr/>
              </a:pPr>
              <a:t>‹#›</a:t>
            </a:fld>
            <a:endParaRPr lang="hu-HU"/>
          </a:p>
        </p:txBody>
      </p:sp>
    </p:spTree>
    <p:extLst>
      <p:ext uri="{BB962C8B-B14F-4D97-AF65-F5344CB8AC3E}">
        <p14:creationId xmlns:p14="http://schemas.microsoft.com/office/powerpoint/2010/main" val="660274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492DDE4-AD90-4F4E-A369-B14AADBA0835}"/>
              </a:ext>
            </a:extLst>
          </p:cNvPr>
          <p:cNvSpPr>
            <a:spLocks noGrp="1" noChangeArrowheads="1"/>
          </p:cNvSpPr>
          <p:nvPr>
            <p:ph type="dt" sz="half" idx="10"/>
          </p:nvPr>
        </p:nvSpPr>
        <p:spPr>
          <a:ln/>
        </p:spPr>
        <p:txBody>
          <a:bodyPr/>
          <a:lstStyle>
            <a:lvl1pPr>
              <a:defRPr/>
            </a:lvl1pPr>
          </a:lstStyle>
          <a:p>
            <a:pPr>
              <a:defRPr/>
            </a:pPr>
            <a:endParaRPr lang="hu-HU"/>
          </a:p>
        </p:txBody>
      </p:sp>
      <p:sp>
        <p:nvSpPr>
          <p:cNvPr id="3" name="Rectangle 3">
            <a:extLst>
              <a:ext uri="{FF2B5EF4-FFF2-40B4-BE49-F238E27FC236}">
                <a16:creationId xmlns:a16="http://schemas.microsoft.com/office/drawing/2014/main" id="{571C04D7-5B81-124B-B820-5D78665F46D7}"/>
              </a:ext>
            </a:extLst>
          </p:cNvPr>
          <p:cNvSpPr>
            <a:spLocks noGrp="1" noChangeArrowheads="1"/>
          </p:cNvSpPr>
          <p:nvPr>
            <p:ph type="ftr" sz="quarter" idx="11"/>
          </p:nvPr>
        </p:nvSpPr>
        <p:spPr>
          <a:ln/>
        </p:spPr>
        <p:txBody>
          <a:bodyPr/>
          <a:lstStyle>
            <a:lvl1pPr>
              <a:defRPr/>
            </a:lvl1pPr>
          </a:lstStyle>
          <a:p>
            <a:pPr>
              <a:defRPr/>
            </a:pPr>
            <a:endParaRPr lang="hu-HU"/>
          </a:p>
        </p:txBody>
      </p:sp>
      <p:sp>
        <p:nvSpPr>
          <p:cNvPr id="4" name="Rectangle 4">
            <a:extLst>
              <a:ext uri="{FF2B5EF4-FFF2-40B4-BE49-F238E27FC236}">
                <a16:creationId xmlns:a16="http://schemas.microsoft.com/office/drawing/2014/main" id="{43E66C80-4108-8041-BE13-36229B7E1226}"/>
              </a:ext>
            </a:extLst>
          </p:cNvPr>
          <p:cNvSpPr>
            <a:spLocks noGrp="1" noChangeArrowheads="1"/>
          </p:cNvSpPr>
          <p:nvPr>
            <p:ph type="sldNum" sz="quarter" idx="12"/>
          </p:nvPr>
        </p:nvSpPr>
        <p:spPr>
          <a:ln/>
        </p:spPr>
        <p:txBody>
          <a:bodyPr/>
          <a:lstStyle>
            <a:lvl1pPr>
              <a:defRPr/>
            </a:lvl1pPr>
          </a:lstStyle>
          <a:p>
            <a:pPr>
              <a:defRPr/>
            </a:pPr>
            <a:fld id="{AFDABBF7-09FF-5549-9574-2F91120D906C}" type="slidenum">
              <a:rPr lang="hu-HU"/>
              <a:pPr>
                <a:defRPr/>
              </a:pPr>
              <a:t>‹#›</a:t>
            </a:fld>
            <a:endParaRPr lang="hu-HU"/>
          </a:p>
        </p:txBody>
      </p:sp>
    </p:spTree>
    <p:extLst>
      <p:ext uri="{BB962C8B-B14F-4D97-AF65-F5344CB8AC3E}">
        <p14:creationId xmlns:p14="http://schemas.microsoft.com/office/powerpoint/2010/main" val="19726947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609602" y="273050"/>
            <a:ext cx="4011319" cy="1162050"/>
          </a:xfrm>
        </p:spPr>
        <p:txBody>
          <a:bodyPr anchor="b"/>
          <a:lstStyle>
            <a:lvl1pPr algn="l">
              <a:defRPr sz="2370" b="1"/>
            </a:lvl1pPr>
          </a:lstStyle>
          <a:p>
            <a:r>
              <a:rPr lang="hu-HU"/>
              <a:t>Mintacím szerkesztése</a:t>
            </a:r>
          </a:p>
        </p:txBody>
      </p:sp>
      <p:sp>
        <p:nvSpPr>
          <p:cNvPr id="3" name="Tartalom helye 2"/>
          <p:cNvSpPr>
            <a:spLocks noGrp="1"/>
          </p:cNvSpPr>
          <p:nvPr>
            <p:ph idx="1"/>
          </p:nvPr>
        </p:nvSpPr>
        <p:spPr>
          <a:xfrm>
            <a:off x="4767675" y="273055"/>
            <a:ext cx="6814726" cy="5853113"/>
          </a:xfrm>
        </p:spPr>
        <p:txBody>
          <a:bodyPr/>
          <a:lstStyle>
            <a:lvl1pPr>
              <a:defRPr sz="3793"/>
            </a:lvl1pPr>
            <a:lvl2pPr>
              <a:defRPr sz="3319"/>
            </a:lvl2pPr>
            <a:lvl3pPr>
              <a:defRPr sz="2844"/>
            </a:lvl3pPr>
            <a:lvl4pPr>
              <a:defRPr sz="2370"/>
            </a:lvl4pPr>
            <a:lvl5pPr>
              <a:defRPr sz="2370"/>
            </a:lvl5pPr>
            <a:lvl6pPr>
              <a:defRPr sz="2370"/>
            </a:lvl6pPr>
            <a:lvl7pPr>
              <a:defRPr sz="2370"/>
            </a:lvl7pPr>
            <a:lvl8pPr>
              <a:defRPr sz="2370"/>
            </a:lvl8pPr>
            <a:lvl9pPr>
              <a:defRPr sz="237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p:cNvSpPr>
            <a:spLocks noGrp="1"/>
          </p:cNvSpPr>
          <p:nvPr>
            <p:ph type="body" sz="half" idx="2"/>
          </p:nvPr>
        </p:nvSpPr>
        <p:spPr>
          <a:xfrm>
            <a:off x="609602" y="1435103"/>
            <a:ext cx="4011319" cy="4691063"/>
          </a:xfrm>
        </p:spPr>
        <p:txBody>
          <a:bodyPr/>
          <a:lstStyle>
            <a:lvl1pPr marL="0" indent="0">
              <a:buNone/>
              <a:defRPr sz="1659"/>
            </a:lvl1pPr>
            <a:lvl2pPr marL="541873" indent="0">
              <a:buNone/>
              <a:defRPr sz="1422"/>
            </a:lvl2pPr>
            <a:lvl3pPr marL="1083747" indent="0">
              <a:buNone/>
              <a:defRPr sz="1185"/>
            </a:lvl3pPr>
            <a:lvl4pPr marL="1625620" indent="0">
              <a:buNone/>
              <a:defRPr sz="1067"/>
            </a:lvl4pPr>
            <a:lvl5pPr marL="2167494" indent="0">
              <a:buNone/>
              <a:defRPr sz="1067"/>
            </a:lvl5pPr>
            <a:lvl6pPr marL="2709367" indent="0">
              <a:buNone/>
              <a:defRPr sz="1067"/>
            </a:lvl6pPr>
            <a:lvl7pPr marL="3251241" indent="0">
              <a:buNone/>
              <a:defRPr sz="1067"/>
            </a:lvl7pPr>
            <a:lvl8pPr marL="3793114" indent="0">
              <a:buNone/>
              <a:defRPr sz="1067"/>
            </a:lvl8pPr>
            <a:lvl9pPr marL="4334988" indent="0">
              <a:buNone/>
              <a:defRPr sz="1067"/>
            </a:lvl9pPr>
          </a:lstStyle>
          <a:p>
            <a:pPr lvl="0"/>
            <a:r>
              <a:rPr lang="hu-HU"/>
              <a:t>Mintaszöveg szerkesztése</a:t>
            </a:r>
          </a:p>
        </p:txBody>
      </p:sp>
      <p:sp>
        <p:nvSpPr>
          <p:cNvPr id="5" name="Rectangle 2">
            <a:extLst>
              <a:ext uri="{FF2B5EF4-FFF2-40B4-BE49-F238E27FC236}">
                <a16:creationId xmlns:a16="http://schemas.microsoft.com/office/drawing/2014/main" id="{3331FF83-582A-E149-AA4F-CB7DC5EAE1C5}"/>
              </a:ext>
            </a:extLst>
          </p:cNvPr>
          <p:cNvSpPr>
            <a:spLocks noGrp="1" noChangeArrowheads="1"/>
          </p:cNvSpPr>
          <p:nvPr>
            <p:ph type="dt" sz="half" idx="10"/>
          </p:nvPr>
        </p:nvSpPr>
        <p:spPr>
          <a:ln/>
        </p:spPr>
        <p:txBody>
          <a:bodyPr/>
          <a:lstStyle>
            <a:lvl1pPr>
              <a:defRPr/>
            </a:lvl1pPr>
          </a:lstStyle>
          <a:p>
            <a:pPr>
              <a:defRPr/>
            </a:pPr>
            <a:endParaRPr lang="hu-HU"/>
          </a:p>
        </p:txBody>
      </p:sp>
      <p:sp>
        <p:nvSpPr>
          <p:cNvPr id="6" name="Rectangle 3">
            <a:extLst>
              <a:ext uri="{FF2B5EF4-FFF2-40B4-BE49-F238E27FC236}">
                <a16:creationId xmlns:a16="http://schemas.microsoft.com/office/drawing/2014/main" id="{121E849C-933D-5544-BB65-1ACCC0448BBA}"/>
              </a:ext>
            </a:extLst>
          </p:cNvPr>
          <p:cNvSpPr>
            <a:spLocks noGrp="1" noChangeArrowheads="1"/>
          </p:cNvSpPr>
          <p:nvPr>
            <p:ph type="ftr" sz="quarter" idx="11"/>
          </p:nvPr>
        </p:nvSpPr>
        <p:spPr>
          <a:ln/>
        </p:spPr>
        <p:txBody>
          <a:bodyPr/>
          <a:lstStyle>
            <a:lvl1pPr>
              <a:defRPr/>
            </a:lvl1pPr>
          </a:lstStyle>
          <a:p>
            <a:pPr>
              <a:defRPr/>
            </a:pPr>
            <a:endParaRPr lang="hu-HU"/>
          </a:p>
        </p:txBody>
      </p:sp>
      <p:sp>
        <p:nvSpPr>
          <p:cNvPr id="7" name="Rectangle 4">
            <a:extLst>
              <a:ext uri="{FF2B5EF4-FFF2-40B4-BE49-F238E27FC236}">
                <a16:creationId xmlns:a16="http://schemas.microsoft.com/office/drawing/2014/main" id="{C512BDE1-D0EB-C542-AF5F-A45EB6D1BEF9}"/>
              </a:ext>
            </a:extLst>
          </p:cNvPr>
          <p:cNvSpPr>
            <a:spLocks noGrp="1" noChangeArrowheads="1"/>
          </p:cNvSpPr>
          <p:nvPr>
            <p:ph type="sldNum" sz="quarter" idx="12"/>
          </p:nvPr>
        </p:nvSpPr>
        <p:spPr>
          <a:ln/>
        </p:spPr>
        <p:txBody>
          <a:bodyPr/>
          <a:lstStyle>
            <a:lvl1pPr>
              <a:defRPr/>
            </a:lvl1pPr>
          </a:lstStyle>
          <a:p>
            <a:pPr>
              <a:defRPr/>
            </a:pPr>
            <a:fld id="{B64B0E90-5F55-E345-93F5-CFCB517DF6B9}" type="slidenum">
              <a:rPr lang="hu-HU"/>
              <a:pPr>
                <a:defRPr/>
              </a:pPr>
              <a:t>‹#›</a:t>
            </a:fld>
            <a:endParaRPr lang="hu-HU"/>
          </a:p>
        </p:txBody>
      </p:sp>
    </p:spTree>
    <p:extLst>
      <p:ext uri="{BB962C8B-B14F-4D97-AF65-F5344CB8AC3E}">
        <p14:creationId xmlns:p14="http://schemas.microsoft.com/office/powerpoint/2010/main" val="6808114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2389481" y="4800600"/>
            <a:ext cx="7315200" cy="566738"/>
          </a:xfrm>
        </p:spPr>
        <p:txBody>
          <a:bodyPr anchor="b"/>
          <a:lstStyle>
            <a:lvl1pPr algn="l">
              <a:defRPr sz="2370" b="1"/>
            </a:lvl1pPr>
          </a:lstStyle>
          <a:p>
            <a:r>
              <a:rPr lang="hu-HU"/>
              <a:t>Mintacím szerkesztése</a:t>
            </a:r>
          </a:p>
        </p:txBody>
      </p:sp>
      <p:sp>
        <p:nvSpPr>
          <p:cNvPr id="3" name="Kép helye 2"/>
          <p:cNvSpPr>
            <a:spLocks noGrp="1"/>
          </p:cNvSpPr>
          <p:nvPr>
            <p:ph type="pic" idx="1"/>
          </p:nvPr>
        </p:nvSpPr>
        <p:spPr>
          <a:xfrm>
            <a:off x="2389481" y="612775"/>
            <a:ext cx="7315200" cy="4114800"/>
          </a:xfrm>
        </p:spPr>
        <p:txBody>
          <a:bodyPr/>
          <a:lstStyle>
            <a:lvl1pPr marL="0" indent="0">
              <a:buNone/>
              <a:defRPr sz="3793"/>
            </a:lvl1pPr>
            <a:lvl2pPr marL="541873" indent="0">
              <a:buNone/>
              <a:defRPr sz="3319"/>
            </a:lvl2pPr>
            <a:lvl3pPr marL="1083747" indent="0">
              <a:buNone/>
              <a:defRPr sz="2844"/>
            </a:lvl3pPr>
            <a:lvl4pPr marL="1625620" indent="0">
              <a:buNone/>
              <a:defRPr sz="2370"/>
            </a:lvl4pPr>
            <a:lvl5pPr marL="2167494" indent="0">
              <a:buNone/>
              <a:defRPr sz="2370"/>
            </a:lvl5pPr>
            <a:lvl6pPr marL="2709367" indent="0">
              <a:buNone/>
              <a:defRPr sz="2370"/>
            </a:lvl6pPr>
            <a:lvl7pPr marL="3251241" indent="0">
              <a:buNone/>
              <a:defRPr sz="2370"/>
            </a:lvl7pPr>
            <a:lvl8pPr marL="3793114" indent="0">
              <a:buNone/>
              <a:defRPr sz="2370"/>
            </a:lvl8pPr>
            <a:lvl9pPr marL="4334988" indent="0">
              <a:buNone/>
              <a:defRPr sz="2370"/>
            </a:lvl9pPr>
          </a:lstStyle>
          <a:p>
            <a:pPr lvl="0"/>
            <a:endParaRPr lang="hu-HU" noProof="0"/>
          </a:p>
        </p:txBody>
      </p:sp>
      <p:sp>
        <p:nvSpPr>
          <p:cNvPr id="4" name="Szöveg helye 3"/>
          <p:cNvSpPr>
            <a:spLocks noGrp="1"/>
          </p:cNvSpPr>
          <p:nvPr>
            <p:ph type="body" sz="half" idx="2"/>
          </p:nvPr>
        </p:nvSpPr>
        <p:spPr>
          <a:xfrm>
            <a:off x="2389481" y="5367338"/>
            <a:ext cx="7315200" cy="804862"/>
          </a:xfrm>
        </p:spPr>
        <p:txBody>
          <a:bodyPr/>
          <a:lstStyle>
            <a:lvl1pPr marL="0" indent="0">
              <a:buNone/>
              <a:defRPr sz="1659"/>
            </a:lvl1pPr>
            <a:lvl2pPr marL="541873" indent="0">
              <a:buNone/>
              <a:defRPr sz="1422"/>
            </a:lvl2pPr>
            <a:lvl3pPr marL="1083747" indent="0">
              <a:buNone/>
              <a:defRPr sz="1185"/>
            </a:lvl3pPr>
            <a:lvl4pPr marL="1625620" indent="0">
              <a:buNone/>
              <a:defRPr sz="1067"/>
            </a:lvl4pPr>
            <a:lvl5pPr marL="2167494" indent="0">
              <a:buNone/>
              <a:defRPr sz="1067"/>
            </a:lvl5pPr>
            <a:lvl6pPr marL="2709367" indent="0">
              <a:buNone/>
              <a:defRPr sz="1067"/>
            </a:lvl6pPr>
            <a:lvl7pPr marL="3251241" indent="0">
              <a:buNone/>
              <a:defRPr sz="1067"/>
            </a:lvl7pPr>
            <a:lvl8pPr marL="3793114" indent="0">
              <a:buNone/>
              <a:defRPr sz="1067"/>
            </a:lvl8pPr>
            <a:lvl9pPr marL="4334988" indent="0">
              <a:buNone/>
              <a:defRPr sz="1067"/>
            </a:lvl9pPr>
          </a:lstStyle>
          <a:p>
            <a:pPr lvl="0"/>
            <a:r>
              <a:rPr lang="hu-HU"/>
              <a:t>Mintaszöveg szerkesztése</a:t>
            </a:r>
          </a:p>
        </p:txBody>
      </p:sp>
      <p:sp>
        <p:nvSpPr>
          <p:cNvPr id="5" name="Rectangle 2">
            <a:extLst>
              <a:ext uri="{FF2B5EF4-FFF2-40B4-BE49-F238E27FC236}">
                <a16:creationId xmlns:a16="http://schemas.microsoft.com/office/drawing/2014/main" id="{39EB697C-EA0D-2741-9059-DEC18E273335}"/>
              </a:ext>
            </a:extLst>
          </p:cNvPr>
          <p:cNvSpPr>
            <a:spLocks noGrp="1" noChangeArrowheads="1"/>
          </p:cNvSpPr>
          <p:nvPr>
            <p:ph type="dt" sz="half" idx="10"/>
          </p:nvPr>
        </p:nvSpPr>
        <p:spPr>
          <a:ln/>
        </p:spPr>
        <p:txBody>
          <a:bodyPr/>
          <a:lstStyle>
            <a:lvl1pPr>
              <a:defRPr/>
            </a:lvl1pPr>
          </a:lstStyle>
          <a:p>
            <a:pPr>
              <a:defRPr/>
            </a:pPr>
            <a:endParaRPr lang="hu-HU"/>
          </a:p>
        </p:txBody>
      </p:sp>
      <p:sp>
        <p:nvSpPr>
          <p:cNvPr id="6" name="Rectangle 3">
            <a:extLst>
              <a:ext uri="{FF2B5EF4-FFF2-40B4-BE49-F238E27FC236}">
                <a16:creationId xmlns:a16="http://schemas.microsoft.com/office/drawing/2014/main" id="{D3E6FC2A-0CA1-6B46-A79A-C97E5B78D2C3}"/>
              </a:ext>
            </a:extLst>
          </p:cNvPr>
          <p:cNvSpPr>
            <a:spLocks noGrp="1" noChangeArrowheads="1"/>
          </p:cNvSpPr>
          <p:nvPr>
            <p:ph type="ftr" sz="quarter" idx="11"/>
          </p:nvPr>
        </p:nvSpPr>
        <p:spPr>
          <a:ln/>
        </p:spPr>
        <p:txBody>
          <a:bodyPr/>
          <a:lstStyle>
            <a:lvl1pPr>
              <a:defRPr/>
            </a:lvl1pPr>
          </a:lstStyle>
          <a:p>
            <a:pPr>
              <a:defRPr/>
            </a:pPr>
            <a:endParaRPr lang="hu-HU"/>
          </a:p>
        </p:txBody>
      </p:sp>
      <p:sp>
        <p:nvSpPr>
          <p:cNvPr id="7" name="Rectangle 4">
            <a:extLst>
              <a:ext uri="{FF2B5EF4-FFF2-40B4-BE49-F238E27FC236}">
                <a16:creationId xmlns:a16="http://schemas.microsoft.com/office/drawing/2014/main" id="{797CFE61-220F-DB47-AE1A-CE3B3122EB39}"/>
              </a:ext>
            </a:extLst>
          </p:cNvPr>
          <p:cNvSpPr>
            <a:spLocks noGrp="1" noChangeArrowheads="1"/>
          </p:cNvSpPr>
          <p:nvPr>
            <p:ph type="sldNum" sz="quarter" idx="12"/>
          </p:nvPr>
        </p:nvSpPr>
        <p:spPr>
          <a:ln/>
        </p:spPr>
        <p:txBody>
          <a:bodyPr/>
          <a:lstStyle>
            <a:lvl1pPr>
              <a:defRPr/>
            </a:lvl1pPr>
          </a:lstStyle>
          <a:p>
            <a:pPr>
              <a:defRPr/>
            </a:pPr>
            <a:fld id="{A9F6D733-7122-DD4C-8F5B-D92B4E0F177C}" type="slidenum">
              <a:rPr lang="hu-HU"/>
              <a:pPr>
                <a:defRPr/>
              </a:pPr>
              <a:t>‹#›</a:t>
            </a:fld>
            <a:endParaRPr lang="hu-HU"/>
          </a:p>
        </p:txBody>
      </p:sp>
    </p:spTree>
    <p:extLst>
      <p:ext uri="{BB962C8B-B14F-4D97-AF65-F5344CB8AC3E}">
        <p14:creationId xmlns:p14="http://schemas.microsoft.com/office/powerpoint/2010/main" val="39629729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63A0991C-395F-7642-83BD-7C6B4CCA6F1C}"/>
              </a:ext>
            </a:extLst>
          </p:cNvPr>
          <p:cNvSpPr>
            <a:spLocks noGrp="1" noChangeArrowheads="1"/>
          </p:cNvSpPr>
          <p:nvPr>
            <p:ph type="dt" sz="half" idx="2"/>
          </p:nvPr>
        </p:nvSpPr>
        <p:spPr bwMode="auto">
          <a:xfrm>
            <a:off x="914401" y="6248400"/>
            <a:ext cx="2540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659">
                <a:solidFill>
                  <a:srgbClr val="000000"/>
                </a:solidFill>
                <a:latin typeface="Times New Roman" panose="02020603050405020304" pitchFamily="18" charset="0"/>
              </a:defRPr>
            </a:lvl1pPr>
          </a:lstStyle>
          <a:p>
            <a:pPr>
              <a:defRPr/>
            </a:pPr>
            <a:endParaRPr lang="hu-HU"/>
          </a:p>
        </p:txBody>
      </p:sp>
      <p:sp>
        <p:nvSpPr>
          <p:cNvPr id="1027" name="Rectangle 3">
            <a:extLst>
              <a:ext uri="{FF2B5EF4-FFF2-40B4-BE49-F238E27FC236}">
                <a16:creationId xmlns:a16="http://schemas.microsoft.com/office/drawing/2014/main" id="{E888E0C5-F483-054B-A9C4-23C9F65F6561}"/>
              </a:ext>
            </a:extLst>
          </p:cNvPr>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659">
                <a:solidFill>
                  <a:srgbClr val="000000"/>
                </a:solidFill>
                <a:latin typeface="Times New Roman" panose="02020603050405020304" pitchFamily="18" charset="0"/>
              </a:defRPr>
            </a:lvl1pPr>
          </a:lstStyle>
          <a:p>
            <a:pPr>
              <a:defRPr/>
            </a:pPr>
            <a:endParaRPr lang="hu-HU"/>
          </a:p>
        </p:txBody>
      </p:sp>
      <p:sp>
        <p:nvSpPr>
          <p:cNvPr id="1028" name="Rectangle 4">
            <a:extLst>
              <a:ext uri="{FF2B5EF4-FFF2-40B4-BE49-F238E27FC236}">
                <a16:creationId xmlns:a16="http://schemas.microsoft.com/office/drawing/2014/main" id="{D3B33BB9-91A9-5D42-BD54-549B1D283909}"/>
              </a:ext>
            </a:extLst>
          </p:cNvPr>
          <p:cNvSpPr>
            <a:spLocks noGrp="1" noChangeArrowheads="1"/>
          </p:cNvSpPr>
          <p:nvPr>
            <p:ph type="sldNum" sz="quarter" idx="4"/>
          </p:nvPr>
        </p:nvSpPr>
        <p:spPr bwMode="auto">
          <a:xfrm>
            <a:off x="8737601" y="6248400"/>
            <a:ext cx="2540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659">
                <a:solidFill>
                  <a:srgbClr val="000000"/>
                </a:solidFill>
                <a:latin typeface="Times New Roman" panose="02020603050405020304" pitchFamily="18" charset="0"/>
              </a:defRPr>
            </a:lvl1pPr>
          </a:lstStyle>
          <a:p>
            <a:pPr>
              <a:defRPr/>
            </a:pPr>
            <a:fld id="{1BA6AF18-C525-A249-AF24-24E47B1FD753}" type="slidenum">
              <a:rPr lang="hu-HU"/>
              <a:pPr>
                <a:defRPr/>
              </a:pPr>
              <a:t>‹#›</a:t>
            </a:fld>
            <a:endParaRPr lang="hu-HU"/>
          </a:p>
        </p:txBody>
      </p:sp>
      <p:sp>
        <p:nvSpPr>
          <p:cNvPr id="1029" name="Rectangle 5">
            <a:extLst>
              <a:ext uri="{FF2B5EF4-FFF2-40B4-BE49-F238E27FC236}">
                <a16:creationId xmlns:a16="http://schemas.microsoft.com/office/drawing/2014/main" id="{9A04999C-9D46-0B4E-995F-51D2B68CAE11}"/>
              </a:ext>
            </a:extLst>
          </p:cNvPr>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hu-HU" altLang="hu-HU"/>
              <a:t>Click to edit Master title style</a:t>
            </a:r>
          </a:p>
        </p:txBody>
      </p:sp>
      <p:sp>
        <p:nvSpPr>
          <p:cNvPr id="1030" name="Rectangle 6">
            <a:extLst>
              <a:ext uri="{FF2B5EF4-FFF2-40B4-BE49-F238E27FC236}">
                <a16:creationId xmlns:a16="http://schemas.microsoft.com/office/drawing/2014/main" id="{BAE4BB11-F47B-994B-AD53-65A6A3F533CF}"/>
              </a:ext>
            </a:extLst>
          </p:cNvPr>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hu-HU" altLang="hu-HU"/>
              <a:t>Click to edit Master text styles</a:t>
            </a:r>
          </a:p>
          <a:p>
            <a:pPr lvl="1"/>
            <a:r>
              <a:rPr lang="hu-HU" altLang="hu-HU"/>
              <a:t>Second level</a:t>
            </a:r>
          </a:p>
          <a:p>
            <a:pPr lvl="2"/>
            <a:r>
              <a:rPr lang="hu-HU" altLang="hu-HU"/>
              <a:t>Third level</a:t>
            </a:r>
          </a:p>
          <a:p>
            <a:pPr lvl="3"/>
            <a:r>
              <a:rPr lang="hu-HU" altLang="hu-HU"/>
              <a:t>Fourth level</a:t>
            </a:r>
          </a:p>
          <a:p>
            <a:pPr lvl="4"/>
            <a:r>
              <a:rPr lang="hu-HU" altLang="hu-HU"/>
              <a:t>Fifth level</a:t>
            </a:r>
          </a:p>
        </p:txBody>
      </p:sp>
    </p:spTree>
  </p:cSld>
  <p:clrMap bg1="lt1" tx1="dk1" bg2="lt2" tx2="dk2" accent1="accent1" accent2="accent2" accent3="accent3" accent4="accent4" accent5="accent5" accent6="accent6" hlink="hlink" folHlink="folHlink"/>
  <p:sldLayoutIdLst>
    <p:sldLayoutId id="2147497773" r:id="rId1"/>
    <p:sldLayoutId id="2147497774" r:id="rId2"/>
    <p:sldLayoutId id="2147497775" r:id="rId3"/>
    <p:sldLayoutId id="2147497776" r:id="rId4"/>
    <p:sldLayoutId id="2147497777" r:id="rId5"/>
    <p:sldLayoutId id="2147497778" r:id="rId6"/>
    <p:sldLayoutId id="2147497779" r:id="rId7"/>
    <p:sldLayoutId id="2147497780" r:id="rId8"/>
    <p:sldLayoutId id="2147497781" r:id="rId9"/>
    <p:sldLayoutId id="2147497782" r:id="rId10"/>
    <p:sldLayoutId id="2147497783" r:id="rId11"/>
  </p:sldLayoutIdLst>
  <p:txStyles>
    <p:titleStyle>
      <a:lvl1pPr algn="ctr" defTabSz="903122" rtl="0" eaLnBrk="0" fontAlgn="base" hangingPunct="0">
        <a:spcBef>
          <a:spcPct val="0"/>
        </a:spcBef>
        <a:spcAft>
          <a:spcPct val="0"/>
        </a:spcAft>
        <a:defRPr sz="5215">
          <a:solidFill>
            <a:schemeClr val="tx2"/>
          </a:solidFill>
          <a:latin typeface="+mj-lt"/>
          <a:ea typeface="+mj-ea"/>
          <a:cs typeface="+mj-cs"/>
        </a:defRPr>
      </a:lvl1pPr>
      <a:lvl2pPr algn="ctr" defTabSz="903122" rtl="0" eaLnBrk="0" fontAlgn="base" hangingPunct="0">
        <a:spcBef>
          <a:spcPct val="0"/>
        </a:spcBef>
        <a:spcAft>
          <a:spcPct val="0"/>
        </a:spcAft>
        <a:defRPr sz="5215">
          <a:solidFill>
            <a:schemeClr val="tx2"/>
          </a:solidFill>
          <a:latin typeface="Times New Roman" pitchFamily="18" charset="0"/>
        </a:defRPr>
      </a:lvl2pPr>
      <a:lvl3pPr algn="ctr" defTabSz="903122" rtl="0" eaLnBrk="0" fontAlgn="base" hangingPunct="0">
        <a:spcBef>
          <a:spcPct val="0"/>
        </a:spcBef>
        <a:spcAft>
          <a:spcPct val="0"/>
        </a:spcAft>
        <a:defRPr sz="5215">
          <a:solidFill>
            <a:schemeClr val="tx2"/>
          </a:solidFill>
          <a:latin typeface="Times New Roman" pitchFamily="18" charset="0"/>
        </a:defRPr>
      </a:lvl3pPr>
      <a:lvl4pPr algn="ctr" defTabSz="903122" rtl="0" eaLnBrk="0" fontAlgn="base" hangingPunct="0">
        <a:spcBef>
          <a:spcPct val="0"/>
        </a:spcBef>
        <a:spcAft>
          <a:spcPct val="0"/>
        </a:spcAft>
        <a:defRPr sz="5215">
          <a:solidFill>
            <a:schemeClr val="tx2"/>
          </a:solidFill>
          <a:latin typeface="Times New Roman" pitchFamily="18" charset="0"/>
        </a:defRPr>
      </a:lvl4pPr>
      <a:lvl5pPr algn="ctr" defTabSz="903122" rtl="0" eaLnBrk="0" fontAlgn="base" hangingPunct="0">
        <a:spcBef>
          <a:spcPct val="0"/>
        </a:spcBef>
        <a:spcAft>
          <a:spcPct val="0"/>
        </a:spcAft>
        <a:defRPr sz="5215">
          <a:solidFill>
            <a:schemeClr val="tx2"/>
          </a:solidFill>
          <a:latin typeface="Times New Roman" pitchFamily="18" charset="0"/>
        </a:defRPr>
      </a:lvl5pPr>
      <a:lvl6pPr marL="541873" algn="ctr" defTabSz="903122" rtl="0" eaLnBrk="0" fontAlgn="base" hangingPunct="0">
        <a:spcBef>
          <a:spcPct val="0"/>
        </a:spcBef>
        <a:spcAft>
          <a:spcPct val="0"/>
        </a:spcAft>
        <a:defRPr sz="5215">
          <a:solidFill>
            <a:schemeClr val="tx2"/>
          </a:solidFill>
          <a:latin typeface="Times New Roman" pitchFamily="18" charset="0"/>
        </a:defRPr>
      </a:lvl6pPr>
      <a:lvl7pPr marL="1083747" algn="ctr" defTabSz="903122" rtl="0" eaLnBrk="0" fontAlgn="base" hangingPunct="0">
        <a:spcBef>
          <a:spcPct val="0"/>
        </a:spcBef>
        <a:spcAft>
          <a:spcPct val="0"/>
        </a:spcAft>
        <a:defRPr sz="5215">
          <a:solidFill>
            <a:schemeClr val="tx2"/>
          </a:solidFill>
          <a:latin typeface="Times New Roman" pitchFamily="18" charset="0"/>
        </a:defRPr>
      </a:lvl7pPr>
      <a:lvl8pPr marL="1625620" algn="ctr" defTabSz="903122" rtl="0" eaLnBrk="0" fontAlgn="base" hangingPunct="0">
        <a:spcBef>
          <a:spcPct val="0"/>
        </a:spcBef>
        <a:spcAft>
          <a:spcPct val="0"/>
        </a:spcAft>
        <a:defRPr sz="5215">
          <a:solidFill>
            <a:schemeClr val="tx2"/>
          </a:solidFill>
          <a:latin typeface="Times New Roman" pitchFamily="18" charset="0"/>
        </a:defRPr>
      </a:lvl8pPr>
      <a:lvl9pPr marL="2167494" algn="ctr" defTabSz="903122" rtl="0" eaLnBrk="0" fontAlgn="base" hangingPunct="0">
        <a:spcBef>
          <a:spcPct val="0"/>
        </a:spcBef>
        <a:spcAft>
          <a:spcPct val="0"/>
        </a:spcAft>
        <a:defRPr sz="5215">
          <a:solidFill>
            <a:schemeClr val="tx2"/>
          </a:solidFill>
          <a:latin typeface="Times New Roman" pitchFamily="18" charset="0"/>
        </a:defRPr>
      </a:lvl9pPr>
    </p:titleStyle>
    <p:bodyStyle>
      <a:lvl1pPr marL="406405" indent="-406405" algn="l" defTabSz="903122" rtl="0" eaLnBrk="0" fontAlgn="base" hangingPunct="0">
        <a:spcBef>
          <a:spcPct val="20000"/>
        </a:spcBef>
        <a:spcAft>
          <a:spcPct val="0"/>
        </a:spcAft>
        <a:buSzPct val="100000"/>
        <a:buChar char="•"/>
        <a:defRPr sz="3793">
          <a:solidFill>
            <a:schemeClr val="tx1"/>
          </a:solidFill>
          <a:latin typeface="+mn-lt"/>
          <a:ea typeface="+mn-ea"/>
          <a:cs typeface="+mn-cs"/>
        </a:defRPr>
      </a:lvl1pPr>
      <a:lvl2pPr marL="880544" indent="-338671" algn="l" defTabSz="903122" rtl="0" eaLnBrk="0" fontAlgn="base" hangingPunct="0">
        <a:spcBef>
          <a:spcPct val="20000"/>
        </a:spcBef>
        <a:spcAft>
          <a:spcPct val="0"/>
        </a:spcAft>
        <a:buSzPct val="100000"/>
        <a:buChar char="–"/>
        <a:defRPr sz="3319">
          <a:solidFill>
            <a:schemeClr val="tx1"/>
          </a:solidFill>
          <a:latin typeface="+mn-lt"/>
        </a:defRPr>
      </a:lvl2pPr>
      <a:lvl3pPr marL="1354684" indent="-270937" algn="l" defTabSz="903122" rtl="0" eaLnBrk="0" fontAlgn="base" hangingPunct="0">
        <a:spcBef>
          <a:spcPct val="20000"/>
        </a:spcBef>
        <a:spcAft>
          <a:spcPct val="0"/>
        </a:spcAft>
        <a:buSzPct val="100000"/>
        <a:buChar char="•"/>
        <a:defRPr sz="2844">
          <a:solidFill>
            <a:schemeClr val="tx1"/>
          </a:solidFill>
          <a:latin typeface="+mn-lt"/>
        </a:defRPr>
      </a:lvl3pPr>
      <a:lvl4pPr marL="1896557" indent="-270937" algn="l" defTabSz="903122" rtl="0" eaLnBrk="0" fontAlgn="base" hangingPunct="0">
        <a:spcBef>
          <a:spcPct val="20000"/>
        </a:spcBef>
        <a:spcAft>
          <a:spcPct val="0"/>
        </a:spcAft>
        <a:buSzPct val="100000"/>
        <a:buChar char="–"/>
        <a:defRPr sz="2370">
          <a:solidFill>
            <a:schemeClr val="tx1"/>
          </a:solidFill>
          <a:latin typeface="+mn-lt"/>
        </a:defRPr>
      </a:lvl4pPr>
      <a:lvl5pPr marL="2438430" indent="-270937" algn="l" defTabSz="903122" rtl="0" eaLnBrk="0" fontAlgn="base" hangingPunct="0">
        <a:spcBef>
          <a:spcPct val="20000"/>
        </a:spcBef>
        <a:spcAft>
          <a:spcPct val="0"/>
        </a:spcAft>
        <a:buSzPct val="100000"/>
        <a:buChar char="•"/>
        <a:defRPr sz="2370">
          <a:solidFill>
            <a:schemeClr val="tx1"/>
          </a:solidFill>
          <a:latin typeface="+mn-lt"/>
        </a:defRPr>
      </a:lvl5pPr>
      <a:lvl6pPr marL="2980304" indent="-270937" algn="l" defTabSz="903122" rtl="0" eaLnBrk="0" fontAlgn="base" hangingPunct="0">
        <a:spcBef>
          <a:spcPct val="20000"/>
        </a:spcBef>
        <a:spcAft>
          <a:spcPct val="0"/>
        </a:spcAft>
        <a:buSzPct val="100000"/>
        <a:buChar char="•"/>
        <a:defRPr sz="2370">
          <a:solidFill>
            <a:schemeClr val="tx1"/>
          </a:solidFill>
          <a:latin typeface="+mn-lt"/>
        </a:defRPr>
      </a:lvl6pPr>
      <a:lvl7pPr marL="3522177" indent="-270937" algn="l" defTabSz="903122" rtl="0" eaLnBrk="0" fontAlgn="base" hangingPunct="0">
        <a:spcBef>
          <a:spcPct val="20000"/>
        </a:spcBef>
        <a:spcAft>
          <a:spcPct val="0"/>
        </a:spcAft>
        <a:buSzPct val="100000"/>
        <a:buChar char="•"/>
        <a:defRPr sz="2370">
          <a:solidFill>
            <a:schemeClr val="tx1"/>
          </a:solidFill>
          <a:latin typeface="+mn-lt"/>
        </a:defRPr>
      </a:lvl7pPr>
      <a:lvl8pPr marL="4064051" indent="-270937" algn="l" defTabSz="903122" rtl="0" eaLnBrk="0" fontAlgn="base" hangingPunct="0">
        <a:spcBef>
          <a:spcPct val="20000"/>
        </a:spcBef>
        <a:spcAft>
          <a:spcPct val="0"/>
        </a:spcAft>
        <a:buSzPct val="100000"/>
        <a:buChar char="•"/>
        <a:defRPr sz="2370">
          <a:solidFill>
            <a:schemeClr val="tx1"/>
          </a:solidFill>
          <a:latin typeface="+mn-lt"/>
        </a:defRPr>
      </a:lvl8pPr>
      <a:lvl9pPr marL="4605924" indent="-270937" algn="l" defTabSz="903122" rtl="0" eaLnBrk="0" fontAlgn="base" hangingPunct="0">
        <a:spcBef>
          <a:spcPct val="20000"/>
        </a:spcBef>
        <a:spcAft>
          <a:spcPct val="0"/>
        </a:spcAft>
        <a:buSzPct val="100000"/>
        <a:buChar char="•"/>
        <a:defRPr sz="2370">
          <a:solidFill>
            <a:schemeClr val="tx1"/>
          </a:solidFill>
          <a:latin typeface="+mn-lt"/>
        </a:defRPr>
      </a:lvl9pPr>
    </p:bodyStyle>
    <p:otherStyle>
      <a:defPPr>
        <a:defRPr lang="hu-HU"/>
      </a:defPPr>
      <a:lvl1pPr marL="0" algn="l" defTabSz="1083747" rtl="0" eaLnBrk="1" latinLnBrk="0" hangingPunct="1">
        <a:defRPr sz="2133" kern="1200">
          <a:solidFill>
            <a:schemeClr val="tx1"/>
          </a:solidFill>
          <a:latin typeface="+mn-lt"/>
          <a:ea typeface="+mn-ea"/>
          <a:cs typeface="+mn-cs"/>
        </a:defRPr>
      </a:lvl1pPr>
      <a:lvl2pPr marL="541873" algn="l" defTabSz="1083747" rtl="0" eaLnBrk="1" latinLnBrk="0" hangingPunct="1">
        <a:defRPr sz="2133" kern="1200">
          <a:solidFill>
            <a:schemeClr val="tx1"/>
          </a:solidFill>
          <a:latin typeface="+mn-lt"/>
          <a:ea typeface="+mn-ea"/>
          <a:cs typeface="+mn-cs"/>
        </a:defRPr>
      </a:lvl2pPr>
      <a:lvl3pPr marL="1083747" algn="l" defTabSz="1083747" rtl="0" eaLnBrk="1" latinLnBrk="0" hangingPunct="1">
        <a:defRPr sz="2133" kern="1200">
          <a:solidFill>
            <a:schemeClr val="tx1"/>
          </a:solidFill>
          <a:latin typeface="+mn-lt"/>
          <a:ea typeface="+mn-ea"/>
          <a:cs typeface="+mn-cs"/>
        </a:defRPr>
      </a:lvl3pPr>
      <a:lvl4pPr marL="1625620" algn="l" defTabSz="1083747" rtl="0" eaLnBrk="1" latinLnBrk="0" hangingPunct="1">
        <a:defRPr sz="2133" kern="1200">
          <a:solidFill>
            <a:schemeClr val="tx1"/>
          </a:solidFill>
          <a:latin typeface="+mn-lt"/>
          <a:ea typeface="+mn-ea"/>
          <a:cs typeface="+mn-cs"/>
        </a:defRPr>
      </a:lvl4pPr>
      <a:lvl5pPr marL="2167494" algn="l" defTabSz="1083747" rtl="0" eaLnBrk="1" latinLnBrk="0" hangingPunct="1">
        <a:defRPr sz="2133" kern="1200">
          <a:solidFill>
            <a:schemeClr val="tx1"/>
          </a:solidFill>
          <a:latin typeface="+mn-lt"/>
          <a:ea typeface="+mn-ea"/>
          <a:cs typeface="+mn-cs"/>
        </a:defRPr>
      </a:lvl5pPr>
      <a:lvl6pPr marL="2709367" algn="l" defTabSz="1083747" rtl="0" eaLnBrk="1" latinLnBrk="0" hangingPunct="1">
        <a:defRPr sz="2133" kern="1200">
          <a:solidFill>
            <a:schemeClr val="tx1"/>
          </a:solidFill>
          <a:latin typeface="+mn-lt"/>
          <a:ea typeface="+mn-ea"/>
          <a:cs typeface="+mn-cs"/>
        </a:defRPr>
      </a:lvl6pPr>
      <a:lvl7pPr marL="3251241" algn="l" defTabSz="1083747" rtl="0" eaLnBrk="1" latinLnBrk="0" hangingPunct="1">
        <a:defRPr sz="2133" kern="1200">
          <a:solidFill>
            <a:schemeClr val="tx1"/>
          </a:solidFill>
          <a:latin typeface="+mn-lt"/>
          <a:ea typeface="+mn-ea"/>
          <a:cs typeface="+mn-cs"/>
        </a:defRPr>
      </a:lvl7pPr>
      <a:lvl8pPr marL="3793114" algn="l" defTabSz="1083747" rtl="0" eaLnBrk="1" latinLnBrk="0" hangingPunct="1">
        <a:defRPr sz="2133" kern="1200">
          <a:solidFill>
            <a:schemeClr val="tx1"/>
          </a:solidFill>
          <a:latin typeface="+mn-lt"/>
          <a:ea typeface="+mn-ea"/>
          <a:cs typeface="+mn-cs"/>
        </a:defRPr>
      </a:lvl8pPr>
      <a:lvl9pPr marL="4334988" algn="l" defTabSz="1083747" rtl="0" eaLnBrk="1" latinLnBrk="0" hangingPunct="1">
        <a:defRPr sz="213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0F425D16-C6BB-DD4F-91E9-38486CB8AB55}"/>
              </a:ext>
            </a:extLst>
          </p:cNvPr>
          <p:cNvSpPr>
            <a:spLocks noGrp="1" noChangeArrowheads="1"/>
          </p:cNvSpPr>
          <p:nvPr>
            <p:ph type="dt" sz="half" idx="2"/>
          </p:nvPr>
        </p:nvSpPr>
        <p:spPr bwMode="auto">
          <a:xfrm>
            <a:off x="914401" y="6248400"/>
            <a:ext cx="2540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659">
                <a:solidFill>
                  <a:srgbClr val="000000"/>
                </a:solidFill>
                <a:latin typeface="Times New Roman" pitchFamily="18" charset="0"/>
              </a:defRPr>
            </a:lvl1pPr>
          </a:lstStyle>
          <a:p>
            <a:pPr>
              <a:defRPr/>
            </a:pPr>
            <a:endParaRPr lang="hu-HU"/>
          </a:p>
        </p:txBody>
      </p:sp>
      <p:sp>
        <p:nvSpPr>
          <p:cNvPr id="1027" name="Rectangle 3">
            <a:extLst>
              <a:ext uri="{FF2B5EF4-FFF2-40B4-BE49-F238E27FC236}">
                <a16:creationId xmlns:a16="http://schemas.microsoft.com/office/drawing/2014/main" id="{FA172959-7775-F44E-859B-B567D9EC2527}"/>
              </a:ext>
            </a:extLst>
          </p:cNvPr>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659">
                <a:solidFill>
                  <a:srgbClr val="000000"/>
                </a:solidFill>
                <a:latin typeface="Times New Roman" pitchFamily="18" charset="0"/>
              </a:defRPr>
            </a:lvl1pPr>
          </a:lstStyle>
          <a:p>
            <a:pPr>
              <a:defRPr/>
            </a:pPr>
            <a:endParaRPr lang="hu-HU"/>
          </a:p>
        </p:txBody>
      </p:sp>
      <p:sp>
        <p:nvSpPr>
          <p:cNvPr id="1028" name="Rectangle 4">
            <a:extLst>
              <a:ext uri="{FF2B5EF4-FFF2-40B4-BE49-F238E27FC236}">
                <a16:creationId xmlns:a16="http://schemas.microsoft.com/office/drawing/2014/main" id="{845E36EC-CC62-C643-98E3-8C4FEA406DBB}"/>
              </a:ext>
            </a:extLst>
          </p:cNvPr>
          <p:cNvSpPr>
            <a:spLocks noGrp="1" noChangeArrowheads="1"/>
          </p:cNvSpPr>
          <p:nvPr>
            <p:ph type="sldNum" sz="quarter" idx="4"/>
          </p:nvPr>
        </p:nvSpPr>
        <p:spPr bwMode="auto">
          <a:xfrm>
            <a:off x="8737601" y="6248400"/>
            <a:ext cx="2540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659">
                <a:solidFill>
                  <a:srgbClr val="000000"/>
                </a:solidFill>
                <a:latin typeface="Times New Roman" panose="02020603050405020304" pitchFamily="18" charset="0"/>
              </a:defRPr>
            </a:lvl1pPr>
          </a:lstStyle>
          <a:p>
            <a:pPr>
              <a:defRPr/>
            </a:pPr>
            <a:fld id="{E27DA7AF-FCD6-2844-A6C3-6E7AA96F546F}" type="slidenum">
              <a:rPr lang="hu-HU" altLang="hu-HU"/>
              <a:pPr>
                <a:defRPr/>
              </a:pPr>
              <a:t>‹#›</a:t>
            </a:fld>
            <a:endParaRPr lang="hu-HU" altLang="hu-HU"/>
          </a:p>
        </p:txBody>
      </p:sp>
      <p:sp>
        <p:nvSpPr>
          <p:cNvPr id="75781" name="Rectangle 5">
            <a:extLst>
              <a:ext uri="{FF2B5EF4-FFF2-40B4-BE49-F238E27FC236}">
                <a16:creationId xmlns:a16="http://schemas.microsoft.com/office/drawing/2014/main" id="{65504970-A9CD-6A43-9FC0-1BF67DF90310}"/>
              </a:ext>
            </a:extLst>
          </p:cNvPr>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hu-HU" altLang="hu-HU"/>
              <a:t>Click to edit Master title style</a:t>
            </a:r>
          </a:p>
        </p:txBody>
      </p:sp>
      <p:sp>
        <p:nvSpPr>
          <p:cNvPr id="75782" name="Rectangle 6">
            <a:extLst>
              <a:ext uri="{FF2B5EF4-FFF2-40B4-BE49-F238E27FC236}">
                <a16:creationId xmlns:a16="http://schemas.microsoft.com/office/drawing/2014/main" id="{64B07EAF-73BF-5C4F-B050-7C251E26BB1C}"/>
              </a:ext>
            </a:extLst>
          </p:cNvPr>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hu-HU" altLang="hu-HU"/>
              <a:t>Click to edit Master text styles</a:t>
            </a:r>
          </a:p>
          <a:p>
            <a:pPr lvl="1"/>
            <a:r>
              <a:rPr lang="hu-HU" altLang="hu-HU"/>
              <a:t>Second level</a:t>
            </a:r>
          </a:p>
          <a:p>
            <a:pPr lvl="2"/>
            <a:r>
              <a:rPr lang="hu-HU" altLang="hu-HU"/>
              <a:t>Third level</a:t>
            </a:r>
          </a:p>
          <a:p>
            <a:pPr lvl="3"/>
            <a:r>
              <a:rPr lang="hu-HU" altLang="hu-HU"/>
              <a:t>Fourth level</a:t>
            </a:r>
          </a:p>
          <a:p>
            <a:pPr lvl="4"/>
            <a:r>
              <a:rPr lang="hu-HU" altLang="hu-HU"/>
              <a:t>Fifth level</a:t>
            </a:r>
          </a:p>
        </p:txBody>
      </p:sp>
    </p:spTree>
  </p:cSld>
  <p:clrMap bg1="lt1" tx1="dk1" bg2="lt2" tx2="dk2" accent1="accent1" accent2="accent2" accent3="accent3" accent4="accent4" accent5="accent5" accent6="accent6" hlink="hlink" folHlink="folHlink"/>
  <p:sldLayoutIdLst>
    <p:sldLayoutId id="2147497840" r:id="rId1"/>
    <p:sldLayoutId id="2147497841" r:id="rId2"/>
    <p:sldLayoutId id="2147497842" r:id="rId3"/>
    <p:sldLayoutId id="2147497843" r:id="rId4"/>
    <p:sldLayoutId id="2147497844" r:id="rId5"/>
    <p:sldLayoutId id="2147497845" r:id="rId6"/>
    <p:sldLayoutId id="2147497846" r:id="rId7"/>
    <p:sldLayoutId id="2147497847" r:id="rId8"/>
    <p:sldLayoutId id="2147497848" r:id="rId9"/>
    <p:sldLayoutId id="2147497849" r:id="rId10"/>
    <p:sldLayoutId id="2147497850" r:id="rId11"/>
    <p:sldLayoutId id="2147497851" r:id="rId12"/>
  </p:sldLayoutIdLst>
  <p:txStyles>
    <p:titleStyle>
      <a:lvl1pPr algn="ctr" defTabSz="903122" rtl="0" eaLnBrk="0" fontAlgn="base" hangingPunct="0">
        <a:spcBef>
          <a:spcPct val="0"/>
        </a:spcBef>
        <a:spcAft>
          <a:spcPct val="0"/>
        </a:spcAft>
        <a:defRPr sz="5215">
          <a:solidFill>
            <a:schemeClr val="tx2"/>
          </a:solidFill>
          <a:latin typeface="+mj-lt"/>
          <a:ea typeface="+mj-ea"/>
          <a:cs typeface="+mj-cs"/>
        </a:defRPr>
      </a:lvl1pPr>
      <a:lvl2pPr algn="ctr" defTabSz="903122" rtl="0" eaLnBrk="0" fontAlgn="base" hangingPunct="0">
        <a:spcBef>
          <a:spcPct val="0"/>
        </a:spcBef>
        <a:spcAft>
          <a:spcPct val="0"/>
        </a:spcAft>
        <a:defRPr sz="5215">
          <a:solidFill>
            <a:schemeClr val="tx2"/>
          </a:solidFill>
          <a:latin typeface="Times New Roman" charset="0"/>
        </a:defRPr>
      </a:lvl2pPr>
      <a:lvl3pPr algn="ctr" defTabSz="903122" rtl="0" eaLnBrk="0" fontAlgn="base" hangingPunct="0">
        <a:spcBef>
          <a:spcPct val="0"/>
        </a:spcBef>
        <a:spcAft>
          <a:spcPct val="0"/>
        </a:spcAft>
        <a:defRPr sz="5215">
          <a:solidFill>
            <a:schemeClr val="tx2"/>
          </a:solidFill>
          <a:latin typeface="Times New Roman" charset="0"/>
        </a:defRPr>
      </a:lvl3pPr>
      <a:lvl4pPr algn="ctr" defTabSz="903122" rtl="0" eaLnBrk="0" fontAlgn="base" hangingPunct="0">
        <a:spcBef>
          <a:spcPct val="0"/>
        </a:spcBef>
        <a:spcAft>
          <a:spcPct val="0"/>
        </a:spcAft>
        <a:defRPr sz="5215">
          <a:solidFill>
            <a:schemeClr val="tx2"/>
          </a:solidFill>
          <a:latin typeface="Times New Roman" charset="0"/>
        </a:defRPr>
      </a:lvl4pPr>
      <a:lvl5pPr algn="ctr" defTabSz="903122" rtl="0" eaLnBrk="0" fontAlgn="base" hangingPunct="0">
        <a:spcBef>
          <a:spcPct val="0"/>
        </a:spcBef>
        <a:spcAft>
          <a:spcPct val="0"/>
        </a:spcAft>
        <a:defRPr sz="5215">
          <a:solidFill>
            <a:schemeClr val="tx2"/>
          </a:solidFill>
          <a:latin typeface="Times New Roman" charset="0"/>
        </a:defRPr>
      </a:lvl5pPr>
      <a:lvl6pPr marL="541873" algn="ctr" defTabSz="903122" rtl="0" eaLnBrk="0" fontAlgn="base" hangingPunct="0">
        <a:spcBef>
          <a:spcPct val="0"/>
        </a:spcBef>
        <a:spcAft>
          <a:spcPct val="0"/>
        </a:spcAft>
        <a:defRPr sz="5215">
          <a:solidFill>
            <a:schemeClr val="tx2"/>
          </a:solidFill>
          <a:latin typeface="Times New Roman" charset="0"/>
        </a:defRPr>
      </a:lvl6pPr>
      <a:lvl7pPr marL="1083747" algn="ctr" defTabSz="903122" rtl="0" eaLnBrk="0" fontAlgn="base" hangingPunct="0">
        <a:spcBef>
          <a:spcPct val="0"/>
        </a:spcBef>
        <a:spcAft>
          <a:spcPct val="0"/>
        </a:spcAft>
        <a:defRPr sz="5215">
          <a:solidFill>
            <a:schemeClr val="tx2"/>
          </a:solidFill>
          <a:latin typeface="Times New Roman" charset="0"/>
        </a:defRPr>
      </a:lvl7pPr>
      <a:lvl8pPr marL="1625620" algn="ctr" defTabSz="903122" rtl="0" eaLnBrk="0" fontAlgn="base" hangingPunct="0">
        <a:spcBef>
          <a:spcPct val="0"/>
        </a:spcBef>
        <a:spcAft>
          <a:spcPct val="0"/>
        </a:spcAft>
        <a:defRPr sz="5215">
          <a:solidFill>
            <a:schemeClr val="tx2"/>
          </a:solidFill>
          <a:latin typeface="Times New Roman" charset="0"/>
        </a:defRPr>
      </a:lvl8pPr>
      <a:lvl9pPr marL="2167494" algn="ctr" defTabSz="903122" rtl="0" eaLnBrk="0" fontAlgn="base" hangingPunct="0">
        <a:spcBef>
          <a:spcPct val="0"/>
        </a:spcBef>
        <a:spcAft>
          <a:spcPct val="0"/>
        </a:spcAft>
        <a:defRPr sz="5215">
          <a:solidFill>
            <a:schemeClr val="tx2"/>
          </a:solidFill>
          <a:latin typeface="Times New Roman" charset="0"/>
        </a:defRPr>
      </a:lvl9pPr>
    </p:titleStyle>
    <p:bodyStyle>
      <a:lvl1pPr marL="406405" indent="-406405" algn="l" defTabSz="903122" rtl="0" eaLnBrk="0" fontAlgn="base" hangingPunct="0">
        <a:spcBef>
          <a:spcPct val="20000"/>
        </a:spcBef>
        <a:spcAft>
          <a:spcPct val="0"/>
        </a:spcAft>
        <a:buSzPct val="100000"/>
        <a:buChar char="•"/>
        <a:defRPr sz="3793">
          <a:solidFill>
            <a:schemeClr val="tx1"/>
          </a:solidFill>
          <a:latin typeface="+mn-lt"/>
          <a:ea typeface="+mn-ea"/>
          <a:cs typeface="+mn-cs"/>
        </a:defRPr>
      </a:lvl1pPr>
      <a:lvl2pPr marL="880544" indent="-338671" algn="l" defTabSz="903122" rtl="0" eaLnBrk="0" fontAlgn="base" hangingPunct="0">
        <a:spcBef>
          <a:spcPct val="20000"/>
        </a:spcBef>
        <a:spcAft>
          <a:spcPct val="0"/>
        </a:spcAft>
        <a:buSzPct val="100000"/>
        <a:buChar char="–"/>
        <a:defRPr sz="3319">
          <a:solidFill>
            <a:schemeClr val="tx1"/>
          </a:solidFill>
          <a:latin typeface="+mn-lt"/>
        </a:defRPr>
      </a:lvl2pPr>
      <a:lvl3pPr marL="1354684" indent="-270937" algn="l" defTabSz="903122" rtl="0" eaLnBrk="0" fontAlgn="base" hangingPunct="0">
        <a:spcBef>
          <a:spcPct val="20000"/>
        </a:spcBef>
        <a:spcAft>
          <a:spcPct val="0"/>
        </a:spcAft>
        <a:buSzPct val="100000"/>
        <a:buChar char="•"/>
        <a:defRPr sz="2844">
          <a:solidFill>
            <a:schemeClr val="tx1"/>
          </a:solidFill>
          <a:latin typeface="+mn-lt"/>
        </a:defRPr>
      </a:lvl3pPr>
      <a:lvl4pPr marL="1896557" indent="-270937" algn="l" defTabSz="903122" rtl="0" eaLnBrk="0" fontAlgn="base" hangingPunct="0">
        <a:spcBef>
          <a:spcPct val="20000"/>
        </a:spcBef>
        <a:spcAft>
          <a:spcPct val="0"/>
        </a:spcAft>
        <a:buSzPct val="100000"/>
        <a:buChar char="–"/>
        <a:defRPr sz="2370">
          <a:solidFill>
            <a:schemeClr val="tx1"/>
          </a:solidFill>
          <a:latin typeface="+mn-lt"/>
        </a:defRPr>
      </a:lvl4pPr>
      <a:lvl5pPr marL="2438430" indent="-270937" algn="l" defTabSz="903122" rtl="0" eaLnBrk="0" fontAlgn="base" hangingPunct="0">
        <a:spcBef>
          <a:spcPct val="20000"/>
        </a:spcBef>
        <a:spcAft>
          <a:spcPct val="0"/>
        </a:spcAft>
        <a:buSzPct val="100000"/>
        <a:buChar char="•"/>
        <a:defRPr sz="2370">
          <a:solidFill>
            <a:schemeClr val="tx1"/>
          </a:solidFill>
          <a:latin typeface="+mn-lt"/>
        </a:defRPr>
      </a:lvl5pPr>
      <a:lvl6pPr marL="2980304" indent="-270937" algn="l" defTabSz="903122" rtl="0" eaLnBrk="0" fontAlgn="base" hangingPunct="0">
        <a:spcBef>
          <a:spcPct val="20000"/>
        </a:spcBef>
        <a:spcAft>
          <a:spcPct val="0"/>
        </a:spcAft>
        <a:buSzPct val="100000"/>
        <a:buChar char="•"/>
        <a:defRPr sz="2370">
          <a:solidFill>
            <a:schemeClr val="tx1"/>
          </a:solidFill>
          <a:latin typeface="+mn-lt"/>
        </a:defRPr>
      </a:lvl6pPr>
      <a:lvl7pPr marL="3522177" indent="-270937" algn="l" defTabSz="903122" rtl="0" eaLnBrk="0" fontAlgn="base" hangingPunct="0">
        <a:spcBef>
          <a:spcPct val="20000"/>
        </a:spcBef>
        <a:spcAft>
          <a:spcPct val="0"/>
        </a:spcAft>
        <a:buSzPct val="100000"/>
        <a:buChar char="•"/>
        <a:defRPr sz="2370">
          <a:solidFill>
            <a:schemeClr val="tx1"/>
          </a:solidFill>
          <a:latin typeface="+mn-lt"/>
        </a:defRPr>
      </a:lvl7pPr>
      <a:lvl8pPr marL="4064051" indent="-270937" algn="l" defTabSz="903122" rtl="0" eaLnBrk="0" fontAlgn="base" hangingPunct="0">
        <a:spcBef>
          <a:spcPct val="20000"/>
        </a:spcBef>
        <a:spcAft>
          <a:spcPct val="0"/>
        </a:spcAft>
        <a:buSzPct val="100000"/>
        <a:buChar char="•"/>
        <a:defRPr sz="2370">
          <a:solidFill>
            <a:schemeClr val="tx1"/>
          </a:solidFill>
          <a:latin typeface="+mn-lt"/>
        </a:defRPr>
      </a:lvl8pPr>
      <a:lvl9pPr marL="4605924" indent="-270937" algn="l" defTabSz="903122" rtl="0" eaLnBrk="0" fontAlgn="base" hangingPunct="0">
        <a:spcBef>
          <a:spcPct val="20000"/>
        </a:spcBef>
        <a:spcAft>
          <a:spcPct val="0"/>
        </a:spcAft>
        <a:buSzPct val="100000"/>
        <a:buChar char="•"/>
        <a:defRPr sz="2370">
          <a:solidFill>
            <a:schemeClr val="tx1"/>
          </a:solidFill>
          <a:latin typeface="+mn-lt"/>
        </a:defRPr>
      </a:lvl9pPr>
    </p:bodyStyle>
    <p:otherStyle>
      <a:defPPr>
        <a:defRPr lang="hu-HU"/>
      </a:defPPr>
      <a:lvl1pPr marL="0" algn="l" defTabSz="1083747" rtl="0" eaLnBrk="1" latinLnBrk="0" hangingPunct="1">
        <a:defRPr sz="2133" kern="1200">
          <a:solidFill>
            <a:schemeClr val="tx1"/>
          </a:solidFill>
          <a:latin typeface="+mn-lt"/>
          <a:ea typeface="+mn-ea"/>
          <a:cs typeface="+mn-cs"/>
        </a:defRPr>
      </a:lvl1pPr>
      <a:lvl2pPr marL="541873" algn="l" defTabSz="1083747" rtl="0" eaLnBrk="1" latinLnBrk="0" hangingPunct="1">
        <a:defRPr sz="2133" kern="1200">
          <a:solidFill>
            <a:schemeClr val="tx1"/>
          </a:solidFill>
          <a:latin typeface="+mn-lt"/>
          <a:ea typeface="+mn-ea"/>
          <a:cs typeface="+mn-cs"/>
        </a:defRPr>
      </a:lvl2pPr>
      <a:lvl3pPr marL="1083747" algn="l" defTabSz="1083747" rtl="0" eaLnBrk="1" latinLnBrk="0" hangingPunct="1">
        <a:defRPr sz="2133" kern="1200">
          <a:solidFill>
            <a:schemeClr val="tx1"/>
          </a:solidFill>
          <a:latin typeface="+mn-lt"/>
          <a:ea typeface="+mn-ea"/>
          <a:cs typeface="+mn-cs"/>
        </a:defRPr>
      </a:lvl3pPr>
      <a:lvl4pPr marL="1625620" algn="l" defTabSz="1083747" rtl="0" eaLnBrk="1" latinLnBrk="0" hangingPunct="1">
        <a:defRPr sz="2133" kern="1200">
          <a:solidFill>
            <a:schemeClr val="tx1"/>
          </a:solidFill>
          <a:latin typeface="+mn-lt"/>
          <a:ea typeface="+mn-ea"/>
          <a:cs typeface="+mn-cs"/>
        </a:defRPr>
      </a:lvl4pPr>
      <a:lvl5pPr marL="2167494" algn="l" defTabSz="1083747" rtl="0" eaLnBrk="1" latinLnBrk="0" hangingPunct="1">
        <a:defRPr sz="2133" kern="1200">
          <a:solidFill>
            <a:schemeClr val="tx1"/>
          </a:solidFill>
          <a:latin typeface="+mn-lt"/>
          <a:ea typeface="+mn-ea"/>
          <a:cs typeface="+mn-cs"/>
        </a:defRPr>
      </a:lvl5pPr>
      <a:lvl6pPr marL="2709367" algn="l" defTabSz="1083747" rtl="0" eaLnBrk="1" latinLnBrk="0" hangingPunct="1">
        <a:defRPr sz="2133" kern="1200">
          <a:solidFill>
            <a:schemeClr val="tx1"/>
          </a:solidFill>
          <a:latin typeface="+mn-lt"/>
          <a:ea typeface="+mn-ea"/>
          <a:cs typeface="+mn-cs"/>
        </a:defRPr>
      </a:lvl6pPr>
      <a:lvl7pPr marL="3251241" algn="l" defTabSz="1083747" rtl="0" eaLnBrk="1" latinLnBrk="0" hangingPunct="1">
        <a:defRPr sz="2133" kern="1200">
          <a:solidFill>
            <a:schemeClr val="tx1"/>
          </a:solidFill>
          <a:latin typeface="+mn-lt"/>
          <a:ea typeface="+mn-ea"/>
          <a:cs typeface="+mn-cs"/>
        </a:defRPr>
      </a:lvl7pPr>
      <a:lvl8pPr marL="3793114" algn="l" defTabSz="1083747" rtl="0" eaLnBrk="1" latinLnBrk="0" hangingPunct="1">
        <a:defRPr sz="2133" kern="1200">
          <a:solidFill>
            <a:schemeClr val="tx1"/>
          </a:solidFill>
          <a:latin typeface="+mn-lt"/>
          <a:ea typeface="+mn-ea"/>
          <a:cs typeface="+mn-cs"/>
        </a:defRPr>
      </a:lvl8pPr>
      <a:lvl9pPr marL="4334988" algn="l" defTabSz="1083747" rtl="0" eaLnBrk="1" latinLnBrk="0" hangingPunct="1">
        <a:defRPr sz="2133"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70117782-FE93-FD42-9258-A96241B48E90}"/>
              </a:ext>
            </a:extLst>
          </p:cNvPr>
          <p:cNvSpPr>
            <a:spLocks noGrp="1" noChangeArrowheads="1"/>
          </p:cNvSpPr>
          <p:nvPr>
            <p:ph type="dt" sz="half" idx="2"/>
          </p:nvPr>
        </p:nvSpPr>
        <p:spPr bwMode="auto">
          <a:xfrm>
            <a:off x="914401" y="6248400"/>
            <a:ext cx="2540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659">
                <a:solidFill>
                  <a:srgbClr val="000000"/>
                </a:solidFill>
                <a:latin typeface="Times New Roman" panose="02020603050405020304" pitchFamily="18" charset="0"/>
              </a:defRPr>
            </a:lvl1pPr>
          </a:lstStyle>
          <a:p>
            <a:pPr>
              <a:defRPr/>
            </a:pPr>
            <a:endParaRPr lang="hu-HU"/>
          </a:p>
        </p:txBody>
      </p:sp>
      <p:sp>
        <p:nvSpPr>
          <p:cNvPr id="1027" name="Rectangle 3">
            <a:extLst>
              <a:ext uri="{FF2B5EF4-FFF2-40B4-BE49-F238E27FC236}">
                <a16:creationId xmlns:a16="http://schemas.microsoft.com/office/drawing/2014/main" id="{8FB897CC-ECB7-DC41-90B4-E213CBABE7F9}"/>
              </a:ext>
            </a:extLst>
          </p:cNvPr>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659">
                <a:solidFill>
                  <a:srgbClr val="000000"/>
                </a:solidFill>
                <a:latin typeface="Times New Roman" panose="02020603050405020304" pitchFamily="18" charset="0"/>
              </a:defRPr>
            </a:lvl1pPr>
          </a:lstStyle>
          <a:p>
            <a:pPr>
              <a:defRPr/>
            </a:pPr>
            <a:endParaRPr lang="hu-HU"/>
          </a:p>
        </p:txBody>
      </p:sp>
      <p:sp>
        <p:nvSpPr>
          <p:cNvPr id="1028" name="Rectangle 4">
            <a:extLst>
              <a:ext uri="{FF2B5EF4-FFF2-40B4-BE49-F238E27FC236}">
                <a16:creationId xmlns:a16="http://schemas.microsoft.com/office/drawing/2014/main" id="{30B18FA7-D7E1-384E-9CCC-2A6981315E40}"/>
              </a:ext>
            </a:extLst>
          </p:cNvPr>
          <p:cNvSpPr>
            <a:spLocks noGrp="1" noChangeArrowheads="1"/>
          </p:cNvSpPr>
          <p:nvPr>
            <p:ph type="sldNum" sz="quarter" idx="4"/>
          </p:nvPr>
        </p:nvSpPr>
        <p:spPr bwMode="auto">
          <a:xfrm>
            <a:off x="8737601" y="6248400"/>
            <a:ext cx="2540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659">
                <a:solidFill>
                  <a:srgbClr val="000000"/>
                </a:solidFill>
                <a:latin typeface="Times New Roman" panose="02020603050405020304" pitchFamily="18" charset="0"/>
              </a:defRPr>
            </a:lvl1pPr>
          </a:lstStyle>
          <a:p>
            <a:pPr>
              <a:defRPr/>
            </a:pPr>
            <a:fld id="{84E64E17-FD07-744A-A262-78F25F3535CA}" type="slidenum">
              <a:rPr lang="hu-HU"/>
              <a:pPr>
                <a:defRPr/>
              </a:pPr>
              <a:t>‹#›</a:t>
            </a:fld>
            <a:endParaRPr lang="hu-HU"/>
          </a:p>
        </p:txBody>
      </p:sp>
      <p:sp>
        <p:nvSpPr>
          <p:cNvPr id="65541" name="Rectangle 5">
            <a:extLst>
              <a:ext uri="{FF2B5EF4-FFF2-40B4-BE49-F238E27FC236}">
                <a16:creationId xmlns:a16="http://schemas.microsoft.com/office/drawing/2014/main" id="{814052B9-7CA4-CA45-AA2B-5E958A1C5B80}"/>
              </a:ext>
            </a:extLst>
          </p:cNvPr>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hu-HU" altLang="hu-HU"/>
              <a:t>Click to edit Master title style</a:t>
            </a:r>
          </a:p>
        </p:txBody>
      </p:sp>
      <p:sp>
        <p:nvSpPr>
          <p:cNvPr id="65542" name="Rectangle 6">
            <a:extLst>
              <a:ext uri="{FF2B5EF4-FFF2-40B4-BE49-F238E27FC236}">
                <a16:creationId xmlns:a16="http://schemas.microsoft.com/office/drawing/2014/main" id="{777AF5F7-62F8-7C48-9B45-2C39297CE47E}"/>
              </a:ext>
            </a:extLst>
          </p:cNvPr>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hu-HU" altLang="hu-HU"/>
              <a:t>Click to edit Master text styles</a:t>
            </a:r>
          </a:p>
          <a:p>
            <a:pPr lvl="1"/>
            <a:r>
              <a:rPr lang="hu-HU" altLang="hu-HU"/>
              <a:t>Second level</a:t>
            </a:r>
          </a:p>
          <a:p>
            <a:pPr lvl="2"/>
            <a:r>
              <a:rPr lang="hu-HU" altLang="hu-HU"/>
              <a:t>Third level</a:t>
            </a:r>
          </a:p>
          <a:p>
            <a:pPr lvl="3"/>
            <a:r>
              <a:rPr lang="hu-HU" altLang="hu-HU"/>
              <a:t>Fourth level</a:t>
            </a:r>
          </a:p>
          <a:p>
            <a:pPr lvl="4"/>
            <a:r>
              <a:rPr lang="hu-HU" altLang="hu-HU"/>
              <a:t>Fifth level</a:t>
            </a:r>
          </a:p>
        </p:txBody>
      </p:sp>
    </p:spTree>
    <p:extLst>
      <p:ext uri="{BB962C8B-B14F-4D97-AF65-F5344CB8AC3E}">
        <p14:creationId xmlns:p14="http://schemas.microsoft.com/office/powerpoint/2010/main" val="4128504506"/>
      </p:ext>
    </p:extLst>
  </p:cSld>
  <p:clrMap bg1="lt1" tx1="dk1" bg2="lt2" tx2="dk2" accent1="accent1" accent2="accent2" accent3="accent3" accent4="accent4" accent5="accent5" accent6="accent6" hlink="hlink" folHlink="folHlink"/>
  <p:sldLayoutIdLst>
    <p:sldLayoutId id="2147497866" r:id="rId1"/>
    <p:sldLayoutId id="2147497867" r:id="rId2"/>
    <p:sldLayoutId id="2147497868" r:id="rId3"/>
    <p:sldLayoutId id="2147497869" r:id="rId4"/>
    <p:sldLayoutId id="2147497870" r:id="rId5"/>
    <p:sldLayoutId id="2147497871" r:id="rId6"/>
    <p:sldLayoutId id="2147497872" r:id="rId7"/>
    <p:sldLayoutId id="2147497873" r:id="rId8"/>
    <p:sldLayoutId id="2147497874" r:id="rId9"/>
    <p:sldLayoutId id="2147497875" r:id="rId10"/>
    <p:sldLayoutId id="2147497876" r:id="rId11"/>
  </p:sldLayoutIdLst>
  <p:txStyles>
    <p:titleStyle>
      <a:lvl1pPr algn="ctr" defTabSz="903122" rtl="0" eaLnBrk="0" fontAlgn="base" hangingPunct="0">
        <a:spcBef>
          <a:spcPct val="0"/>
        </a:spcBef>
        <a:spcAft>
          <a:spcPct val="0"/>
        </a:spcAft>
        <a:defRPr sz="5215">
          <a:solidFill>
            <a:schemeClr val="tx2"/>
          </a:solidFill>
          <a:latin typeface="+mj-lt"/>
          <a:ea typeface="+mj-ea"/>
          <a:cs typeface="+mj-cs"/>
        </a:defRPr>
      </a:lvl1pPr>
      <a:lvl2pPr algn="ctr" defTabSz="903122" rtl="0" eaLnBrk="0" fontAlgn="base" hangingPunct="0">
        <a:spcBef>
          <a:spcPct val="0"/>
        </a:spcBef>
        <a:spcAft>
          <a:spcPct val="0"/>
        </a:spcAft>
        <a:defRPr sz="5215">
          <a:solidFill>
            <a:schemeClr val="tx2"/>
          </a:solidFill>
          <a:latin typeface="Times New Roman" pitchFamily="18" charset="0"/>
        </a:defRPr>
      </a:lvl2pPr>
      <a:lvl3pPr algn="ctr" defTabSz="903122" rtl="0" eaLnBrk="0" fontAlgn="base" hangingPunct="0">
        <a:spcBef>
          <a:spcPct val="0"/>
        </a:spcBef>
        <a:spcAft>
          <a:spcPct val="0"/>
        </a:spcAft>
        <a:defRPr sz="5215">
          <a:solidFill>
            <a:schemeClr val="tx2"/>
          </a:solidFill>
          <a:latin typeface="Times New Roman" pitchFamily="18" charset="0"/>
        </a:defRPr>
      </a:lvl3pPr>
      <a:lvl4pPr algn="ctr" defTabSz="903122" rtl="0" eaLnBrk="0" fontAlgn="base" hangingPunct="0">
        <a:spcBef>
          <a:spcPct val="0"/>
        </a:spcBef>
        <a:spcAft>
          <a:spcPct val="0"/>
        </a:spcAft>
        <a:defRPr sz="5215">
          <a:solidFill>
            <a:schemeClr val="tx2"/>
          </a:solidFill>
          <a:latin typeface="Times New Roman" pitchFamily="18" charset="0"/>
        </a:defRPr>
      </a:lvl4pPr>
      <a:lvl5pPr algn="ctr" defTabSz="903122" rtl="0" eaLnBrk="0" fontAlgn="base" hangingPunct="0">
        <a:spcBef>
          <a:spcPct val="0"/>
        </a:spcBef>
        <a:spcAft>
          <a:spcPct val="0"/>
        </a:spcAft>
        <a:defRPr sz="5215">
          <a:solidFill>
            <a:schemeClr val="tx2"/>
          </a:solidFill>
          <a:latin typeface="Times New Roman" pitchFamily="18" charset="0"/>
        </a:defRPr>
      </a:lvl5pPr>
      <a:lvl6pPr marL="541873" algn="ctr" defTabSz="903122" rtl="0" eaLnBrk="0" fontAlgn="base" hangingPunct="0">
        <a:spcBef>
          <a:spcPct val="0"/>
        </a:spcBef>
        <a:spcAft>
          <a:spcPct val="0"/>
        </a:spcAft>
        <a:defRPr sz="5215">
          <a:solidFill>
            <a:schemeClr val="tx2"/>
          </a:solidFill>
          <a:latin typeface="Times New Roman" pitchFamily="18" charset="0"/>
        </a:defRPr>
      </a:lvl6pPr>
      <a:lvl7pPr marL="1083747" algn="ctr" defTabSz="903122" rtl="0" eaLnBrk="0" fontAlgn="base" hangingPunct="0">
        <a:spcBef>
          <a:spcPct val="0"/>
        </a:spcBef>
        <a:spcAft>
          <a:spcPct val="0"/>
        </a:spcAft>
        <a:defRPr sz="5215">
          <a:solidFill>
            <a:schemeClr val="tx2"/>
          </a:solidFill>
          <a:latin typeface="Times New Roman" pitchFamily="18" charset="0"/>
        </a:defRPr>
      </a:lvl7pPr>
      <a:lvl8pPr marL="1625620" algn="ctr" defTabSz="903122" rtl="0" eaLnBrk="0" fontAlgn="base" hangingPunct="0">
        <a:spcBef>
          <a:spcPct val="0"/>
        </a:spcBef>
        <a:spcAft>
          <a:spcPct val="0"/>
        </a:spcAft>
        <a:defRPr sz="5215">
          <a:solidFill>
            <a:schemeClr val="tx2"/>
          </a:solidFill>
          <a:latin typeface="Times New Roman" pitchFamily="18" charset="0"/>
        </a:defRPr>
      </a:lvl8pPr>
      <a:lvl9pPr marL="2167494" algn="ctr" defTabSz="903122" rtl="0" eaLnBrk="0" fontAlgn="base" hangingPunct="0">
        <a:spcBef>
          <a:spcPct val="0"/>
        </a:spcBef>
        <a:spcAft>
          <a:spcPct val="0"/>
        </a:spcAft>
        <a:defRPr sz="5215">
          <a:solidFill>
            <a:schemeClr val="tx2"/>
          </a:solidFill>
          <a:latin typeface="Times New Roman" pitchFamily="18" charset="0"/>
        </a:defRPr>
      </a:lvl9pPr>
    </p:titleStyle>
    <p:bodyStyle>
      <a:lvl1pPr marL="406405" indent="-406405" algn="l" defTabSz="903122" rtl="0" eaLnBrk="0" fontAlgn="base" hangingPunct="0">
        <a:spcBef>
          <a:spcPct val="20000"/>
        </a:spcBef>
        <a:spcAft>
          <a:spcPct val="0"/>
        </a:spcAft>
        <a:buSzPct val="100000"/>
        <a:buChar char="•"/>
        <a:defRPr sz="3793">
          <a:solidFill>
            <a:schemeClr val="tx1"/>
          </a:solidFill>
          <a:latin typeface="+mn-lt"/>
          <a:ea typeface="+mn-ea"/>
          <a:cs typeface="+mn-cs"/>
        </a:defRPr>
      </a:lvl1pPr>
      <a:lvl2pPr marL="880544" indent="-338671" algn="l" defTabSz="903122" rtl="0" eaLnBrk="0" fontAlgn="base" hangingPunct="0">
        <a:spcBef>
          <a:spcPct val="20000"/>
        </a:spcBef>
        <a:spcAft>
          <a:spcPct val="0"/>
        </a:spcAft>
        <a:buSzPct val="100000"/>
        <a:buChar char="–"/>
        <a:defRPr sz="3319">
          <a:solidFill>
            <a:schemeClr val="tx1"/>
          </a:solidFill>
          <a:latin typeface="+mn-lt"/>
        </a:defRPr>
      </a:lvl2pPr>
      <a:lvl3pPr marL="1354684" indent="-270937" algn="l" defTabSz="903122" rtl="0" eaLnBrk="0" fontAlgn="base" hangingPunct="0">
        <a:spcBef>
          <a:spcPct val="20000"/>
        </a:spcBef>
        <a:spcAft>
          <a:spcPct val="0"/>
        </a:spcAft>
        <a:buSzPct val="100000"/>
        <a:buChar char="•"/>
        <a:defRPr sz="2844">
          <a:solidFill>
            <a:schemeClr val="tx1"/>
          </a:solidFill>
          <a:latin typeface="+mn-lt"/>
        </a:defRPr>
      </a:lvl3pPr>
      <a:lvl4pPr marL="1896557" indent="-270937" algn="l" defTabSz="903122" rtl="0" eaLnBrk="0" fontAlgn="base" hangingPunct="0">
        <a:spcBef>
          <a:spcPct val="20000"/>
        </a:spcBef>
        <a:spcAft>
          <a:spcPct val="0"/>
        </a:spcAft>
        <a:buSzPct val="100000"/>
        <a:buChar char="–"/>
        <a:defRPr sz="2370">
          <a:solidFill>
            <a:schemeClr val="tx1"/>
          </a:solidFill>
          <a:latin typeface="+mn-lt"/>
        </a:defRPr>
      </a:lvl4pPr>
      <a:lvl5pPr marL="2438430" indent="-270937" algn="l" defTabSz="903122" rtl="0" eaLnBrk="0" fontAlgn="base" hangingPunct="0">
        <a:spcBef>
          <a:spcPct val="20000"/>
        </a:spcBef>
        <a:spcAft>
          <a:spcPct val="0"/>
        </a:spcAft>
        <a:buSzPct val="100000"/>
        <a:buChar char="•"/>
        <a:defRPr sz="2370">
          <a:solidFill>
            <a:schemeClr val="tx1"/>
          </a:solidFill>
          <a:latin typeface="+mn-lt"/>
        </a:defRPr>
      </a:lvl5pPr>
      <a:lvl6pPr marL="2980304" indent="-270937" algn="l" defTabSz="903122" rtl="0" eaLnBrk="0" fontAlgn="base" hangingPunct="0">
        <a:spcBef>
          <a:spcPct val="20000"/>
        </a:spcBef>
        <a:spcAft>
          <a:spcPct val="0"/>
        </a:spcAft>
        <a:buSzPct val="100000"/>
        <a:buChar char="•"/>
        <a:defRPr sz="2370">
          <a:solidFill>
            <a:schemeClr val="tx1"/>
          </a:solidFill>
          <a:latin typeface="+mn-lt"/>
        </a:defRPr>
      </a:lvl6pPr>
      <a:lvl7pPr marL="3522177" indent="-270937" algn="l" defTabSz="903122" rtl="0" eaLnBrk="0" fontAlgn="base" hangingPunct="0">
        <a:spcBef>
          <a:spcPct val="20000"/>
        </a:spcBef>
        <a:spcAft>
          <a:spcPct val="0"/>
        </a:spcAft>
        <a:buSzPct val="100000"/>
        <a:buChar char="•"/>
        <a:defRPr sz="2370">
          <a:solidFill>
            <a:schemeClr val="tx1"/>
          </a:solidFill>
          <a:latin typeface="+mn-lt"/>
        </a:defRPr>
      </a:lvl7pPr>
      <a:lvl8pPr marL="4064051" indent="-270937" algn="l" defTabSz="903122" rtl="0" eaLnBrk="0" fontAlgn="base" hangingPunct="0">
        <a:spcBef>
          <a:spcPct val="20000"/>
        </a:spcBef>
        <a:spcAft>
          <a:spcPct val="0"/>
        </a:spcAft>
        <a:buSzPct val="100000"/>
        <a:buChar char="•"/>
        <a:defRPr sz="2370">
          <a:solidFill>
            <a:schemeClr val="tx1"/>
          </a:solidFill>
          <a:latin typeface="+mn-lt"/>
        </a:defRPr>
      </a:lvl8pPr>
      <a:lvl9pPr marL="4605924" indent="-270937" algn="l" defTabSz="903122" rtl="0" eaLnBrk="0" fontAlgn="base" hangingPunct="0">
        <a:spcBef>
          <a:spcPct val="20000"/>
        </a:spcBef>
        <a:spcAft>
          <a:spcPct val="0"/>
        </a:spcAft>
        <a:buSzPct val="100000"/>
        <a:buChar char="•"/>
        <a:defRPr sz="2370">
          <a:solidFill>
            <a:schemeClr val="tx1"/>
          </a:solidFill>
          <a:latin typeface="+mn-lt"/>
        </a:defRPr>
      </a:lvl9pPr>
    </p:bodyStyle>
    <p:otherStyle>
      <a:defPPr>
        <a:defRPr lang="hu-HU"/>
      </a:defPPr>
      <a:lvl1pPr marL="0" algn="l" defTabSz="1083747" rtl="0" eaLnBrk="1" latinLnBrk="0" hangingPunct="1">
        <a:defRPr sz="2133" kern="1200">
          <a:solidFill>
            <a:schemeClr val="tx1"/>
          </a:solidFill>
          <a:latin typeface="+mn-lt"/>
          <a:ea typeface="+mn-ea"/>
          <a:cs typeface="+mn-cs"/>
        </a:defRPr>
      </a:lvl1pPr>
      <a:lvl2pPr marL="541873" algn="l" defTabSz="1083747" rtl="0" eaLnBrk="1" latinLnBrk="0" hangingPunct="1">
        <a:defRPr sz="2133" kern="1200">
          <a:solidFill>
            <a:schemeClr val="tx1"/>
          </a:solidFill>
          <a:latin typeface="+mn-lt"/>
          <a:ea typeface="+mn-ea"/>
          <a:cs typeface="+mn-cs"/>
        </a:defRPr>
      </a:lvl2pPr>
      <a:lvl3pPr marL="1083747" algn="l" defTabSz="1083747" rtl="0" eaLnBrk="1" latinLnBrk="0" hangingPunct="1">
        <a:defRPr sz="2133" kern="1200">
          <a:solidFill>
            <a:schemeClr val="tx1"/>
          </a:solidFill>
          <a:latin typeface="+mn-lt"/>
          <a:ea typeface="+mn-ea"/>
          <a:cs typeface="+mn-cs"/>
        </a:defRPr>
      </a:lvl3pPr>
      <a:lvl4pPr marL="1625620" algn="l" defTabSz="1083747" rtl="0" eaLnBrk="1" latinLnBrk="0" hangingPunct="1">
        <a:defRPr sz="2133" kern="1200">
          <a:solidFill>
            <a:schemeClr val="tx1"/>
          </a:solidFill>
          <a:latin typeface="+mn-lt"/>
          <a:ea typeface="+mn-ea"/>
          <a:cs typeface="+mn-cs"/>
        </a:defRPr>
      </a:lvl4pPr>
      <a:lvl5pPr marL="2167494" algn="l" defTabSz="1083747" rtl="0" eaLnBrk="1" latinLnBrk="0" hangingPunct="1">
        <a:defRPr sz="2133" kern="1200">
          <a:solidFill>
            <a:schemeClr val="tx1"/>
          </a:solidFill>
          <a:latin typeface="+mn-lt"/>
          <a:ea typeface="+mn-ea"/>
          <a:cs typeface="+mn-cs"/>
        </a:defRPr>
      </a:lvl5pPr>
      <a:lvl6pPr marL="2709367" algn="l" defTabSz="1083747" rtl="0" eaLnBrk="1" latinLnBrk="0" hangingPunct="1">
        <a:defRPr sz="2133" kern="1200">
          <a:solidFill>
            <a:schemeClr val="tx1"/>
          </a:solidFill>
          <a:latin typeface="+mn-lt"/>
          <a:ea typeface="+mn-ea"/>
          <a:cs typeface="+mn-cs"/>
        </a:defRPr>
      </a:lvl6pPr>
      <a:lvl7pPr marL="3251241" algn="l" defTabSz="1083747" rtl="0" eaLnBrk="1" latinLnBrk="0" hangingPunct="1">
        <a:defRPr sz="2133" kern="1200">
          <a:solidFill>
            <a:schemeClr val="tx1"/>
          </a:solidFill>
          <a:latin typeface="+mn-lt"/>
          <a:ea typeface="+mn-ea"/>
          <a:cs typeface="+mn-cs"/>
        </a:defRPr>
      </a:lvl7pPr>
      <a:lvl8pPr marL="3793114" algn="l" defTabSz="1083747" rtl="0" eaLnBrk="1" latinLnBrk="0" hangingPunct="1">
        <a:defRPr sz="2133" kern="1200">
          <a:solidFill>
            <a:schemeClr val="tx1"/>
          </a:solidFill>
          <a:latin typeface="+mn-lt"/>
          <a:ea typeface="+mn-ea"/>
          <a:cs typeface="+mn-cs"/>
        </a:defRPr>
      </a:lvl8pPr>
      <a:lvl9pPr marL="4334988" algn="l" defTabSz="1083747" rtl="0" eaLnBrk="1" latinLnBrk="0" hangingPunct="1">
        <a:defRPr sz="213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6.png"/><Relationship Id="rId2" Type="http://schemas.openxmlformats.org/officeDocument/2006/relationships/slideLayout" Target="../slideLayouts/slideLayout25.xml"/><Relationship Id="rId1" Type="http://schemas.openxmlformats.org/officeDocument/2006/relationships/tags" Target="../tags/tag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6.png"/><Relationship Id="rId2" Type="http://schemas.openxmlformats.org/officeDocument/2006/relationships/slideLayout" Target="../slideLayouts/slideLayout25.xml"/><Relationship Id="rId1" Type="http://schemas.openxmlformats.org/officeDocument/2006/relationships/tags" Target="../tags/tag8.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notesSlide" Target="../notesSlides/notesSlide12.xml"/><Relationship Id="rId7" Type="http://schemas.openxmlformats.org/officeDocument/2006/relationships/image" Target="../media/image6.png"/><Relationship Id="rId2" Type="http://schemas.openxmlformats.org/officeDocument/2006/relationships/slideLayout" Target="../slideLayouts/slideLayout25.xml"/><Relationship Id="rId1" Type="http://schemas.openxmlformats.org/officeDocument/2006/relationships/tags" Target="../tags/tag9.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6.png"/><Relationship Id="rId2" Type="http://schemas.openxmlformats.org/officeDocument/2006/relationships/slideLayout" Target="../slideLayouts/slideLayout25.xml"/><Relationship Id="rId1" Type="http://schemas.openxmlformats.org/officeDocument/2006/relationships/tags" Target="../tags/tag10.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6.png"/><Relationship Id="rId2" Type="http://schemas.openxmlformats.org/officeDocument/2006/relationships/slideLayout" Target="../slideLayouts/slideLayout25.xml"/><Relationship Id="rId1" Type="http://schemas.openxmlformats.org/officeDocument/2006/relationships/tags" Target="../tags/tag1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9.xml"/><Relationship Id="rId6" Type="http://schemas.openxmlformats.org/officeDocument/2006/relationships/image" Target="../media/image5.png"/><Relationship Id="rId5" Type="http://schemas.openxmlformats.org/officeDocument/2006/relationships/image" Target="../media/image1.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6.png"/><Relationship Id="rId2" Type="http://schemas.openxmlformats.org/officeDocument/2006/relationships/slideLayout" Target="../slideLayouts/slideLayout25.xml"/><Relationship Id="rId1" Type="http://schemas.openxmlformats.org/officeDocument/2006/relationships/tags" Target="../tags/tag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6.png"/><Relationship Id="rId2" Type="http://schemas.openxmlformats.org/officeDocument/2006/relationships/slideLayout" Target="../slideLayouts/slideLayout25.xml"/><Relationship Id="rId1" Type="http://schemas.openxmlformats.org/officeDocument/2006/relationships/tags" Target="../tags/tag1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6.png"/><Relationship Id="rId2" Type="http://schemas.openxmlformats.org/officeDocument/2006/relationships/slideLayout" Target="../slideLayouts/slideLayout25.xml"/><Relationship Id="rId1" Type="http://schemas.openxmlformats.org/officeDocument/2006/relationships/tags" Target="../tags/tag1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6.png"/><Relationship Id="rId2" Type="http://schemas.openxmlformats.org/officeDocument/2006/relationships/slideLayout" Target="../slideLayouts/slideLayout25.xml"/><Relationship Id="rId1" Type="http://schemas.openxmlformats.org/officeDocument/2006/relationships/tags" Target="../tags/tag1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1.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image" Target="../media/image6.png"/><Relationship Id="rId2" Type="http://schemas.openxmlformats.org/officeDocument/2006/relationships/slideLayout" Target="../slideLayouts/slideLayout25.xml"/><Relationship Id="rId1" Type="http://schemas.openxmlformats.org/officeDocument/2006/relationships/tags" Target="../tags/tag1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9.xml"/><Relationship Id="rId6" Type="http://schemas.openxmlformats.org/officeDocument/2006/relationships/image" Target="../media/image5.png"/><Relationship Id="rId5" Type="http://schemas.openxmlformats.org/officeDocument/2006/relationships/image" Target="../media/image1.png"/><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22.xml"/><Relationship Id="rId7" Type="http://schemas.openxmlformats.org/officeDocument/2006/relationships/image" Target="../media/image4.png"/><Relationship Id="rId2" Type="http://schemas.openxmlformats.org/officeDocument/2006/relationships/slideLayout" Target="../slideLayouts/slideLayout25.xml"/><Relationship Id="rId1" Type="http://schemas.openxmlformats.org/officeDocument/2006/relationships/tags" Target="../tags/tag17.xml"/><Relationship Id="rId6" Type="http://schemas.openxmlformats.org/officeDocument/2006/relationships/image" Target="../media/image16.jpeg"/><Relationship Id="rId5" Type="http://schemas.openxmlformats.org/officeDocument/2006/relationships/image" Target="../media/image5.png"/><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23.xml"/><Relationship Id="rId7" Type="http://schemas.openxmlformats.org/officeDocument/2006/relationships/image" Target="../media/image4.png"/><Relationship Id="rId2" Type="http://schemas.openxmlformats.org/officeDocument/2006/relationships/slideLayout" Target="../slideLayouts/slideLayout25.xml"/><Relationship Id="rId1" Type="http://schemas.openxmlformats.org/officeDocument/2006/relationships/tags" Target="../tags/tag18.xml"/><Relationship Id="rId6" Type="http://schemas.openxmlformats.org/officeDocument/2006/relationships/image" Target="../media/image16.jpeg"/><Relationship Id="rId5" Type="http://schemas.openxmlformats.org/officeDocument/2006/relationships/image" Target="../media/image5.png"/><Relationship Id="rId4" Type="http://schemas.openxmlformats.org/officeDocument/2006/relationships/image" Target="../media/image1.png"/><Relationship Id="rId9"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7" Type="http://schemas.openxmlformats.org/officeDocument/2006/relationships/image" Target="../media/image6.png"/><Relationship Id="rId2" Type="http://schemas.openxmlformats.org/officeDocument/2006/relationships/slideLayout" Target="../slideLayouts/slideLayout25.xml"/><Relationship Id="rId1" Type="http://schemas.openxmlformats.org/officeDocument/2006/relationships/tags" Target="../tags/tag19.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notesSlide" Target="../notesSlides/notesSlide25.xml"/><Relationship Id="rId7" Type="http://schemas.openxmlformats.org/officeDocument/2006/relationships/image" Target="../media/image6.png"/><Relationship Id="rId2" Type="http://schemas.openxmlformats.org/officeDocument/2006/relationships/slideLayout" Target="../slideLayouts/slideLayout25.xml"/><Relationship Id="rId1" Type="http://schemas.openxmlformats.org/officeDocument/2006/relationships/tags" Target="../tags/tag20.xml"/><Relationship Id="rId6" Type="http://schemas.openxmlformats.org/officeDocument/2006/relationships/image" Target="../media/image4.png"/><Relationship Id="rId5" Type="http://schemas.openxmlformats.org/officeDocument/2006/relationships/image" Target="../media/image5.png"/><Relationship Id="rId10" Type="http://schemas.openxmlformats.org/officeDocument/2006/relationships/image" Target="../media/image20.emf"/><Relationship Id="rId4" Type="http://schemas.openxmlformats.org/officeDocument/2006/relationships/image" Target="../media/image1.png"/><Relationship Id="rId9" Type="http://schemas.openxmlformats.org/officeDocument/2006/relationships/image" Target="../media/image19.emf"/></Relationships>
</file>

<file path=ppt/slides/_rels/slide26.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emf"/><Relationship Id="rId3" Type="http://schemas.openxmlformats.org/officeDocument/2006/relationships/notesSlide" Target="../notesSlides/notesSlide26.xml"/><Relationship Id="rId7" Type="http://schemas.openxmlformats.org/officeDocument/2006/relationships/image" Target="../media/image6.png"/><Relationship Id="rId12" Type="http://schemas.openxmlformats.org/officeDocument/2006/relationships/image" Target="../media/image25.png"/><Relationship Id="rId17" Type="http://schemas.openxmlformats.org/officeDocument/2006/relationships/image" Target="../media/image30.jpeg"/><Relationship Id="rId2" Type="http://schemas.openxmlformats.org/officeDocument/2006/relationships/slideLayout" Target="../slideLayouts/slideLayout25.xml"/><Relationship Id="rId16" Type="http://schemas.openxmlformats.org/officeDocument/2006/relationships/image" Target="../media/image29.png"/><Relationship Id="rId1" Type="http://schemas.openxmlformats.org/officeDocument/2006/relationships/tags" Target="../tags/tag21.xml"/><Relationship Id="rId6" Type="http://schemas.openxmlformats.org/officeDocument/2006/relationships/image" Target="../media/image5.png"/><Relationship Id="rId11" Type="http://schemas.openxmlformats.org/officeDocument/2006/relationships/image" Target="../media/image24.png"/><Relationship Id="rId5" Type="http://schemas.openxmlformats.org/officeDocument/2006/relationships/image" Target="../media/image4.png"/><Relationship Id="rId15" Type="http://schemas.openxmlformats.org/officeDocument/2006/relationships/image" Target="../media/image28.jpeg"/><Relationship Id="rId10" Type="http://schemas.openxmlformats.org/officeDocument/2006/relationships/image" Target="../media/image23.png"/><Relationship Id="rId4" Type="http://schemas.openxmlformats.org/officeDocument/2006/relationships/image" Target="../media/image1.png"/><Relationship Id="rId9" Type="http://schemas.openxmlformats.org/officeDocument/2006/relationships/image" Target="../media/image22.emf"/><Relationship Id="rId14" Type="http://schemas.openxmlformats.org/officeDocument/2006/relationships/image" Target="../media/image27.emf"/></Relationships>
</file>

<file path=ppt/slides/_rels/slide27.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notesSlide" Target="../notesSlides/notesSlide27.xml"/><Relationship Id="rId7" Type="http://schemas.openxmlformats.org/officeDocument/2006/relationships/image" Target="../media/image6.png"/><Relationship Id="rId2" Type="http://schemas.openxmlformats.org/officeDocument/2006/relationships/slideLayout" Target="../slideLayouts/slideLayout25.xml"/><Relationship Id="rId1" Type="http://schemas.openxmlformats.org/officeDocument/2006/relationships/tags" Target="../tags/tag2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33.png"/><Relationship Id="rId4" Type="http://schemas.openxmlformats.org/officeDocument/2006/relationships/image" Target="../media/image1.png"/><Relationship Id="rId9" Type="http://schemas.openxmlformats.org/officeDocument/2006/relationships/image" Target="../media/image32.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29.xml"/><Relationship Id="rId6" Type="http://schemas.openxmlformats.org/officeDocument/2006/relationships/image" Target="../media/image5.png"/><Relationship Id="rId5" Type="http://schemas.openxmlformats.org/officeDocument/2006/relationships/image" Target="../media/image1.png"/><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7" Type="http://schemas.openxmlformats.org/officeDocument/2006/relationships/image" Target="../media/image6.png"/><Relationship Id="rId2" Type="http://schemas.openxmlformats.org/officeDocument/2006/relationships/slideLayout" Target="../slideLayouts/slideLayout25.xml"/><Relationship Id="rId1" Type="http://schemas.openxmlformats.org/officeDocument/2006/relationships/tags" Target="../tags/tag2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3.xml"/><Relationship Id="rId7" Type="http://schemas.openxmlformats.org/officeDocument/2006/relationships/image" Target="../media/image6.png"/><Relationship Id="rId2" Type="http://schemas.openxmlformats.org/officeDocument/2006/relationships/slideLayout" Target="../slideLayouts/slideLayout25.xml"/><Relationship Id="rId1" Type="http://schemas.openxmlformats.org/officeDocument/2006/relationships/tags" Target="../tags/tag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7" Type="http://schemas.openxmlformats.org/officeDocument/2006/relationships/image" Target="../media/image6.png"/><Relationship Id="rId2" Type="http://schemas.openxmlformats.org/officeDocument/2006/relationships/slideLayout" Target="../slideLayouts/slideLayout25.xml"/><Relationship Id="rId1" Type="http://schemas.openxmlformats.org/officeDocument/2006/relationships/tags" Target="../tags/tag2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7" Type="http://schemas.openxmlformats.org/officeDocument/2006/relationships/image" Target="../media/image6.png"/><Relationship Id="rId2" Type="http://schemas.openxmlformats.org/officeDocument/2006/relationships/slideLayout" Target="../slideLayouts/slideLayout25.xml"/><Relationship Id="rId1" Type="http://schemas.openxmlformats.org/officeDocument/2006/relationships/tags" Target="../tags/tag2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7" Type="http://schemas.openxmlformats.org/officeDocument/2006/relationships/image" Target="../media/image6.png"/><Relationship Id="rId2" Type="http://schemas.openxmlformats.org/officeDocument/2006/relationships/slideLayout" Target="../slideLayouts/slideLayout25.xml"/><Relationship Id="rId1" Type="http://schemas.openxmlformats.org/officeDocument/2006/relationships/tags" Target="../tags/tag2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7" Type="http://schemas.openxmlformats.org/officeDocument/2006/relationships/image" Target="../media/image6.png"/><Relationship Id="rId2" Type="http://schemas.openxmlformats.org/officeDocument/2006/relationships/slideLayout" Target="../slideLayouts/slideLayout25.xml"/><Relationship Id="rId1" Type="http://schemas.openxmlformats.org/officeDocument/2006/relationships/tags" Target="../tags/tag2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7" Type="http://schemas.openxmlformats.org/officeDocument/2006/relationships/image" Target="../media/image6.png"/><Relationship Id="rId2" Type="http://schemas.openxmlformats.org/officeDocument/2006/relationships/slideLayout" Target="../slideLayouts/slideLayout25.xml"/><Relationship Id="rId1" Type="http://schemas.openxmlformats.org/officeDocument/2006/relationships/tags" Target="../tags/tag28.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7" Type="http://schemas.openxmlformats.org/officeDocument/2006/relationships/image" Target="../media/image6.png"/><Relationship Id="rId2" Type="http://schemas.openxmlformats.org/officeDocument/2006/relationships/slideLayout" Target="../slideLayouts/slideLayout25.xml"/><Relationship Id="rId1" Type="http://schemas.openxmlformats.org/officeDocument/2006/relationships/tags" Target="../tags/tag29.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7" Type="http://schemas.openxmlformats.org/officeDocument/2006/relationships/image" Target="../media/image6.png"/><Relationship Id="rId2" Type="http://schemas.openxmlformats.org/officeDocument/2006/relationships/slideLayout" Target="../slideLayouts/slideLayout25.xml"/><Relationship Id="rId1" Type="http://schemas.openxmlformats.org/officeDocument/2006/relationships/tags" Target="../tags/tag30.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7" Type="http://schemas.openxmlformats.org/officeDocument/2006/relationships/image" Target="../media/image6.png"/><Relationship Id="rId2" Type="http://schemas.openxmlformats.org/officeDocument/2006/relationships/slideLayout" Target="../slideLayouts/slideLayout25.xml"/><Relationship Id="rId1" Type="http://schemas.openxmlformats.org/officeDocument/2006/relationships/tags" Target="../tags/tag3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png"/></Relationships>
</file>

<file path=ppt/slides/_rels/slide38.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notesSlide" Target="../notesSlides/notesSlide38.xml"/><Relationship Id="rId7" Type="http://schemas.openxmlformats.org/officeDocument/2006/relationships/image" Target="../media/image6.png"/><Relationship Id="rId2" Type="http://schemas.openxmlformats.org/officeDocument/2006/relationships/slideLayout" Target="../slideLayouts/slideLayout25.xml"/><Relationship Id="rId1" Type="http://schemas.openxmlformats.org/officeDocument/2006/relationships/tags" Target="../tags/tag3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png"/></Relationships>
</file>

<file path=ppt/slides/_rels/slide39.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notesSlide" Target="../notesSlides/notesSlide39.xml"/><Relationship Id="rId7" Type="http://schemas.openxmlformats.org/officeDocument/2006/relationships/image" Target="../media/image6.png"/><Relationship Id="rId2" Type="http://schemas.openxmlformats.org/officeDocument/2006/relationships/slideLayout" Target="../slideLayouts/slideLayout25.xml"/><Relationship Id="rId1" Type="http://schemas.openxmlformats.org/officeDocument/2006/relationships/tags" Target="../tags/tag3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4.xml"/><Relationship Id="rId7" Type="http://schemas.openxmlformats.org/officeDocument/2006/relationships/image" Target="../media/image6.png"/><Relationship Id="rId2" Type="http://schemas.openxmlformats.org/officeDocument/2006/relationships/slideLayout" Target="../slideLayouts/slideLayout25.xml"/><Relationship Id="rId1" Type="http://schemas.openxmlformats.org/officeDocument/2006/relationships/tags" Target="../tags/tag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png"/></Relationships>
</file>

<file path=ppt/slides/_rels/slide40.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notesSlide" Target="../notesSlides/notesSlide40.xml"/><Relationship Id="rId7" Type="http://schemas.openxmlformats.org/officeDocument/2006/relationships/image" Target="../media/image6.png"/><Relationship Id="rId2" Type="http://schemas.openxmlformats.org/officeDocument/2006/relationships/slideLayout" Target="../slideLayouts/slideLayout25.xml"/><Relationship Id="rId1" Type="http://schemas.openxmlformats.org/officeDocument/2006/relationships/tags" Target="../tags/tag3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png"/></Relationships>
</file>

<file path=ppt/slides/_rels/slide41.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notesSlide" Target="../notesSlides/notesSlide41.xml"/><Relationship Id="rId7" Type="http://schemas.openxmlformats.org/officeDocument/2006/relationships/image" Target="../media/image6.png"/><Relationship Id="rId2" Type="http://schemas.openxmlformats.org/officeDocument/2006/relationships/slideLayout" Target="../slideLayouts/slideLayout25.xml"/><Relationship Id="rId1" Type="http://schemas.openxmlformats.org/officeDocument/2006/relationships/tags" Target="../tags/tag3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7" Type="http://schemas.openxmlformats.org/officeDocument/2006/relationships/image" Target="../media/image6.png"/><Relationship Id="rId2" Type="http://schemas.openxmlformats.org/officeDocument/2006/relationships/slideLayout" Target="../slideLayouts/slideLayout25.xml"/><Relationship Id="rId1" Type="http://schemas.openxmlformats.org/officeDocument/2006/relationships/tags" Target="../tags/tag36.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5.xml"/><Relationship Id="rId7" Type="http://schemas.openxmlformats.org/officeDocument/2006/relationships/image" Target="../media/image6.png"/><Relationship Id="rId2" Type="http://schemas.openxmlformats.org/officeDocument/2006/relationships/slideLayout" Target="../slideLayouts/slideLayout25.xml"/><Relationship Id="rId1" Type="http://schemas.openxmlformats.org/officeDocument/2006/relationships/tags" Target="../tags/tag3.xml"/><Relationship Id="rId6" Type="http://schemas.openxmlformats.org/officeDocument/2006/relationships/image" Target="../media/image5.png"/><Relationship Id="rId11" Type="http://schemas.openxmlformats.org/officeDocument/2006/relationships/image" Target="../media/image12.png"/><Relationship Id="rId5" Type="http://schemas.openxmlformats.org/officeDocument/2006/relationships/image" Target="../media/image4.png"/><Relationship Id="rId10" Type="http://schemas.openxmlformats.org/officeDocument/2006/relationships/image" Target="../media/image11.png"/><Relationship Id="rId4" Type="http://schemas.openxmlformats.org/officeDocument/2006/relationships/image" Target="../media/image1.png"/><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1.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notesSlide" Target="../notesSlides/notesSlide7.xml"/><Relationship Id="rId7" Type="http://schemas.openxmlformats.org/officeDocument/2006/relationships/image" Target="../media/image6.png"/><Relationship Id="rId2" Type="http://schemas.openxmlformats.org/officeDocument/2006/relationships/slideLayout" Target="../slideLayouts/slideLayout25.xml"/><Relationship Id="rId1" Type="http://schemas.openxmlformats.org/officeDocument/2006/relationships/tags" Target="../tags/tag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png"/><Relationship Id="rId9" Type="http://schemas.openxmlformats.org/officeDocument/2006/relationships/image" Target="../media/image14.jpeg"/></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notesSlide" Target="../notesSlides/notesSlide8.xml"/><Relationship Id="rId7" Type="http://schemas.openxmlformats.org/officeDocument/2006/relationships/image" Target="../media/image6.png"/><Relationship Id="rId2" Type="http://schemas.openxmlformats.org/officeDocument/2006/relationships/slideLayout" Target="../slideLayouts/slideLayout25.xml"/><Relationship Id="rId1" Type="http://schemas.openxmlformats.org/officeDocument/2006/relationships/tags" Target="../tags/tag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png"/><Relationship Id="rId9"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6.png"/><Relationship Id="rId2" Type="http://schemas.openxmlformats.org/officeDocument/2006/relationships/slideLayout" Target="../slideLayouts/slideLayout25.xml"/><Relationship Id="rId1" Type="http://schemas.openxmlformats.org/officeDocument/2006/relationships/tags" Target="../tags/tag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49" name="Rectangle 3">
            <a:extLst>
              <a:ext uri="{FF2B5EF4-FFF2-40B4-BE49-F238E27FC236}">
                <a16:creationId xmlns:a16="http://schemas.microsoft.com/office/drawing/2014/main" id="{C81BC33D-68E5-AD4C-B260-68DC0B9AF3C6}"/>
              </a:ext>
            </a:extLst>
          </p:cNvPr>
          <p:cNvSpPr>
            <a:spLocks noGrp="1" noChangeArrowheads="1"/>
          </p:cNvSpPr>
          <p:nvPr>
            <p:ph type="ctrTitle"/>
          </p:nvPr>
        </p:nvSpPr>
        <p:spPr>
          <a:xfrm>
            <a:off x="938712" y="2564904"/>
            <a:ext cx="10363200" cy="3412860"/>
          </a:xfrm>
          <a:noFill/>
        </p:spPr>
        <p:txBody>
          <a:bodyPr/>
          <a:lstStyle/>
          <a:p>
            <a:r>
              <a:rPr lang="hu-HU" altLang="hu-HU" sz="4741" dirty="0">
                <a:solidFill>
                  <a:srgbClr val="294143"/>
                </a:solidFill>
              </a:rPr>
              <a:t>Amiről a vérgáz mesél...</a:t>
            </a:r>
            <a:br>
              <a:rPr lang="hu-HU" altLang="hu-HU" sz="4741" dirty="0">
                <a:solidFill>
                  <a:srgbClr val="294143"/>
                </a:solidFill>
              </a:rPr>
            </a:br>
            <a:br>
              <a:rPr lang="hu-HU" altLang="hu-HU" sz="2400" dirty="0">
                <a:solidFill>
                  <a:srgbClr val="294143"/>
                </a:solidFill>
              </a:rPr>
            </a:br>
            <a:r>
              <a:rPr lang="hu-HU" altLang="hu-HU" sz="3319" dirty="0">
                <a:solidFill>
                  <a:srgbClr val="294143"/>
                </a:solidFill>
              </a:rPr>
              <a:t>Molnár Zsolt</a:t>
            </a:r>
            <a:r>
              <a:rPr lang="hu-HU" altLang="hu-HU" sz="3319" baseline="30000" dirty="0">
                <a:solidFill>
                  <a:srgbClr val="294143"/>
                </a:solidFill>
              </a:rPr>
              <a:t>1,2,3,4</a:t>
            </a:r>
            <a:br>
              <a:rPr lang="hu-HU" altLang="hu-HU" sz="3319" baseline="30000" dirty="0">
                <a:solidFill>
                  <a:srgbClr val="294143"/>
                </a:solidFill>
              </a:rPr>
            </a:br>
            <a:br>
              <a:rPr lang="hu-HU" altLang="hu-HU" sz="2800" dirty="0">
                <a:solidFill>
                  <a:srgbClr val="294143"/>
                </a:solidFill>
              </a:rPr>
            </a:br>
            <a:r>
              <a:rPr lang="hu-HU" altLang="hu-HU" sz="1659" baseline="30000" dirty="0">
                <a:solidFill>
                  <a:srgbClr val="294143"/>
                </a:solidFill>
              </a:rPr>
              <a:t>1</a:t>
            </a:r>
            <a:r>
              <a:rPr lang="hu-HU" altLang="hu-HU" sz="1659" dirty="0">
                <a:solidFill>
                  <a:srgbClr val="294143"/>
                </a:solidFill>
              </a:rPr>
              <a:t>CytoSorbents Europe, Berlin, </a:t>
            </a:r>
            <a:r>
              <a:rPr lang="hu-HU" altLang="hu-HU" sz="1659" dirty="0" err="1">
                <a:solidFill>
                  <a:srgbClr val="294143"/>
                </a:solidFill>
              </a:rPr>
              <a:t>Germany</a:t>
            </a:r>
            <a:br>
              <a:rPr lang="hu-HU" altLang="hu-HU" sz="1659" dirty="0">
                <a:solidFill>
                  <a:srgbClr val="294143"/>
                </a:solidFill>
              </a:rPr>
            </a:br>
            <a:r>
              <a:rPr lang="hu-HU" altLang="hu-HU" sz="1659" baseline="30000" dirty="0">
                <a:solidFill>
                  <a:srgbClr val="294143"/>
                </a:solidFill>
              </a:rPr>
              <a:t>2</a:t>
            </a:r>
            <a:r>
              <a:rPr lang="hu-HU" altLang="hu-HU" sz="1659" dirty="0">
                <a:solidFill>
                  <a:srgbClr val="294143"/>
                </a:solidFill>
              </a:rPr>
              <a:t>Institute </a:t>
            </a:r>
            <a:r>
              <a:rPr lang="hu-HU" altLang="hu-HU" sz="1659" dirty="0" err="1">
                <a:solidFill>
                  <a:srgbClr val="294143"/>
                </a:solidFill>
              </a:rPr>
              <a:t>for</a:t>
            </a:r>
            <a:r>
              <a:rPr lang="hu-HU" altLang="hu-HU" sz="1659" dirty="0">
                <a:solidFill>
                  <a:srgbClr val="294143"/>
                </a:solidFill>
              </a:rPr>
              <a:t> </a:t>
            </a:r>
            <a:r>
              <a:rPr lang="hu-HU" altLang="hu-HU" sz="1659" dirty="0" err="1">
                <a:solidFill>
                  <a:srgbClr val="294143"/>
                </a:solidFill>
              </a:rPr>
              <a:t>Translational</a:t>
            </a:r>
            <a:r>
              <a:rPr lang="hu-HU" altLang="hu-HU" sz="1659" dirty="0">
                <a:solidFill>
                  <a:srgbClr val="294143"/>
                </a:solidFill>
              </a:rPr>
              <a:t> </a:t>
            </a:r>
            <a:r>
              <a:rPr lang="hu-HU" altLang="hu-HU" sz="1659" dirty="0" err="1">
                <a:solidFill>
                  <a:srgbClr val="294143"/>
                </a:solidFill>
              </a:rPr>
              <a:t>Medicine</a:t>
            </a:r>
            <a:r>
              <a:rPr lang="hu-HU" altLang="hu-HU" sz="1659" dirty="0">
                <a:solidFill>
                  <a:srgbClr val="294143"/>
                </a:solidFill>
              </a:rPr>
              <a:t>, </a:t>
            </a:r>
            <a:r>
              <a:rPr lang="hu-HU" altLang="hu-HU" sz="1659" dirty="0" err="1">
                <a:solidFill>
                  <a:srgbClr val="294143"/>
                </a:solidFill>
              </a:rPr>
              <a:t>School</a:t>
            </a:r>
            <a:r>
              <a:rPr lang="hu-HU" altLang="hu-HU" sz="1659" dirty="0">
                <a:solidFill>
                  <a:srgbClr val="294143"/>
                </a:solidFill>
              </a:rPr>
              <a:t> of </a:t>
            </a:r>
            <a:r>
              <a:rPr lang="hu-HU" altLang="hu-HU" sz="1659" dirty="0" err="1">
                <a:solidFill>
                  <a:srgbClr val="294143"/>
                </a:solidFill>
              </a:rPr>
              <a:t>Medicine</a:t>
            </a:r>
            <a:r>
              <a:rPr lang="hu-HU" altLang="hu-HU" sz="1659" dirty="0">
                <a:solidFill>
                  <a:srgbClr val="294143"/>
                </a:solidFill>
              </a:rPr>
              <a:t>, University of Pécs, Hungary</a:t>
            </a:r>
            <a:br>
              <a:rPr lang="hu-HU" altLang="hu-HU" sz="1659" dirty="0">
                <a:solidFill>
                  <a:srgbClr val="294143"/>
                </a:solidFill>
              </a:rPr>
            </a:br>
            <a:r>
              <a:rPr lang="hu-HU" altLang="hu-HU" sz="1659" baseline="30000" dirty="0">
                <a:solidFill>
                  <a:srgbClr val="294143"/>
                </a:solidFill>
              </a:rPr>
              <a:t>3</a:t>
            </a:r>
            <a:r>
              <a:rPr lang="hu-HU" altLang="hu-HU" sz="1659" dirty="0">
                <a:solidFill>
                  <a:srgbClr val="294143"/>
                </a:solidFill>
              </a:rPr>
              <a:t>Department of </a:t>
            </a:r>
            <a:r>
              <a:rPr lang="hu-HU" altLang="hu-HU" sz="1659" dirty="0" err="1">
                <a:solidFill>
                  <a:srgbClr val="294143"/>
                </a:solidFill>
              </a:rPr>
              <a:t>Anaesthesiology</a:t>
            </a:r>
            <a:r>
              <a:rPr lang="hu-HU" altLang="hu-HU" sz="1659" dirty="0">
                <a:solidFill>
                  <a:srgbClr val="294143"/>
                </a:solidFill>
              </a:rPr>
              <a:t> and </a:t>
            </a:r>
            <a:r>
              <a:rPr lang="hu-HU" altLang="hu-HU" sz="1659" dirty="0" err="1">
                <a:solidFill>
                  <a:srgbClr val="294143"/>
                </a:solidFill>
              </a:rPr>
              <a:t>Intensive</a:t>
            </a:r>
            <a:r>
              <a:rPr lang="hu-HU" altLang="hu-HU" sz="1659" dirty="0">
                <a:solidFill>
                  <a:srgbClr val="294143"/>
                </a:solidFill>
              </a:rPr>
              <a:t> </a:t>
            </a:r>
            <a:r>
              <a:rPr lang="hu-HU" altLang="hu-HU" sz="1659" dirty="0" err="1">
                <a:solidFill>
                  <a:srgbClr val="294143"/>
                </a:solidFill>
              </a:rPr>
              <a:t>Therapy</a:t>
            </a:r>
            <a:r>
              <a:rPr lang="hu-HU" altLang="hu-HU" sz="1659" dirty="0">
                <a:solidFill>
                  <a:srgbClr val="294143"/>
                </a:solidFill>
              </a:rPr>
              <a:t>, Poznan University of </a:t>
            </a:r>
            <a:r>
              <a:rPr lang="hu-HU" altLang="hu-HU" sz="1659" dirty="0" err="1">
                <a:solidFill>
                  <a:srgbClr val="294143"/>
                </a:solidFill>
              </a:rPr>
              <a:t>Medical</a:t>
            </a:r>
            <a:r>
              <a:rPr lang="hu-HU" altLang="hu-HU" sz="1659" dirty="0">
                <a:solidFill>
                  <a:srgbClr val="294143"/>
                </a:solidFill>
              </a:rPr>
              <a:t> </a:t>
            </a:r>
            <a:r>
              <a:rPr lang="hu-HU" altLang="hu-HU" sz="1659" dirty="0" err="1">
                <a:solidFill>
                  <a:srgbClr val="294143"/>
                </a:solidFill>
              </a:rPr>
              <a:t>Sciences</a:t>
            </a:r>
            <a:r>
              <a:rPr lang="hu-HU" altLang="hu-HU" sz="1659" dirty="0">
                <a:solidFill>
                  <a:srgbClr val="294143"/>
                </a:solidFill>
              </a:rPr>
              <a:t>, Poznan, Poland</a:t>
            </a:r>
            <a:br>
              <a:rPr lang="hu-HU" altLang="hu-HU" sz="1659" dirty="0">
                <a:solidFill>
                  <a:srgbClr val="294143"/>
                </a:solidFill>
              </a:rPr>
            </a:br>
            <a:r>
              <a:rPr lang="hu-HU" altLang="hu-HU" sz="1659" baseline="30000" dirty="0">
                <a:solidFill>
                  <a:srgbClr val="294143"/>
                </a:solidFill>
              </a:rPr>
              <a:t>4</a:t>
            </a:r>
            <a:r>
              <a:rPr lang="hu-HU" altLang="hu-HU" sz="1659" dirty="0">
                <a:solidFill>
                  <a:srgbClr val="294143"/>
                </a:solidFill>
              </a:rPr>
              <a:t>Department of </a:t>
            </a:r>
            <a:r>
              <a:rPr lang="hu-HU" altLang="hu-HU" sz="1659" dirty="0" err="1">
                <a:solidFill>
                  <a:srgbClr val="294143"/>
                </a:solidFill>
              </a:rPr>
              <a:t>Anaesthesiology</a:t>
            </a:r>
            <a:r>
              <a:rPr lang="hu-HU" altLang="hu-HU" sz="1659" dirty="0">
                <a:solidFill>
                  <a:srgbClr val="294143"/>
                </a:solidFill>
              </a:rPr>
              <a:t> and </a:t>
            </a:r>
            <a:r>
              <a:rPr lang="hu-HU" altLang="hu-HU" sz="1659" dirty="0" err="1">
                <a:solidFill>
                  <a:srgbClr val="294143"/>
                </a:solidFill>
              </a:rPr>
              <a:t>Intensive</a:t>
            </a:r>
            <a:r>
              <a:rPr lang="hu-HU" altLang="hu-HU" sz="1659" dirty="0">
                <a:solidFill>
                  <a:srgbClr val="294143"/>
                </a:solidFill>
              </a:rPr>
              <a:t> </a:t>
            </a:r>
            <a:r>
              <a:rPr lang="hu-HU" altLang="hu-HU" sz="1659" dirty="0" err="1">
                <a:solidFill>
                  <a:srgbClr val="294143"/>
                </a:solidFill>
              </a:rPr>
              <a:t>Therapy</a:t>
            </a:r>
            <a:r>
              <a:rPr lang="hu-HU" altLang="hu-HU" sz="1659" dirty="0">
                <a:solidFill>
                  <a:srgbClr val="294143"/>
                </a:solidFill>
              </a:rPr>
              <a:t>, </a:t>
            </a:r>
            <a:r>
              <a:rPr lang="hu-HU" altLang="hu-HU" sz="1659" dirty="0" err="1">
                <a:solidFill>
                  <a:srgbClr val="294143"/>
                </a:solidFill>
              </a:rPr>
              <a:t>Markusovszky</a:t>
            </a:r>
            <a:r>
              <a:rPr lang="hu-HU" altLang="hu-HU" sz="1659" dirty="0">
                <a:solidFill>
                  <a:srgbClr val="294143"/>
                </a:solidFill>
              </a:rPr>
              <a:t> </a:t>
            </a:r>
            <a:r>
              <a:rPr lang="hu-HU" altLang="hu-HU" sz="1659" dirty="0" err="1">
                <a:solidFill>
                  <a:srgbClr val="294143"/>
                </a:solidFill>
              </a:rPr>
              <a:t>Teaching</a:t>
            </a:r>
            <a:r>
              <a:rPr lang="hu-HU" altLang="hu-HU" sz="1659" dirty="0">
                <a:solidFill>
                  <a:srgbClr val="294143"/>
                </a:solidFill>
              </a:rPr>
              <a:t> </a:t>
            </a:r>
            <a:r>
              <a:rPr lang="hu-HU" altLang="hu-HU" sz="1659" dirty="0" err="1">
                <a:solidFill>
                  <a:srgbClr val="294143"/>
                </a:solidFill>
              </a:rPr>
              <a:t>Hospital</a:t>
            </a:r>
            <a:r>
              <a:rPr lang="hu-HU" altLang="hu-HU" sz="1659" dirty="0">
                <a:solidFill>
                  <a:srgbClr val="294143"/>
                </a:solidFill>
              </a:rPr>
              <a:t>, Szombathely, Hungary</a:t>
            </a:r>
            <a:br>
              <a:rPr lang="hu-HU" altLang="hu-HU" sz="1659" dirty="0">
                <a:solidFill>
                  <a:srgbClr val="294143"/>
                </a:solidFill>
              </a:rPr>
            </a:br>
            <a:br>
              <a:rPr lang="hu-HU" altLang="hu-HU" sz="1659" dirty="0">
                <a:solidFill>
                  <a:srgbClr val="294143"/>
                </a:solidFill>
              </a:rPr>
            </a:br>
            <a:br>
              <a:rPr lang="hu-HU" altLang="hu-HU" sz="2844" dirty="0">
                <a:solidFill>
                  <a:srgbClr val="294143"/>
                </a:solidFill>
              </a:rPr>
            </a:br>
            <a:br>
              <a:rPr lang="hu-HU" altLang="hu-HU" sz="2844" dirty="0">
                <a:solidFill>
                  <a:srgbClr val="294143"/>
                </a:solidFill>
              </a:rPr>
            </a:br>
            <a:endParaRPr lang="hu-HU" altLang="hu-HU" sz="2844" dirty="0">
              <a:solidFill>
                <a:srgbClr val="294143"/>
              </a:solidFill>
            </a:endParaRPr>
          </a:p>
        </p:txBody>
      </p:sp>
      <p:pic>
        <p:nvPicPr>
          <p:cNvPr id="12" name="Kép 11">
            <a:extLst>
              <a:ext uri="{FF2B5EF4-FFF2-40B4-BE49-F238E27FC236}">
                <a16:creationId xmlns:a16="http://schemas.microsoft.com/office/drawing/2014/main" id="{6BC2AFB0-B426-8C4B-B365-76298B595E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51892" y="898430"/>
            <a:ext cx="1127884" cy="675923"/>
          </a:xfrm>
          <a:prstGeom prst="rect">
            <a:avLst/>
          </a:prstGeom>
        </p:spPr>
      </p:pic>
      <p:sp>
        <p:nvSpPr>
          <p:cNvPr id="2" name="Téglalap 1">
            <a:extLst>
              <a:ext uri="{FF2B5EF4-FFF2-40B4-BE49-F238E27FC236}">
                <a16:creationId xmlns:a16="http://schemas.microsoft.com/office/drawing/2014/main" id="{90AE2A71-64D9-CF4D-85CD-474E53CC3634}"/>
              </a:ext>
            </a:extLst>
          </p:cNvPr>
          <p:cNvSpPr/>
          <p:nvPr/>
        </p:nvSpPr>
        <p:spPr bwMode="auto">
          <a:xfrm>
            <a:off x="0" y="-27384"/>
            <a:ext cx="12192000" cy="668755"/>
          </a:xfrm>
          <a:prstGeom prst="rect">
            <a:avLst/>
          </a:prstGeom>
          <a:solidFill>
            <a:srgbClr val="ECECEC"/>
          </a:solidFill>
          <a:ln w="12700" cap="flat" cmpd="sng" algn="ctr">
            <a:noFill/>
            <a:prstDash val="solid"/>
            <a:round/>
            <a:headEnd type="none" w="sm" len="sm"/>
            <a:tailEnd type="none" w="sm" len="sm"/>
          </a:ln>
          <a:effectLst/>
        </p:spPr>
        <p:txBody>
          <a:bodyPr vert="horz" wrap="square" lIns="108373" tIns="54187" rIns="108373" bIns="54187" numCol="1" rtlCol="0" anchor="t" anchorCtr="0" compatLnSpc="1">
            <a:prstTxWarp prst="textNoShape">
              <a:avLst/>
            </a:prstTxWarp>
          </a:bodyPr>
          <a:lstStyle/>
          <a:p>
            <a:pPr marL="0" marR="0" lvl="0" indent="0" algn="l" defTabSz="1083747" rtl="0" eaLnBrk="0" fontAlgn="base" latinLnBrk="0" hangingPunct="0">
              <a:lnSpc>
                <a:spcPct val="100000"/>
              </a:lnSpc>
              <a:spcBef>
                <a:spcPct val="0"/>
              </a:spcBef>
              <a:spcAft>
                <a:spcPct val="0"/>
              </a:spcAft>
              <a:buClrTx/>
              <a:buSzTx/>
              <a:buFontTx/>
              <a:buNone/>
              <a:tabLst/>
              <a:defRPr/>
            </a:pPr>
            <a:endParaRPr kumimoji="0" lang="hu-HU" sz="2133" b="0" i="0" u="none" strike="noStrike" kern="1200" cap="none" spc="0" normalizeH="0" baseline="0" noProof="0" dirty="0">
              <a:ln>
                <a:noFill/>
              </a:ln>
              <a:solidFill>
                <a:srgbClr val="000000"/>
              </a:solidFill>
              <a:effectLst/>
              <a:uLnTx/>
              <a:uFillTx/>
              <a:latin typeface="Times New Roman" charset="0"/>
              <a:ea typeface="+mn-ea"/>
              <a:cs typeface="+mn-cs"/>
            </a:endParaRPr>
          </a:p>
        </p:txBody>
      </p:sp>
      <p:pic>
        <p:nvPicPr>
          <p:cNvPr id="8" name="Kép 7">
            <a:extLst>
              <a:ext uri="{FF2B5EF4-FFF2-40B4-BE49-F238E27FC236}">
                <a16:creationId xmlns:a16="http://schemas.microsoft.com/office/drawing/2014/main" id="{BAEDA0B6-F974-9A4F-B45D-409D3793A1BF}"/>
              </a:ext>
            </a:extLst>
          </p:cNvPr>
          <p:cNvPicPr>
            <a:picLocks noChangeAspect="1"/>
          </p:cNvPicPr>
          <p:nvPr/>
        </p:nvPicPr>
        <p:blipFill rotWithShape="1">
          <a:blip r:embed="rId4">
            <a:extLst>
              <a:ext uri="{28A0092B-C50C-407E-A947-70E740481C1C}">
                <a14:useLocalDpi xmlns:a14="http://schemas.microsoft.com/office/drawing/2010/main" val="0"/>
              </a:ext>
            </a:extLst>
          </a:blip>
          <a:srcRect b="20481"/>
          <a:stretch/>
        </p:blipFill>
        <p:spPr>
          <a:xfrm>
            <a:off x="4922000" y="154491"/>
            <a:ext cx="2348000" cy="305781"/>
          </a:xfrm>
          <a:prstGeom prst="rect">
            <a:avLst/>
          </a:prstGeom>
        </p:spPr>
      </p:pic>
      <p:sp>
        <p:nvSpPr>
          <p:cNvPr id="13" name="Rectangle 9" descr="Vastag átlós felfelé">
            <a:extLst>
              <a:ext uri="{FF2B5EF4-FFF2-40B4-BE49-F238E27FC236}">
                <a16:creationId xmlns:a16="http://schemas.microsoft.com/office/drawing/2014/main" id="{A477DAFB-D6D5-894C-81D7-A92A88D2DFD1}"/>
              </a:ext>
            </a:extLst>
          </p:cNvPr>
          <p:cNvSpPr>
            <a:spLocks noChangeArrowheads="1"/>
          </p:cNvSpPr>
          <p:nvPr/>
        </p:nvSpPr>
        <p:spPr bwMode="auto">
          <a:xfrm>
            <a:off x="5997" y="655359"/>
            <a:ext cx="12192000" cy="43348"/>
          </a:xfrm>
          <a:prstGeom prst="rect">
            <a:avLst/>
          </a:prstGeom>
          <a:gradFill>
            <a:gsLst>
              <a:gs pos="0">
                <a:srgbClr val="C03844"/>
              </a:gs>
              <a:gs pos="50000">
                <a:srgbClr val="C06A70"/>
              </a:gs>
              <a:gs pos="100000">
                <a:srgbClr val="BBB2C0"/>
              </a:gs>
            </a:gsLst>
            <a:lin ang="0" scaled="1"/>
          </a:gradFill>
          <a:ln>
            <a:noFill/>
          </a:ln>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marL="0" marR="0" lvl="0" indent="0" algn="l" defTabSz="1083747" rtl="0" eaLnBrk="0" fontAlgn="base" latinLnBrk="0" hangingPunct="0">
              <a:lnSpc>
                <a:spcPct val="100000"/>
              </a:lnSpc>
              <a:spcBef>
                <a:spcPct val="0"/>
              </a:spcBef>
              <a:spcAft>
                <a:spcPct val="0"/>
              </a:spcAft>
              <a:buClrTx/>
              <a:buSzTx/>
              <a:buFontTx/>
              <a:buNone/>
              <a:tabLst/>
              <a:defRPr/>
            </a:pPr>
            <a:endParaRPr kumimoji="0" lang="en-US" altLang="hu-HU" sz="2133"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pic>
        <p:nvPicPr>
          <p:cNvPr id="9" name="Kép 8">
            <a:extLst>
              <a:ext uri="{FF2B5EF4-FFF2-40B4-BE49-F238E27FC236}">
                <a16:creationId xmlns:a16="http://schemas.microsoft.com/office/drawing/2014/main" id="{FAB28DBF-4F40-BC49-B451-88C6EC6C1910}"/>
              </a:ext>
            </a:extLst>
          </p:cNvPr>
          <p:cNvPicPr>
            <a:picLocks noChangeAspect="1"/>
          </p:cNvPicPr>
          <p:nvPr/>
        </p:nvPicPr>
        <p:blipFill>
          <a:blip r:embed="rId5">
            <a:extLst>
              <a:ext uri="{BEBA8EAE-BF5A-486C-A8C5-ECC9F3942E4B}">
                <a14:imgProps xmlns:a14="http://schemas.microsoft.com/office/drawing/2010/main">
                  <a14:imgLayer>
                    <a14:imgEffect>
                      <a14:sharpenSoften amount="25000"/>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7824192" y="870890"/>
            <a:ext cx="1195031" cy="676666"/>
          </a:xfrm>
          <a:prstGeom prst="rect">
            <a:avLst/>
          </a:prstGeom>
        </p:spPr>
      </p:pic>
      <p:pic>
        <p:nvPicPr>
          <p:cNvPr id="5" name="Kép 4">
            <a:extLst>
              <a:ext uri="{FF2B5EF4-FFF2-40B4-BE49-F238E27FC236}">
                <a16:creationId xmlns:a16="http://schemas.microsoft.com/office/drawing/2014/main" id="{1617C4E3-B942-964F-94BF-6844AAC3064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79316" y="836712"/>
            <a:ext cx="852588" cy="852588"/>
          </a:xfrm>
          <a:prstGeom prst="rect">
            <a:avLst/>
          </a:prstGeom>
        </p:spPr>
      </p:pic>
      <p:pic>
        <p:nvPicPr>
          <p:cNvPr id="4" name="Kép 3">
            <a:extLst>
              <a:ext uri="{FF2B5EF4-FFF2-40B4-BE49-F238E27FC236}">
                <a16:creationId xmlns:a16="http://schemas.microsoft.com/office/drawing/2014/main" id="{A8E8D82A-DD87-054B-B700-F7023E274E5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72064" y="860129"/>
            <a:ext cx="858652" cy="829170"/>
          </a:xfrm>
          <a:prstGeom prst="rect">
            <a:avLst/>
          </a:prstGeom>
        </p:spPr>
      </p:pic>
      <p:pic>
        <p:nvPicPr>
          <p:cNvPr id="11" name="Picture 10" descr="A picture containing food&#10;&#10;Description automatically generated">
            <a:extLst>
              <a:ext uri="{FF2B5EF4-FFF2-40B4-BE49-F238E27FC236}">
                <a16:creationId xmlns:a16="http://schemas.microsoft.com/office/drawing/2014/main" id="{094084B2-C09D-3A45-83FB-93F96AA414D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06878" y="837571"/>
            <a:ext cx="905449" cy="864292"/>
          </a:xfrm>
          <a:prstGeom prst="rect">
            <a:avLst/>
          </a:prstGeom>
        </p:spPr>
      </p:pic>
      <p:pic>
        <p:nvPicPr>
          <p:cNvPr id="7" name="Picture 6" descr="A picture containing text&#10;&#10;Description automatically generated">
            <a:extLst>
              <a:ext uri="{FF2B5EF4-FFF2-40B4-BE49-F238E27FC236}">
                <a16:creationId xmlns:a16="http://schemas.microsoft.com/office/drawing/2014/main" id="{63DD3977-0E33-6A49-9AFC-196E69F1CF7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634184" y="5504544"/>
            <a:ext cx="2972256" cy="1031770"/>
          </a:xfrm>
          <a:prstGeom prst="rect">
            <a:avLst/>
          </a:prstGeom>
        </p:spPr>
      </p:pic>
    </p:spTree>
    <p:extLst>
      <p:ext uri="{BB962C8B-B14F-4D97-AF65-F5344CB8AC3E}">
        <p14:creationId xmlns:p14="http://schemas.microsoft.com/office/powerpoint/2010/main" val="4119595465"/>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4" name="Rectangle 4">
            <a:extLst>
              <a:ext uri="{FF2B5EF4-FFF2-40B4-BE49-F238E27FC236}">
                <a16:creationId xmlns:a16="http://schemas.microsoft.com/office/drawing/2014/main" id="{E8D9DFB0-F643-6146-AEBC-7893DF38D478}"/>
              </a:ext>
            </a:extLst>
          </p:cNvPr>
          <p:cNvSpPr>
            <a:spLocks noChangeArrowheads="1"/>
          </p:cNvSpPr>
          <p:nvPr/>
        </p:nvSpPr>
        <p:spPr bwMode="auto">
          <a:xfrm>
            <a:off x="4165600" y="6770511"/>
            <a:ext cx="3860800" cy="541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de-DE" altLang="hu-HU" sz="2844">
              <a:solidFill>
                <a:srgbClr val="000000"/>
              </a:solidFill>
            </a:endParaRPr>
          </a:p>
        </p:txBody>
      </p:sp>
      <p:sp>
        <p:nvSpPr>
          <p:cNvPr id="40" name="Rectangle 9" descr="Vastag átlós felfelé">
            <a:extLst>
              <a:ext uri="{FF2B5EF4-FFF2-40B4-BE49-F238E27FC236}">
                <a16:creationId xmlns:a16="http://schemas.microsoft.com/office/drawing/2014/main" id="{C6D2B10B-11F0-D849-8EEE-E9F775A152B6}"/>
              </a:ext>
            </a:extLst>
          </p:cNvPr>
          <p:cNvSpPr>
            <a:spLocks noChangeArrowheads="1"/>
          </p:cNvSpPr>
          <p:nvPr/>
        </p:nvSpPr>
        <p:spPr bwMode="auto">
          <a:xfrm>
            <a:off x="1618287" y="868446"/>
            <a:ext cx="9505055" cy="62517"/>
          </a:xfrm>
          <a:prstGeom prst="rect">
            <a:avLst/>
          </a:prstGeom>
          <a:gradFill rotWithShape="0">
            <a:gsLst>
              <a:gs pos="0">
                <a:srgbClr val="15AAA6"/>
              </a:gs>
              <a:gs pos="50000">
                <a:srgbClr val="73BFBF"/>
              </a:gs>
              <a:gs pos="100000">
                <a:srgbClr val="D9F3EE"/>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sp>
        <p:nvSpPr>
          <p:cNvPr id="43" name="Rectangle 9" descr="Vastag átlós felfelé">
            <a:extLst>
              <a:ext uri="{FF2B5EF4-FFF2-40B4-BE49-F238E27FC236}">
                <a16:creationId xmlns:a16="http://schemas.microsoft.com/office/drawing/2014/main" id="{DC49D014-CA91-6744-8B16-DD0AFDE24CDB}"/>
              </a:ext>
            </a:extLst>
          </p:cNvPr>
          <p:cNvSpPr>
            <a:spLocks noChangeArrowheads="1"/>
          </p:cNvSpPr>
          <p:nvPr/>
        </p:nvSpPr>
        <p:spPr bwMode="auto">
          <a:xfrm>
            <a:off x="0" y="6525344"/>
            <a:ext cx="12192000" cy="43348"/>
          </a:xfrm>
          <a:prstGeom prst="rect">
            <a:avLst/>
          </a:prstGeom>
          <a:gradFill>
            <a:gsLst>
              <a:gs pos="0">
                <a:srgbClr val="C03844"/>
              </a:gs>
              <a:gs pos="50000">
                <a:srgbClr val="C06A70"/>
              </a:gs>
              <a:gs pos="100000">
                <a:srgbClr val="BBB2C0"/>
              </a:gs>
            </a:gsLst>
            <a:lin ang="0" scaled="1"/>
          </a:gradFill>
          <a:ln>
            <a:noFill/>
          </a:ln>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pic>
        <p:nvPicPr>
          <p:cNvPr id="44" name="Kép 43">
            <a:extLst>
              <a:ext uri="{FF2B5EF4-FFF2-40B4-BE49-F238E27FC236}">
                <a16:creationId xmlns:a16="http://schemas.microsoft.com/office/drawing/2014/main" id="{16D68B96-E9EA-E944-B457-FA649DCF82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192" y="4404"/>
            <a:ext cx="1580689" cy="947283"/>
          </a:xfrm>
          <a:prstGeom prst="rect">
            <a:avLst/>
          </a:prstGeom>
        </p:spPr>
      </p:pic>
      <p:pic>
        <p:nvPicPr>
          <p:cNvPr id="45" name="Kép 44">
            <a:extLst>
              <a:ext uri="{FF2B5EF4-FFF2-40B4-BE49-F238E27FC236}">
                <a16:creationId xmlns:a16="http://schemas.microsoft.com/office/drawing/2014/main" id="{25B8F450-A741-7F46-96DE-1406641072C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57510" y="188640"/>
            <a:ext cx="515154" cy="515154"/>
          </a:xfrm>
          <a:prstGeom prst="rect">
            <a:avLst/>
          </a:prstGeom>
        </p:spPr>
      </p:pic>
      <p:pic>
        <p:nvPicPr>
          <p:cNvPr id="46" name="Kép 45">
            <a:extLst>
              <a:ext uri="{FF2B5EF4-FFF2-40B4-BE49-F238E27FC236}">
                <a16:creationId xmlns:a16="http://schemas.microsoft.com/office/drawing/2014/main" id="{037CEAAB-69E6-5349-BBDE-4AA9E097DC7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5440" y="95964"/>
            <a:ext cx="419445" cy="405043"/>
          </a:xfrm>
          <a:prstGeom prst="rect">
            <a:avLst/>
          </a:prstGeom>
        </p:spPr>
      </p:pic>
      <p:pic>
        <p:nvPicPr>
          <p:cNvPr id="13" name="Picture 12" descr="A picture containing food&#10;&#10;Description automatically generated">
            <a:extLst>
              <a:ext uri="{FF2B5EF4-FFF2-40B4-BE49-F238E27FC236}">
                <a16:creationId xmlns:a16="http://schemas.microsoft.com/office/drawing/2014/main" id="{01305211-F37C-0F40-B215-33625F7923A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956915" y="188640"/>
            <a:ext cx="539685" cy="515154"/>
          </a:xfrm>
          <a:prstGeom prst="rect">
            <a:avLst/>
          </a:prstGeom>
        </p:spPr>
      </p:pic>
      <p:sp>
        <p:nvSpPr>
          <p:cNvPr id="14" name="Téglalap 40">
            <a:extLst>
              <a:ext uri="{FF2B5EF4-FFF2-40B4-BE49-F238E27FC236}">
                <a16:creationId xmlns:a16="http://schemas.microsoft.com/office/drawing/2014/main" id="{8C171D1F-E5E9-E740-8C4B-417546C0C148}"/>
              </a:ext>
            </a:extLst>
          </p:cNvPr>
          <p:cNvSpPr/>
          <p:nvPr/>
        </p:nvSpPr>
        <p:spPr bwMode="auto">
          <a:xfrm>
            <a:off x="-28191" y="6568693"/>
            <a:ext cx="12220192" cy="359387"/>
          </a:xfrm>
          <a:prstGeom prst="rect">
            <a:avLst/>
          </a:prstGeom>
          <a:solidFill>
            <a:srgbClr val="ECECEC"/>
          </a:solidFill>
          <a:ln w="12700" cap="flat" cmpd="sng" algn="ctr">
            <a:noFill/>
            <a:prstDash val="solid"/>
            <a:round/>
            <a:headEnd type="none" w="sm" len="sm"/>
            <a:tailEnd type="none" w="sm" len="sm"/>
          </a:ln>
          <a:effectLst/>
        </p:spPr>
        <p:txBody>
          <a:bodyPr vert="horz" wrap="square" lIns="108373" tIns="54187" rIns="108373" bIns="54187" numCol="1" rtlCol="0" anchor="t" anchorCtr="0" compatLnSpc="1">
            <a:prstTxWarp prst="textNoShape">
              <a:avLst/>
            </a:prstTxWarp>
          </a:bodyPr>
          <a:lstStyle/>
          <a:p>
            <a:pPr defTabSz="1083747">
              <a:defRPr/>
            </a:pPr>
            <a:endParaRPr lang="hu-HU" sz="2133">
              <a:solidFill>
                <a:srgbClr val="000000"/>
              </a:solidFill>
            </a:endParaRPr>
          </a:p>
        </p:txBody>
      </p:sp>
      <p:sp>
        <p:nvSpPr>
          <p:cNvPr id="17" name="Text Box 4">
            <a:extLst>
              <a:ext uri="{FF2B5EF4-FFF2-40B4-BE49-F238E27FC236}">
                <a16:creationId xmlns:a16="http://schemas.microsoft.com/office/drawing/2014/main" id="{8176CE20-D918-5C47-9434-B2C4CFBAEE02}"/>
              </a:ext>
            </a:extLst>
          </p:cNvPr>
          <p:cNvSpPr txBox="1">
            <a:spLocks noChangeArrowheads="1"/>
          </p:cNvSpPr>
          <p:nvPr/>
        </p:nvSpPr>
        <p:spPr bwMode="auto">
          <a:xfrm>
            <a:off x="2207568" y="116632"/>
            <a:ext cx="82296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FontTx/>
              <a:buNone/>
            </a:pPr>
            <a:r>
              <a:rPr lang="hu-HU" altLang="hu-HU" sz="4400" dirty="0" err="1">
                <a:solidFill>
                  <a:srgbClr val="294143"/>
                </a:solidFill>
              </a:rPr>
              <a:t>Scandinavian</a:t>
            </a:r>
            <a:r>
              <a:rPr lang="hu-HU" altLang="hu-HU" sz="4400" dirty="0">
                <a:solidFill>
                  <a:srgbClr val="294143"/>
                </a:solidFill>
              </a:rPr>
              <a:t> vs. Boston </a:t>
            </a:r>
            <a:r>
              <a:rPr lang="hu-HU" altLang="hu-HU" sz="4400" dirty="0" err="1">
                <a:solidFill>
                  <a:srgbClr val="294143"/>
                </a:solidFill>
              </a:rPr>
              <a:t>school</a:t>
            </a:r>
            <a:endParaRPr lang="hu-HU" altLang="hu-HU" sz="4400" dirty="0">
              <a:solidFill>
                <a:srgbClr val="294143"/>
              </a:solidFill>
            </a:endParaRPr>
          </a:p>
        </p:txBody>
      </p:sp>
      <p:sp>
        <p:nvSpPr>
          <p:cNvPr id="12" name="Rectangle 3">
            <a:extLst>
              <a:ext uri="{FF2B5EF4-FFF2-40B4-BE49-F238E27FC236}">
                <a16:creationId xmlns:a16="http://schemas.microsoft.com/office/drawing/2014/main" id="{D615CD8F-A926-974E-8EF4-C8C369B7A56D}"/>
              </a:ext>
            </a:extLst>
          </p:cNvPr>
          <p:cNvSpPr txBox="1">
            <a:spLocks noChangeArrowheads="1"/>
          </p:cNvSpPr>
          <p:nvPr/>
        </p:nvSpPr>
        <p:spPr bwMode="auto">
          <a:xfrm>
            <a:off x="2423592" y="2138363"/>
            <a:ext cx="75438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defTabSz="762000" rtl="0" eaLnBrk="0" fontAlgn="base" hangingPunct="0">
              <a:spcBef>
                <a:spcPct val="20000"/>
              </a:spcBef>
              <a:spcAft>
                <a:spcPct val="0"/>
              </a:spcAft>
              <a:buSzPct val="100000"/>
              <a:buChar char="•"/>
              <a:defRPr sz="3200">
                <a:solidFill>
                  <a:schemeClr val="tx1"/>
                </a:solidFill>
                <a:latin typeface="+mn-lt"/>
                <a:ea typeface="+mn-ea"/>
                <a:cs typeface="+mn-cs"/>
              </a:defRPr>
            </a:lvl1pPr>
            <a:lvl2pPr marL="742950" indent="-285750" algn="l" defTabSz="762000" rtl="0" eaLnBrk="0" fontAlgn="base" hangingPunct="0">
              <a:spcBef>
                <a:spcPct val="20000"/>
              </a:spcBef>
              <a:spcAft>
                <a:spcPct val="0"/>
              </a:spcAft>
              <a:buSzPct val="100000"/>
              <a:buChar char="–"/>
              <a:defRPr sz="2800">
                <a:solidFill>
                  <a:schemeClr val="tx1"/>
                </a:solidFill>
                <a:latin typeface="+mn-lt"/>
              </a:defRPr>
            </a:lvl2pPr>
            <a:lvl3pPr marL="1143000" indent="-228600" algn="l" defTabSz="762000" rtl="0" eaLnBrk="0" fontAlgn="base" hangingPunct="0">
              <a:spcBef>
                <a:spcPct val="20000"/>
              </a:spcBef>
              <a:spcAft>
                <a:spcPct val="0"/>
              </a:spcAft>
              <a:buSzPct val="100000"/>
              <a:buChar char="•"/>
              <a:defRPr sz="2400">
                <a:solidFill>
                  <a:schemeClr val="tx1"/>
                </a:solidFill>
                <a:latin typeface="+mn-lt"/>
              </a:defRPr>
            </a:lvl3pPr>
            <a:lvl4pPr marL="1600200" indent="-228600" algn="l" defTabSz="762000" rtl="0" eaLnBrk="0" fontAlgn="base" hangingPunct="0">
              <a:spcBef>
                <a:spcPct val="20000"/>
              </a:spcBef>
              <a:spcAft>
                <a:spcPct val="0"/>
              </a:spcAft>
              <a:buSzPct val="100000"/>
              <a:buChar char="–"/>
              <a:defRPr sz="2000">
                <a:solidFill>
                  <a:schemeClr val="tx1"/>
                </a:solidFill>
                <a:latin typeface="+mn-lt"/>
              </a:defRPr>
            </a:lvl4pPr>
            <a:lvl5pPr marL="2057400" indent="-228600" algn="l" defTabSz="762000" rtl="0" eaLnBrk="0" fontAlgn="base" hangingPunct="0">
              <a:spcBef>
                <a:spcPct val="20000"/>
              </a:spcBef>
              <a:spcAft>
                <a:spcPct val="0"/>
              </a:spcAft>
              <a:buSzPct val="100000"/>
              <a:buChar char="•"/>
              <a:defRPr sz="2000">
                <a:solidFill>
                  <a:schemeClr val="tx1"/>
                </a:solidFill>
                <a:latin typeface="+mn-lt"/>
              </a:defRPr>
            </a:lvl5pPr>
            <a:lvl6pPr marL="2514600" indent="-228600" algn="l" defTabSz="762000" rtl="0" eaLnBrk="0" fontAlgn="base" hangingPunct="0">
              <a:spcBef>
                <a:spcPct val="20000"/>
              </a:spcBef>
              <a:spcAft>
                <a:spcPct val="0"/>
              </a:spcAft>
              <a:buSzPct val="100000"/>
              <a:buChar char="•"/>
              <a:defRPr sz="2000">
                <a:solidFill>
                  <a:schemeClr val="tx1"/>
                </a:solidFill>
                <a:latin typeface="+mn-lt"/>
              </a:defRPr>
            </a:lvl6pPr>
            <a:lvl7pPr marL="2971800" indent="-228600" algn="l" defTabSz="762000" rtl="0" eaLnBrk="0" fontAlgn="base" hangingPunct="0">
              <a:spcBef>
                <a:spcPct val="20000"/>
              </a:spcBef>
              <a:spcAft>
                <a:spcPct val="0"/>
              </a:spcAft>
              <a:buSzPct val="100000"/>
              <a:buChar char="•"/>
              <a:defRPr sz="2000">
                <a:solidFill>
                  <a:schemeClr val="tx1"/>
                </a:solidFill>
                <a:latin typeface="+mn-lt"/>
              </a:defRPr>
            </a:lvl7pPr>
            <a:lvl8pPr marL="3429000" indent="-228600" algn="l" defTabSz="762000" rtl="0" eaLnBrk="0" fontAlgn="base" hangingPunct="0">
              <a:spcBef>
                <a:spcPct val="20000"/>
              </a:spcBef>
              <a:spcAft>
                <a:spcPct val="0"/>
              </a:spcAft>
              <a:buSzPct val="100000"/>
              <a:buChar char="•"/>
              <a:defRPr sz="2000">
                <a:solidFill>
                  <a:schemeClr val="tx1"/>
                </a:solidFill>
                <a:latin typeface="+mn-lt"/>
              </a:defRPr>
            </a:lvl8pPr>
            <a:lvl9pPr marL="3886200" indent="-228600" algn="l" defTabSz="762000" rtl="0" eaLnBrk="0" fontAlgn="base" hangingPunct="0">
              <a:spcBef>
                <a:spcPct val="20000"/>
              </a:spcBef>
              <a:spcAft>
                <a:spcPct val="0"/>
              </a:spcAft>
              <a:buSzPct val="100000"/>
              <a:buChar char="•"/>
              <a:defRPr sz="2000">
                <a:solidFill>
                  <a:schemeClr val="tx1"/>
                </a:solidFill>
                <a:latin typeface="+mn-lt"/>
              </a:defRPr>
            </a:lvl9pPr>
          </a:lstStyle>
          <a:p>
            <a:pPr>
              <a:lnSpc>
                <a:spcPct val="90000"/>
              </a:lnSpc>
              <a:defRPr/>
            </a:pPr>
            <a:r>
              <a:rPr lang="hu-HU" altLang="hu-HU" kern="0">
                <a:solidFill>
                  <a:srgbClr val="294143"/>
                </a:solidFill>
              </a:rPr>
              <a:t>Scandinavian school</a:t>
            </a:r>
          </a:p>
          <a:p>
            <a:pPr lvl="2">
              <a:lnSpc>
                <a:spcPct val="90000"/>
              </a:lnSpc>
              <a:defRPr/>
            </a:pPr>
            <a:r>
              <a:rPr lang="hu-HU" altLang="hu-HU" kern="0">
                <a:solidFill>
                  <a:srgbClr val="294143"/>
                </a:solidFill>
              </a:rPr>
              <a:t>Sörensen, Astrup, Siggaard-Andersen</a:t>
            </a:r>
          </a:p>
          <a:p>
            <a:pPr lvl="2">
              <a:lnSpc>
                <a:spcPct val="90000"/>
              </a:lnSpc>
              <a:defRPr/>
            </a:pPr>
            <a:r>
              <a:rPr lang="hu-HU" altLang="hu-HU" kern="0">
                <a:solidFill>
                  <a:srgbClr val="294143"/>
                </a:solidFill>
              </a:rPr>
              <a:t>BE, BB</a:t>
            </a:r>
          </a:p>
          <a:p>
            <a:pPr>
              <a:lnSpc>
                <a:spcPct val="90000"/>
              </a:lnSpc>
              <a:defRPr/>
            </a:pPr>
            <a:r>
              <a:rPr lang="hu-HU" altLang="hu-HU" kern="0">
                <a:solidFill>
                  <a:srgbClr val="294143"/>
                </a:solidFill>
              </a:rPr>
              <a:t>Boston school</a:t>
            </a:r>
          </a:p>
          <a:p>
            <a:pPr lvl="2">
              <a:lnSpc>
                <a:spcPct val="90000"/>
              </a:lnSpc>
              <a:defRPr/>
            </a:pPr>
            <a:r>
              <a:rPr lang="hu-HU" altLang="hu-HU" kern="0">
                <a:solidFill>
                  <a:srgbClr val="294143"/>
                </a:solidFill>
              </a:rPr>
              <a:t>Henderson, Schwartz WB, Relman AS</a:t>
            </a:r>
          </a:p>
          <a:p>
            <a:pPr lvl="2">
              <a:lnSpc>
                <a:spcPct val="90000"/>
              </a:lnSpc>
              <a:defRPr/>
            </a:pPr>
            <a:r>
              <a:rPr lang="hu-HU" altLang="hu-HU" kern="0">
                <a:solidFill>
                  <a:srgbClr val="294143"/>
                </a:solidFill>
              </a:rPr>
              <a:t>Use what is measured</a:t>
            </a:r>
          </a:p>
          <a:p>
            <a:pPr lvl="2">
              <a:lnSpc>
                <a:spcPct val="90000"/>
              </a:lnSpc>
              <a:defRPr/>
            </a:pPr>
            <a:r>
              <a:rPr lang="hu-HU" altLang="hu-HU" kern="0">
                <a:solidFill>
                  <a:srgbClr val="294143"/>
                </a:solidFill>
              </a:rPr>
              <a:t>pH, CO</a:t>
            </a:r>
            <a:r>
              <a:rPr lang="hu-HU" altLang="hu-HU" kern="0" baseline="-25000">
                <a:solidFill>
                  <a:srgbClr val="294143"/>
                </a:solidFill>
              </a:rPr>
              <a:t>2</a:t>
            </a:r>
            <a:r>
              <a:rPr lang="hu-HU" altLang="hu-HU" kern="0">
                <a:solidFill>
                  <a:srgbClr val="294143"/>
                </a:solidFill>
              </a:rPr>
              <a:t>, HCO</a:t>
            </a:r>
            <a:r>
              <a:rPr lang="hu-HU" altLang="hu-HU" kern="0" baseline="-25000">
                <a:solidFill>
                  <a:srgbClr val="294143"/>
                </a:solidFill>
              </a:rPr>
              <a:t>3</a:t>
            </a:r>
            <a:r>
              <a:rPr lang="hu-HU" altLang="hu-HU" kern="0" baseline="30000">
                <a:solidFill>
                  <a:srgbClr val="294143"/>
                </a:solidFill>
              </a:rPr>
              <a:t>-</a:t>
            </a:r>
            <a:endParaRPr lang="hu-HU" altLang="hu-HU" kern="0">
              <a:solidFill>
                <a:srgbClr val="294143"/>
              </a:solidFill>
            </a:endParaRPr>
          </a:p>
        </p:txBody>
      </p:sp>
    </p:spTree>
    <p:custDataLst>
      <p:tags r:id="rId1"/>
    </p:custDataLst>
    <p:extLst>
      <p:ext uri="{BB962C8B-B14F-4D97-AF65-F5344CB8AC3E}">
        <p14:creationId xmlns:p14="http://schemas.microsoft.com/office/powerpoint/2010/main" val="383240761"/>
      </p:ext>
    </p:extLst>
  </p:cSld>
  <p:clrMapOvr>
    <a:masterClrMapping/>
  </p:clrMapOvr>
  <p:transition advTm="10799"/>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4" name="Rectangle 4">
            <a:extLst>
              <a:ext uri="{FF2B5EF4-FFF2-40B4-BE49-F238E27FC236}">
                <a16:creationId xmlns:a16="http://schemas.microsoft.com/office/drawing/2014/main" id="{E8D9DFB0-F643-6146-AEBC-7893DF38D478}"/>
              </a:ext>
            </a:extLst>
          </p:cNvPr>
          <p:cNvSpPr>
            <a:spLocks noChangeArrowheads="1"/>
          </p:cNvSpPr>
          <p:nvPr/>
        </p:nvSpPr>
        <p:spPr bwMode="auto">
          <a:xfrm>
            <a:off x="4165600" y="6770511"/>
            <a:ext cx="3860800" cy="541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de-DE" altLang="hu-HU" sz="2844">
              <a:solidFill>
                <a:srgbClr val="000000"/>
              </a:solidFill>
            </a:endParaRPr>
          </a:p>
        </p:txBody>
      </p:sp>
      <p:sp>
        <p:nvSpPr>
          <p:cNvPr id="40" name="Rectangle 9" descr="Vastag átlós felfelé">
            <a:extLst>
              <a:ext uri="{FF2B5EF4-FFF2-40B4-BE49-F238E27FC236}">
                <a16:creationId xmlns:a16="http://schemas.microsoft.com/office/drawing/2014/main" id="{C6D2B10B-11F0-D849-8EEE-E9F775A152B6}"/>
              </a:ext>
            </a:extLst>
          </p:cNvPr>
          <p:cNvSpPr>
            <a:spLocks noChangeArrowheads="1"/>
          </p:cNvSpPr>
          <p:nvPr/>
        </p:nvSpPr>
        <p:spPr bwMode="auto">
          <a:xfrm>
            <a:off x="1618287" y="868446"/>
            <a:ext cx="9505055" cy="62517"/>
          </a:xfrm>
          <a:prstGeom prst="rect">
            <a:avLst/>
          </a:prstGeom>
          <a:gradFill rotWithShape="0">
            <a:gsLst>
              <a:gs pos="0">
                <a:srgbClr val="15AAA6"/>
              </a:gs>
              <a:gs pos="50000">
                <a:srgbClr val="73BFBF"/>
              </a:gs>
              <a:gs pos="100000">
                <a:srgbClr val="D9F3EE"/>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sp>
        <p:nvSpPr>
          <p:cNvPr id="43" name="Rectangle 9" descr="Vastag átlós felfelé">
            <a:extLst>
              <a:ext uri="{FF2B5EF4-FFF2-40B4-BE49-F238E27FC236}">
                <a16:creationId xmlns:a16="http://schemas.microsoft.com/office/drawing/2014/main" id="{DC49D014-CA91-6744-8B16-DD0AFDE24CDB}"/>
              </a:ext>
            </a:extLst>
          </p:cNvPr>
          <p:cNvSpPr>
            <a:spLocks noChangeArrowheads="1"/>
          </p:cNvSpPr>
          <p:nvPr/>
        </p:nvSpPr>
        <p:spPr bwMode="auto">
          <a:xfrm>
            <a:off x="0" y="6525344"/>
            <a:ext cx="12192000" cy="43348"/>
          </a:xfrm>
          <a:prstGeom prst="rect">
            <a:avLst/>
          </a:prstGeom>
          <a:gradFill>
            <a:gsLst>
              <a:gs pos="0">
                <a:srgbClr val="C03844"/>
              </a:gs>
              <a:gs pos="50000">
                <a:srgbClr val="C06A70"/>
              </a:gs>
              <a:gs pos="100000">
                <a:srgbClr val="BBB2C0"/>
              </a:gs>
            </a:gsLst>
            <a:lin ang="0" scaled="1"/>
          </a:gradFill>
          <a:ln>
            <a:noFill/>
          </a:ln>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pic>
        <p:nvPicPr>
          <p:cNvPr id="44" name="Kép 43">
            <a:extLst>
              <a:ext uri="{FF2B5EF4-FFF2-40B4-BE49-F238E27FC236}">
                <a16:creationId xmlns:a16="http://schemas.microsoft.com/office/drawing/2014/main" id="{16D68B96-E9EA-E944-B457-FA649DCF82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192" y="4404"/>
            <a:ext cx="1580689" cy="947283"/>
          </a:xfrm>
          <a:prstGeom prst="rect">
            <a:avLst/>
          </a:prstGeom>
        </p:spPr>
      </p:pic>
      <p:pic>
        <p:nvPicPr>
          <p:cNvPr id="45" name="Kép 44">
            <a:extLst>
              <a:ext uri="{FF2B5EF4-FFF2-40B4-BE49-F238E27FC236}">
                <a16:creationId xmlns:a16="http://schemas.microsoft.com/office/drawing/2014/main" id="{25B8F450-A741-7F46-96DE-1406641072C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57510" y="188640"/>
            <a:ext cx="515154" cy="515154"/>
          </a:xfrm>
          <a:prstGeom prst="rect">
            <a:avLst/>
          </a:prstGeom>
        </p:spPr>
      </p:pic>
      <p:pic>
        <p:nvPicPr>
          <p:cNvPr id="46" name="Kép 45">
            <a:extLst>
              <a:ext uri="{FF2B5EF4-FFF2-40B4-BE49-F238E27FC236}">
                <a16:creationId xmlns:a16="http://schemas.microsoft.com/office/drawing/2014/main" id="{037CEAAB-69E6-5349-BBDE-4AA9E097DC7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5440" y="95964"/>
            <a:ext cx="419445" cy="405043"/>
          </a:xfrm>
          <a:prstGeom prst="rect">
            <a:avLst/>
          </a:prstGeom>
        </p:spPr>
      </p:pic>
      <p:pic>
        <p:nvPicPr>
          <p:cNvPr id="13" name="Picture 12" descr="A picture containing food&#10;&#10;Description automatically generated">
            <a:extLst>
              <a:ext uri="{FF2B5EF4-FFF2-40B4-BE49-F238E27FC236}">
                <a16:creationId xmlns:a16="http://schemas.microsoft.com/office/drawing/2014/main" id="{01305211-F37C-0F40-B215-33625F7923A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956915" y="188640"/>
            <a:ext cx="539685" cy="515154"/>
          </a:xfrm>
          <a:prstGeom prst="rect">
            <a:avLst/>
          </a:prstGeom>
        </p:spPr>
      </p:pic>
      <p:sp>
        <p:nvSpPr>
          <p:cNvPr id="14" name="Téglalap 40">
            <a:extLst>
              <a:ext uri="{FF2B5EF4-FFF2-40B4-BE49-F238E27FC236}">
                <a16:creationId xmlns:a16="http://schemas.microsoft.com/office/drawing/2014/main" id="{8C171D1F-E5E9-E740-8C4B-417546C0C148}"/>
              </a:ext>
            </a:extLst>
          </p:cNvPr>
          <p:cNvSpPr/>
          <p:nvPr/>
        </p:nvSpPr>
        <p:spPr bwMode="auto">
          <a:xfrm>
            <a:off x="-28191" y="6568693"/>
            <a:ext cx="12220192" cy="359387"/>
          </a:xfrm>
          <a:prstGeom prst="rect">
            <a:avLst/>
          </a:prstGeom>
          <a:solidFill>
            <a:srgbClr val="ECECEC"/>
          </a:solidFill>
          <a:ln w="12700" cap="flat" cmpd="sng" algn="ctr">
            <a:noFill/>
            <a:prstDash val="solid"/>
            <a:round/>
            <a:headEnd type="none" w="sm" len="sm"/>
            <a:tailEnd type="none" w="sm" len="sm"/>
          </a:ln>
          <a:effectLst/>
        </p:spPr>
        <p:txBody>
          <a:bodyPr vert="horz" wrap="square" lIns="108373" tIns="54187" rIns="108373" bIns="54187" numCol="1" rtlCol="0" anchor="t" anchorCtr="0" compatLnSpc="1">
            <a:prstTxWarp prst="textNoShape">
              <a:avLst/>
            </a:prstTxWarp>
          </a:bodyPr>
          <a:lstStyle/>
          <a:p>
            <a:pPr defTabSz="1083747">
              <a:defRPr/>
            </a:pPr>
            <a:endParaRPr lang="hu-HU" sz="2133">
              <a:solidFill>
                <a:srgbClr val="000000"/>
              </a:solidFill>
            </a:endParaRPr>
          </a:p>
        </p:txBody>
      </p:sp>
      <p:sp>
        <p:nvSpPr>
          <p:cNvPr id="17" name="Text Box 4">
            <a:extLst>
              <a:ext uri="{FF2B5EF4-FFF2-40B4-BE49-F238E27FC236}">
                <a16:creationId xmlns:a16="http://schemas.microsoft.com/office/drawing/2014/main" id="{8176CE20-D918-5C47-9434-B2C4CFBAEE02}"/>
              </a:ext>
            </a:extLst>
          </p:cNvPr>
          <p:cNvSpPr txBox="1">
            <a:spLocks noChangeArrowheads="1"/>
          </p:cNvSpPr>
          <p:nvPr/>
        </p:nvSpPr>
        <p:spPr bwMode="auto">
          <a:xfrm>
            <a:off x="2207568" y="116632"/>
            <a:ext cx="82296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FontTx/>
              <a:buNone/>
            </a:pPr>
            <a:r>
              <a:rPr lang="hu-HU" altLang="hu-HU" sz="4400" dirty="0" err="1">
                <a:solidFill>
                  <a:srgbClr val="294143"/>
                </a:solidFill>
              </a:rPr>
              <a:t>Algorithm</a:t>
            </a:r>
            <a:endParaRPr lang="hu-HU" altLang="hu-HU" sz="4400" dirty="0">
              <a:solidFill>
                <a:srgbClr val="294143"/>
              </a:solidFill>
            </a:endParaRPr>
          </a:p>
        </p:txBody>
      </p:sp>
      <p:sp>
        <p:nvSpPr>
          <p:cNvPr id="12" name="Rectangle 3">
            <a:extLst>
              <a:ext uri="{FF2B5EF4-FFF2-40B4-BE49-F238E27FC236}">
                <a16:creationId xmlns:a16="http://schemas.microsoft.com/office/drawing/2014/main" id="{3F24B71A-BDC3-6442-9297-005CB04FC0AE}"/>
              </a:ext>
            </a:extLst>
          </p:cNvPr>
          <p:cNvSpPr txBox="1">
            <a:spLocks noChangeArrowheads="1"/>
          </p:cNvSpPr>
          <p:nvPr/>
        </p:nvSpPr>
        <p:spPr bwMode="auto">
          <a:xfrm>
            <a:off x="2919536" y="1603375"/>
            <a:ext cx="65532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defTabSz="762000" rtl="0" eaLnBrk="0" fontAlgn="base" hangingPunct="0">
              <a:spcBef>
                <a:spcPct val="20000"/>
              </a:spcBef>
              <a:spcAft>
                <a:spcPct val="0"/>
              </a:spcAft>
              <a:buSzPct val="100000"/>
              <a:buChar char="•"/>
              <a:defRPr sz="3200">
                <a:solidFill>
                  <a:schemeClr val="tx1"/>
                </a:solidFill>
                <a:latin typeface="+mn-lt"/>
                <a:ea typeface="+mn-ea"/>
                <a:cs typeface="+mn-cs"/>
              </a:defRPr>
            </a:lvl1pPr>
            <a:lvl2pPr marL="742950" indent="-285750" algn="l" defTabSz="762000" rtl="0" eaLnBrk="0" fontAlgn="base" hangingPunct="0">
              <a:spcBef>
                <a:spcPct val="20000"/>
              </a:spcBef>
              <a:spcAft>
                <a:spcPct val="0"/>
              </a:spcAft>
              <a:buSzPct val="100000"/>
              <a:buChar char="–"/>
              <a:defRPr sz="2800">
                <a:solidFill>
                  <a:schemeClr val="tx1"/>
                </a:solidFill>
                <a:latin typeface="+mn-lt"/>
              </a:defRPr>
            </a:lvl2pPr>
            <a:lvl3pPr marL="1143000" indent="-228600" algn="l" defTabSz="762000" rtl="0" eaLnBrk="0" fontAlgn="base" hangingPunct="0">
              <a:spcBef>
                <a:spcPct val="20000"/>
              </a:spcBef>
              <a:spcAft>
                <a:spcPct val="0"/>
              </a:spcAft>
              <a:buSzPct val="100000"/>
              <a:buChar char="•"/>
              <a:defRPr sz="2400">
                <a:solidFill>
                  <a:schemeClr val="tx1"/>
                </a:solidFill>
                <a:latin typeface="+mn-lt"/>
              </a:defRPr>
            </a:lvl3pPr>
            <a:lvl4pPr marL="1600200" indent="-228600" algn="l" defTabSz="762000" rtl="0" eaLnBrk="0" fontAlgn="base" hangingPunct="0">
              <a:spcBef>
                <a:spcPct val="20000"/>
              </a:spcBef>
              <a:spcAft>
                <a:spcPct val="0"/>
              </a:spcAft>
              <a:buSzPct val="100000"/>
              <a:buChar char="–"/>
              <a:defRPr sz="2000">
                <a:solidFill>
                  <a:schemeClr val="tx1"/>
                </a:solidFill>
                <a:latin typeface="+mn-lt"/>
              </a:defRPr>
            </a:lvl4pPr>
            <a:lvl5pPr marL="2057400" indent="-228600" algn="l" defTabSz="762000" rtl="0" eaLnBrk="0" fontAlgn="base" hangingPunct="0">
              <a:spcBef>
                <a:spcPct val="20000"/>
              </a:spcBef>
              <a:spcAft>
                <a:spcPct val="0"/>
              </a:spcAft>
              <a:buSzPct val="100000"/>
              <a:buChar char="•"/>
              <a:defRPr sz="2000">
                <a:solidFill>
                  <a:schemeClr val="tx1"/>
                </a:solidFill>
                <a:latin typeface="+mn-lt"/>
              </a:defRPr>
            </a:lvl5pPr>
            <a:lvl6pPr marL="2514600" indent="-228600" algn="l" defTabSz="762000" rtl="0" eaLnBrk="0" fontAlgn="base" hangingPunct="0">
              <a:spcBef>
                <a:spcPct val="20000"/>
              </a:spcBef>
              <a:spcAft>
                <a:spcPct val="0"/>
              </a:spcAft>
              <a:buSzPct val="100000"/>
              <a:buChar char="•"/>
              <a:defRPr sz="2000">
                <a:solidFill>
                  <a:schemeClr val="tx1"/>
                </a:solidFill>
                <a:latin typeface="+mn-lt"/>
              </a:defRPr>
            </a:lvl6pPr>
            <a:lvl7pPr marL="2971800" indent="-228600" algn="l" defTabSz="762000" rtl="0" eaLnBrk="0" fontAlgn="base" hangingPunct="0">
              <a:spcBef>
                <a:spcPct val="20000"/>
              </a:spcBef>
              <a:spcAft>
                <a:spcPct val="0"/>
              </a:spcAft>
              <a:buSzPct val="100000"/>
              <a:buChar char="•"/>
              <a:defRPr sz="2000">
                <a:solidFill>
                  <a:schemeClr val="tx1"/>
                </a:solidFill>
                <a:latin typeface="+mn-lt"/>
              </a:defRPr>
            </a:lvl7pPr>
            <a:lvl8pPr marL="3429000" indent="-228600" algn="l" defTabSz="762000" rtl="0" eaLnBrk="0" fontAlgn="base" hangingPunct="0">
              <a:spcBef>
                <a:spcPct val="20000"/>
              </a:spcBef>
              <a:spcAft>
                <a:spcPct val="0"/>
              </a:spcAft>
              <a:buSzPct val="100000"/>
              <a:buChar char="•"/>
              <a:defRPr sz="2000">
                <a:solidFill>
                  <a:schemeClr val="tx1"/>
                </a:solidFill>
                <a:latin typeface="+mn-lt"/>
              </a:defRPr>
            </a:lvl8pPr>
            <a:lvl9pPr marL="3886200" indent="-228600" algn="l" defTabSz="762000" rtl="0" eaLnBrk="0" fontAlgn="base" hangingPunct="0">
              <a:spcBef>
                <a:spcPct val="20000"/>
              </a:spcBef>
              <a:spcAft>
                <a:spcPct val="0"/>
              </a:spcAft>
              <a:buSzPct val="100000"/>
              <a:buChar char="•"/>
              <a:defRPr sz="2000">
                <a:solidFill>
                  <a:schemeClr val="tx1"/>
                </a:solidFill>
                <a:latin typeface="+mn-lt"/>
              </a:defRPr>
            </a:lvl9pPr>
          </a:lstStyle>
          <a:p>
            <a:pPr marL="609600" indent="-609600">
              <a:buFontTx/>
              <a:buAutoNum type="arabicPeriod"/>
              <a:defRPr/>
            </a:pPr>
            <a:r>
              <a:rPr lang="hu-HU" altLang="hu-HU" sz="2400" kern="0">
                <a:solidFill>
                  <a:srgbClr val="294143"/>
                </a:solidFill>
              </a:rPr>
              <a:t>H</a:t>
            </a:r>
            <a:r>
              <a:rPr lang="hu-HU" altLang="hu-HU" sz="2400" kern="0" baseline="30000">
                <a:solidFill>
                  <a:srgbClr val="294143"/>
                </a:solidFill>
              </a:rPr>
              <a:t>+</a:t>
            </a:r>
            <a:r>
              <a:rPr lang="hu-HU" altLang="hu-HU" sz="2400" kern="0">
                <a:solidFill>
                  <a:srgbClr val="294143"/>
                </a:solidFill>
              </a:rPr>
              <a:t> concentration: pH</a:t>
            </a:r>
          </a:p>
          <a:p>
            <a:pPr marL="1752600" lvl="3" indent="-381000">
              <a:buFontTx/>
              <a:buAutoNum type="alphaLcPeriod"/>
              <a:defRPr/>
            </a:pPr>
            <a:r>
              <a:rPr lang="hu-HU" altLang="hu-HU" sz="1600" kern="0">
                <a:solidFill>
                  <a:srgbClr val="294143"/>
                </a:solidFill>
              </a:rPr>
              <a:t>&gt; 7.45 = alkalosis</a:t>
            </a:r>
          </a:p>
          <a:p>
            <a:pPr marL="1752600" lvl="3" indent="-381000">
              <a:buFontTx/>
              <a:buAutoNum type="alphaLcPeriod"/>
              <a:defRPr/>
            </a:pPr>
            <a:r>
              <a:rPr lang="hu-HU" altLang="hu-HU" sz="1600" kern="0">
                <a:solidFill>
                  <a:srgbClr val="294143"/>
                </a:solidFill>
              </a:rPr>
              <a:t>&lt; 7.35 = acidosis</a:t>
            </a:r>
          </a:p>
          <a:p>
            <a:pPr marL="1752600" lvl="3" indent="-381000">
              <a:buFontTx/>
              <a:buAutoNum type="alphaLcPeriod"/>
              <a:defRPr/>
            </a:pPr>
            <a:r>
              <a:rPr lang="hu-HU" altLang="hu-HU" sz="1600" kern="0">
                <a:solidFill>
                  <a:srgbClr val="294143"/>
                </a:solidFill>
              </a:rPr>
              <a:t>7.35 &lt; pH &lt; 7.45 = normal v. compensated</a:t>
            </a:r>
          </a:p>
          <a:p>
            <a:pPr marL="609600" indent="-609600">
              <a:buFontTx/>
              <a:buAutoNum type="arabicPeriod"/>
              <a:defRPr/>
            </a:pPr>
            <a:r>
              <a:rPr lang="hu-HU" altLang="hu-HU" sz="2400" kern="0">
                <a:solidFill>
                  <a:srgbClr val="294143"/>
                </a:solidFill>
              </a:rPr>
              <a:t>Respiratory component: PaCO</a:t>
            </a:r>
            <a:r>
              <a:rPr lang="hu-HU" altLang="hu-HU" sz="2400" kern="0" baseline="-25000">
                <a:solidFill>
                  <a:srgbClr val="294143"/>
                </a:solidFill>
              </a:rPr>
              <a:t>2</a:t>
            </a:r>
            <a:endParaRPr lang="hu-HU" altLang="hu-HU" sz="2400" kern="0">
              <a:solidFill>
                <a:srgbClr val="294143"/>
              </a:solidFill>
            </a:endParaRPr>
          </a:p>
          <a:p>
            <a:pPr marL="1752600" lvl="3" indent="-381000">
              <a:buFontTx/>
              <a:buAutoNum type="alphaLcPeriod"/>
              <a:defRPr/>
            </a:pPr>
            <a:r>
              <a:rPr lang="hu-HU" altLang="hu-HU" sz="1600" kern="0">
                <a:solidFill>
                  <a:srgbClr val="294143"/>
                </a:solidFill>
              </a:rPr>
              <a:t>&gt; 45 Hgmm = respiratory acidosis</a:t>
            </a:r>
          </a:p>
          <a:p>
            <a:pPr marL="1752600" lvl="3" indent="-381000">
              <a:buFontTx/>
              <a:buAutoNum type="alphaLcPeriod"/>
              <a:defRPr/>
            </a:pPr>
            <a:r>
              <a:rPr lang="hu-HU" altLang="hu-HU" sz="1600" kern="0">
                <a:solidFill>
                  <a:srgbClr val="294143"/>
                </a:solidFill>
              </a:rPr>
              <a:t>&lt; 35 Hgmm = respiratory alkalosis</a:t>
            </a:r>
          </a:p>
          <a:p>
            <a:pPr marL="609600" indent="-609600">
              <a:buFontTx/>
              <a:buAutoNum type="arabicPeriod"/>
              <a:defRPr/>
            </a:pPr>
            <a:r>
              <a:rPr lang="hu-HU" altLang="hu-HU" sz="2400" kern="0">
                <a:solidFill>
                  <a:srgbClr val="294143"/>
                </a:solidFill>
              </a:rPr>
              <a:t>Metabolic component: HCO</a:t>
            </a:r>
            <a:r>
              <a:rPr lang="hu-HU" altLang="hu-HU" sz="2400" kern="0" baseline="-25000">
                <a:solidFill>
                  <a:srgbClr val="294143"/>
                </a:solidFill>
              </a:rPr>
              <a:t>3</a:t>
            </a:r>
            <a:r>
              <a:rPr lang="hu-HU" altLang="hu-HU" sz="2400" kern="0" baseline="30000">
                <a:solidFill>
                  <a:srgbClr val="294143"/>
                </a:solidFill>
              </a:rPr>
              <a:t>-</a:t>
            </a:r>
            <a:endParaRPr lang="hu-HU" altLang="hu-HU" sz="2400" kern="0">
              <a:solidFill>
                <a:srgbClr val="294143"/>
              </a:solidFill>
            </a:endParaRPr>
          </a:p>
          <a:p>
            <a:pPr marL="1752600" lvl="3" indent="-381000">
              <a:buFontTx/>
              <a:buAutoNum type="alphaLcPeriod"/>
              <a:defRPr/>
            </a:pPr>
            <a:r>
              <a:rPr lang="hu-HU" altLang="hu-HU" sz="1600" kern="0">
                <a:solidFill>
                  <a:srgbClr val="294143"/>
                </a:solidFill>
              </a:rPr>
              <a:t>&gt; 25 mmol/L = metabolic alkalosis</a:t>
            </a:r>
          </a:p>
          <a:p>
            <a:pPr marL="1752600" lvl="3" indent="-381000">
              <a:buFontTx/>
              <a:buAutoNum type="alphaLcPeriod"/>
              <a:defRPr/>
            </a:pPr>
            <a:r>
              <a:rPr lang="hu-HU" altLang="hu-HU" sz="1600" kern="0">
                <a:solidFill>
                  <a:srgbClr val="294143"/>
                </a:solidFill>
              </a:rPr>
              <a:t>&lt; 20 mmol/L = metabolic acidosis</a:t>
            </a:r>
          </a:p>
          <a:p>
            <a:pPr marL="609600" indent="-609600">
              <a:buFontTx/>
              <a:buAutoNum type="arabicPeriod"/>
              <a:defRPr/>
            </a:pPr>
            <a:r>
              <a:rPr lang="hu-HU" altLang="hu-HU" sz="2400" kern="0">
                <a:solidFill>
                  <a:srgbClr val="294143"/>
                </a:solidFill>
              </a:rPr>
              <a:t>Compensated changes</a:t>
            </a:r>
          </a:p>
          <a:p>
            <a:pPr marL="1752600" lvl="3" indent="-381000">
              <a:buFontTx/>
              <a:buAutoNum type="alphaLcPeriod"/>
              <a:defRPr/>
            </a:pPr>
            <a:r>
              <a:rPr lang="hu-HU" altLang="hu-HU" sz="1600" kern="0">
                <a:solidFill>
                  <a:srgbClr val="294143"/>
                </a:solidFill>
              </a:rPr>
              <a:t>1/c + 2/a + 3/a = respiratory acidosis</a:t>
            </a:r>
          </a:p>
          <a:p>
            <a:pPr marL="1752600" lvl="3" indent="-381000">
              <a:buFontTx/>
              <a:buAutoNum type="alphaLcPeriod"/>
              <a:defRPr/>
            </a:pPr>
            <a:r>
              <a:rPr lang="hu-HU" altLang="hu-HU" sz="1600" kern="0">
                <a:solidFill>
                  <a:srgbClr val="294143"/>
                </a:solidFill>
              </a:rPr>
              <a:t>1/c + 2/b + 3/b = metabolic acidosis </a:t>
            </a:r>
          </a:p>
          <a:p>
            <a:pPr marL="1752600" lvl="3" indent="-381000">
              <a:buFontTx/>
              <a:buAutoNum type="alphaLcPeriod"/>
              <a:defRPr/>
            </a:pPr>
            <a:endParaRPr lang="hu-HU" altLang="hu-HU" sz="1600" kern="0">
              <a:solidFill>
                <a:srgbClr val="294143"/>
              </a:solidFill>
            </a:endParaRPr>
          </a:p>
        </p:txBody>
      </p:sp>
    </p:spTree>
    <p:custDataLst>
      <p:tags r:id="rId1"/>
    </p:custDataLst>
    <p:extLst>
      <p:ext uri="{BB962C8B-B14F-4D97-AF65-F5344CB8AC3E}">
        <p14:creationId xmlns:p14="http://schemas.microsoft.com/office/powerpoint/2010/main" val="3994768941"/>
      </p:ext>
    </p:extLst>
  </p:cSld>
  <p:clrMapOvr>
    <a:masterClrMapping/>
  </p:clrMapOvr>
  <p:transition advTm="1079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1000"/>
                                        <p:tgtEl>
                                          <p:spTgt spid="12">
                                            <p:txEl>
                                              <p:pRg st="0" end="0"/>
                                            </p:txEl>
                                          </p:spTgt>
                                        </p:tgtEl>
                                      </p:cBhvr>
                                    </p:animEffect>
                                    <p:anim calcmode="lin" valueType="num">
                                      <p:cBhvr>
                                        <p:cTn id="8"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fade">
                                      <p:cBhvr>
                                        <p:cTn id="12" dur="1000"/>
                                        <p:tgtEl>
                                          <p:spTgt spid="12">
                                            <p:txEl>
                                              <p:pRg st="1" end="1"/>
                                            </p:txEl>
                                          </p:spTgt>
                                        </p:tgtEl>
                                      </p:cBhvr>
                                    </p:animEffect>
                                    <p:anim calcmode="lin" valueType="num">
                                      <p:cBhvr>
                                        <p:cTn id="13"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2">
                                            <p:txEl>
                                              <p:pRg st="1" end="1"/>
                                            </p:txEl>
                                          </p:spTgt>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fade">
                                      <p:cBhvr>
                                        <p:cTn id="17" dur="1000"/>
                                        <p:tgtEl>
                                          <p:spTgt spid="12">
                                            <p:txEl>
                                              <p:pRg st="2" end="2"/>
                                            </p:txEl>
                                          </p:spTgt>
                                        </p:tgtEl>
                                      </p:cBhvr>
                                    </p:animEffect>
                                    <p:anim calcmode="lin" valueType="num">
                                      <p:cBhvr>
                                        <p:cTn id="18"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12">
                                            <p:txEl>
                                              <p:pRg st="2" end="2"/>
                                            </p:txEl>
                                          </p:spTgt>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2">
                                            <p:txEl>
                                              <p:pRg st="3" end="3"/>
                                            </p:txEl>
                                          </p:spTgt>
                                        </p:tgtEl>
                                        <p:attrNameLst>
                                          <p:attrName>style.visibility</p:attrName>
                                        </p:attrNameLst>
                                      </p:cBhvr>
                                      <p:to>
                                        <p:strVal val="visible"/>
                                      </p:to>
                                    </p:set>
                                    <p:animEffect transition="in" filter="fade">
                                      <p:cBhvr>
                                        <p:cTn id="22" dur="1000"/>
                                        <p:tgtEl>
                                          <p:spTgt spid="12">
                                            <p:txEl>
                                              <p:pRg st="3" end="3"/>
                                            </p:txEl>
                                          </p:spTgt>
                                        </p:tgtEl>
                                      </p:cBhvr>
                                    </p:animEffect>
                                    <p:anim calcmode="lin" valueType="num">
                                      <p:cBhvr>
                                        <p:cTn id="23" dur="1000" fill="hold"/>
                                        <p:tgtEl>
                                          <p:spTgt spid="12">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1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7" presetClass="entr" presetSubtype="0" fill="hold" grpId="0" nodeType="clickEffect">
                                  <p:stCondLst>
                                    <p:cond delay="0"/>
                                  </p:stCondLst>
                                  <p:childTnLst>
                                    <p:set>
                                      <p:cBhvr>
                                        <p:cTn id="28" dur="1" fill="hold">
                                          <p:stCondLst>
                                            <p:cond delay="0"/>
                                          </p:stCondLst>
                                        </p:cTn>
                                        <p:tgtEl>
                                          <p:spTgt spid="12">
                                            <p:txEl>
                                              <p:pRg st="4" end="4"/>
                                            </p:txEl>
                                          </p:spTgt>
                                        </p:tgtEl>
                                        <p:attrNameLst>
                                          <p:attrName>style.visibility</p:attrName>
                                        </p:attrNameLst>
                                      </p:cBhvr>
                                      <p:to>
                                        <p:strVal val="visible"/>
                                      </p:to>
                                    </p:set>
                                    <p:animEffect transition="in" filter="fade">
                                      <p:cBhvr>
                                        <p:cTn id="29" dur="1000"/>
                                        <p:tgtEl>
                                          <p:spTgt spid="12">
                                            <p:txEl>
                                              <p:pRg st="4" end="4"/>
                                            </p:txEl>
                                          </p:spTgt>
                                        </p:tgtEl>
                                      </p:cBhvr>
                                    </p:animEffect>
                                    <p:anim calcmode="lin" valueType="num">
                                      <p:cBhvr>
                                        <p:cTn id="30" dur="1000" fill="hold"/>
                                        <p:tgtEl>
                                          <p:spTgt spid="12">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12">
                                            <p:txEl>
                                              <p:pRg st="4" end="4"/>
                                            </p:txEl>
                                          </p:spTgt>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xEl>
                                              <p:pRg st="5" end="5"/>
                                            </p:txEl>
                                          </p:spTgt>
                                        </p:tgtEl>
                                        <p:attrNameLst>
                                          <p:attrName>style.visibility</p:attrName>
                                        </p:attrNameLst>
                                      </p:cBhvr>
                                      <p:to>
                                        <p:strVal val="visible"/>
                                      </p:to>
                                    </p:set>
                                    <p:animEffect transition="in" filter="fade">
                                      <p:cBhvr>
                                        <p:cTn id="34" dur="1000"/>
                                        <p:tgtEl>
                                          <p:spTgt spid="12">
                                            <p:txEl>
                                              <p:pRg st="5" end="5"/>
                                            </p:txEl>
                                          </p:spTgt>
                                        </p:tgtEl>
                                      </p:cBhvr>
                                    </p:animEffect>
                                    <p:anim calcmode="lin" valueType="num">
                                      <p:cBhvr>
                                        <p:cTn id="35" dur="1000" fill="hold"/>
                                        <p:tgtEl>
                                          <p:spTgt spid="12">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12">
                                            <p:txEl>
                                              <p:pRg st="5" end="5"/>
                                            </p:txEl>
                                          </p:spTgt>
                                        </p:tgtEl>
                                        <p:attrNameLst>
                                          <p:attrName>ppt_y</p:attrName>
                                        </p:attrNameLst>
                                      </p:cBhvr>
                                      <p:tavLst>
                                        <p:tav tm="0">
                                          <p:val>
                                            <p:strVal val="#ppt_y-.1"/>
                                          </p:val>
                                        </p:tav>
                                        <p:tav tm="100000">
                                          <p:val>
                                            <p:strVal val="#ppt_y"/>
                                          </p:val>
                                        </p:tav>
                                      </p:tavLst>
                                    </p:anim>
                                  </p:childTnLst>
                                </p:cTn>
                              </p:par>
                              <p:par>
                                <p:cTn id="37" presetID="47" presetClass="entr" presetSubtype="0" fill="hold" grpId="0" nodeType="withEffect">
                                  <p:stCondLst>
                                    <p:cond delay="0"/>
                                  </p:stCondLst>
                                  <p:childTnLst>
                                    <p:set>
                                      <p:cBhvr>
                                        <p:cTn id="38" dur="1" fill="hold">
                                          <p:stCondLst>
                                            <p:cond delay="0"/>
                                          </p:stCondLst>
                                        </p:cTn>
                                        <p:tgtEl>
                                          <p:spTgt spid="12">
                                            <p:txEl>
                                              <p:pRg st="6" end="6"/>
                                            </p:txEl>
                                          </p:spTgt>
                                        </p:tgtEl>
                                        <p:attrNameLst>
                                          <p:attrName>style.visibility</p:attrName>
                                        </p:attrNameLst>
                                      </p:cBhvr>
                                      <p:to>
                                        <p:strVal val="visible"/>
                                      </p:to>
                                    </p:set>
                                    <p:animEffect transition="in" filter="fade">
                                      <p:cBhvr>
                                        <p:cTn id="39" dur="1000"/>
                                        <p:tgtEl>
                                          <p:spTgt spid="12">
                                            <p:txEl>
                                              <p:pRg st="6" end="6"/>
                                            </p:txEl>
                                          </p:spTgt>
                                        </p:tgtEl>
                                      </p:cBhvr>
                                    </p:animEffect>
                                    <p:anim calcmode="lin" valueType="num">
                                      <p:cBhvr>
                                        <p:cTn id="40" dur="1000" fill="hold"/>
                                        <p:tgtEl>
                                          <p:spTgt spid="12">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1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7" presetClass="entr" presetSubtype="0" fill="hold" grpId="0" nodeType="clickEffect">
                                  <p:stCondLst>
                                    <p:cond delay="0"/>
                                  </p:stCondLst>
                                  <p:childTnLst>
                                    <p:set>
                                      <p:cBhvr>
                                        <p:cTn id="45" dur="1" fill="hold">
                                          <p:stCondLst>
                                            <p:cond delay="0"/>
                                          </p:stCondLst>
                                        </p:cTn>
                                        <p:tgtEl>
                                          <p:spTgt spid="12">
                                            <p:txEl>
                                              <p:pRg st="7" end="7"/>
                                            </p:txEl>
                                          </p:spTgt>
                                        </p:tgtEl>
                                        <p:attrNameLst>
                                          <p:attrName>style.visibility</p:attrName>
                                        </p:attrNameLst>
                                      </p:cBhvr>
                                      <p:to>
                                        <p:strVal val="visible"/>
                                      </p:to>
                                    </p:set>
                                    <p:animEffect transition="in" filter="fade">
                                      <p:cBhvr>
                                        <p:cTn id="46" dur="1000"/>
                                        <p:tgtEl>
                                          <p:spTgt spid="12">
                                            <p:txEl>
                                              <p:pRg st="7" end="7"/>
                                            </p:txEl>
                                          </p:spTgt>
                                        </p:tgtEl>
                                      </p:cBhvr>
                                    </p:animEffect>
                                    <p:anim calcmode="lin" valueType="num">
                                      <p:cBhvr>
                                        <p:cTn id="47" dur="1000" fill="hold"/>
                                        <p:tgtEl>
                                          <p:spTgt spid="12">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7" end="7"/>
                                            </p:txEl>
                                          </p:spTgt>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12">
                                            <p:txEl>
                                              <p:pRg st="8" end="8"/>
                                            </p:txEl>
                                          </p:spTgt>
                                        </p:tgtEl>
                                        <p:attrNameLst>
                                          <p:attrName>style.visibility</p:attrName>
                                        </p:attrNameLst>
                                      </p:cBhvr>
                                      <p:to>
                                        <p:strVal val="visible"/>
                                      </p:to>
                                    </p:set>
                                    <p:animEffect transition="in" filter="fade">
                                      <p:cBhvr>
                                        <p:cTn id="51" dur="1000"/>
                                        <p:tgtEl>
                                          <p:spTgt spid="12">
                                            <p:txEl>
                                              <p:pRg st="8" end="8"/>
                                            </p:txEl>
                                          </p:spTgt>
                                        </p:tgtEl>
                                      </p:cBhvr>
                                    </p:animEffect>
                                    <p:anim calcmode="lin" valueType="num">
                                      <p:cBhvr>
                                        <p:cTn id="52" dur="1000" fill="hold"/>
                                        <p:tgtEl>
                                          <p:spTgt spid="12">
                                            <p:txEl>
                                              <p:pRg st="8" end="8"/>
                                            </p:txEl>
                                          </p:spTgt>
                                        </p:tgtEl>
                                        <p:attrNameLst>
                                          <p:attrName>ppt_x</p:attrName>
                                        </p:attrNameLst>
                                      </p:cBhvr>
                                      <p:tavLst>
                                        <p:tav tm="0">
                                          <p:val>
                                            <p:strVal val="#ppt_x"/>
                                          </p:val>
                                        </p:tav>
                                        <p:tav tm="100000">
                                          <p:val>
                                            <p:strVal val="#ppt_x"/>
                                          </p:val>
                                        </p:tav>
                                      </p:tavLst>
                                    </p:anim>
                                    <p:anim calcmode="lin" valueType="num">
                                      <p:cBhvr>
                                        <p:cTn id="53" dur="1000" fill="hold"/>
                                        <p:tgtEl>
                                          <p:spTgt spid="12">
                                            <p:txEl>
                                              <p:pRg st="8" end="8"/>
                                            </p:txEl>
                                          </p:spTgt>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12">
                                            <p:txEl>
                                              <p:pRg st="9" end="9"/>
                                            </p:txEl>
                                          </p:spTgt>
                                        </p:tgtEl>
                                        <p:attrNameLst>
                                          <p:attrName>style.visibility</p:attrName>
                                        </p:attrNameLst>
                                      </p:cBhvr>
                                      <p:to>
                                        <p:strVal val="visible"/>
                                      </p:to>
                                    </p:set>
                                    <p:animEffect transition="in" filter="fade">
                                      <p:cBhvr>
                                        <p:cTn id="56" dur="1000"/>
                                        <p:tgtEl>
                                          <p:spTgt spid="12">
                                            <p:txEl>
                                              <p:pRg st="9" end="9"/>
                                            </p:txEl>
                                          </p:spTgt>
                                        </p:tgtEl>
                                      </p:cBhvr>
                                    </p:animEffect>
                                    <p:anim calcmode="lin" valueType="num">
                                      <p:cBhvr>
                                        <p:cTn id="57" dur="1000" fill="hold"/>
                                        <p:tgtEl>
                                          <p:spTgt spid="12">
                                            <p:txEl>
                                              <p:pRg st="9" end="9"/>
                                            </p:txEl>
                                          </p:spTgt>
                                        </p:tgtEl>
                                        <p:attrNameLst>
                                          <p:attrName>ppt_x</p:attrName>
                                        </p:attrNameLst>
                                      </p:cBhvr>
                                      <p:tavLst>
                                        <p:tav tm="0">
                                          <p:val>
                                            <p:strVal val="#ppt_x"/>
                                          </p:val>
                                        </p:tav>
                                        <p:tav tm="100000">
                                          <p:val>
                                            <p:strVal val="#ppt_x"/>
                                          </p:val>
                                        </p:tav>
                                      </p:tavLst>
                                    </p:anim>
                                    <p:anim calcmode="lin" valueType="num">
                                      <p:cBhvr>
                                        <p:cTn id="58" dur="1000" fill="hold"/>
                                        <p:tgtEl>
                                          <p:spTgt spid="12">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7" presetClass="entr" presetSubtype="0" fill="hold" grpId="0" nodeType="clickEffect">
                                  <p:stCondLst>
                                    <p:cond delay="0"/>
                                  </p:stCondLst>
                                  <p:childTnLst>
                                    <p:set>
                                      <p:cBhvr>
                                        <p:cTn id="62" dur="1" fill="hold">
                                          <p:stCondLst>
                                            <p:cond delay="0"/>
                                          </p:stCondLst>
                                        </p:cTn>
                                        <p:tgtEl>
                                          <p:spTgt spid="12">
                                            <p:txEl>
                                              <p:pRg st="10" end="10"/>
                                            </p:txEl>
                                          </p:spTgt>
                                        </p:tgtEl>
                                        <p:attrNameLst>
                                          <p:attrName>style.visibility</p:attrName>
                                        </p:attrNameLst>
                                      </p:cBhvr>
                                      <p:to>
                                        <p:strVal val="visible"/>
                                      </p:to>
                                    </p:set>
                                    <p:animEffect transition="in" filter="fade">
                                      <p:cBhvr>
                                        <p:cTn id="63" dur="1000"/>
                                        <p:tgtEl>
                                          <p:spTgt spid="12">
                                            <p:txEl>
                                              <p:pRg st="10" end="10"/>
                                            </p:txEl>
                                          </p:spTgt>
                                        </p:tgtEl>
                                      </p:cBhvr>
                                    </p:animEffect>
                                    <p:anim calcmode="lin" valueType="num">
                                      <p:cBhvr>
                                        <p:cTn id="64" dur="1000" fill="hold"/>
                                        <p:tgtEl>
                                          <p:spTgt spid="12">
                                            <p:txEl>
                                              <p:pRg st="10" end="10"/>
                                            </p:txEl>
                                          </p:spTgt>
                                        </p:tgtEl>
                                        <p:attrNameLst>
                                          <p:attrName>ppt_x</p:attrName>
                                        </p:attrNameLst>
                                      </p:cBhvr>
                                      <p:tavLst>
                                        <p:tav tm="0">
                                          <p:val>
                                            <p:strVal val="#ppt_x"/>
                                          </p:val>
                                        </p:tav>
                                        <p:tav tm="100000">
                                          <p:val>
                                            <p:strVal val="#ppt_x"/>
                                          </p:val>
                                        </p:tav>
                                      </p:tavLst>
                                    </p:anim>
                                    <p:anim calcmode="lin" valueType="num">
                                      <p:cBhvr>
                                        <p:cTn id="65" dur="1000" fill="hold"/>
                                        <p:tgtEl>
                                          <p:spTgt spid="12">
                                            <p:txEl>
                                              <p:pRg st="10" end="10"/>
                                            </p:txEl>
                                          </p:spTgt>
                                        </p:tgtEl>
                                        <p:attrNameLst>
                                          <p:attrName>ppt_y</p:attrName>
                                        </p:attrNameLst>
                                      </p:cBhvr>
                                      <p:tavLst>
                                        <p:tav tm="0">
                                          <p:val>
                                            <p:strVal val="#ppt_y-.1"/>
                                          </p:val>
                                        </p:tav>
                                        <p:tav tm="100000">
                                          <p:val>
                                            <p:strVal val="#ppt_y"/>
                                          </p:val>
                                        </p:tav>
                                      </p:tavLst>
                                    </p:anim>
                                  </p:childTnLst>
                                </p:cTn>
                              </p:par>
                              <p:par>
                                <p:cTn id="66" presetID="47" presetClass="entr" presetSubtype="0" fill="hold" grpId="0" nodeType="withEffect">
                                  <p:stCondLst>
                                    <p:cond delay="0"/>
                                  </p:stCondLst>
                                  <p:childTnLst>
                                    <p:set>
                                      <p:cBhvr>
                                        <p:cTn id="67" dur="1" fill="hold">
                                          <p:stCondLst>
                                            <p:cond delay="0"/>
                                          </p:stCondLst>
                                        </p:cTn>
                                        <p:tgtEl>
                                          <p:spTgt spid="12">
                                            <p:txEl>
                                              <p:pRg st="11" end="11"/>
                                            </p:txEl>
                                          </p:spTgt>
                                        </p:tgtEl>
                                        <p:attrNameLst>
                                          <p:attrName>style.visibility</p:attrName>
                                        </p:attrNameLst>
                                      </p:cBhvr>
                                      <p:to>
                                        <p:strVal val="visible"/>
                                      </p:to>
                                    </p:set>
                                    <p:animEffect transition="in" filter="fade">
                                      <p:cBhvr>
                                        <p:cTn id="68" dur="1000"/>
                                        <p:tgtEl>
                                          <p:spTgt spid="12">
                                            <p:txEl>
                                              <p:pRg st="11" end="11"/>
                                            </p:txEl>
                                          </p:spTgt>
                                        </p:tgtEl>
                                      </p:cBhvr>
                                    </p:animEffect>
                                    <p:anim calcmode="lin" valueType="num">
                                      <p:cBhvr>
                                        <p:cTn id="69" dur="1000" fill="hold"/>
                                        <p:tgtEl>
                                          <p:spTgt spid="12">
                                            <p:txEl>
                                              <p:pRg st="11" end="11"/>
                                            </p:txEl>
                                          </p:spTgt>
                                        </p:tgtEl>
                                        <p:attrNameLst>
                                          <p:attrName>ppt_x</p:attrName>
                                        </p:attrNameLst>
                                      </p:cBhvr>
                                      <p:tavLst>
                                        <p:tav tm="0">
                                          <p:val>
                                            <p:strVal val="#ppt_x"/>
                                          </p:val>
                                        </p:tav>
                                        <p:tav tm="100000">
                                          <p:val>
                                            <p:strVal val="#ppt_x"/>
                                          </p:val>
                                        </p:tav>
                                      </p:tavLst>
                                    </p:anim>
                                    <p:anim calcmode="lin" valueType="num">
                                      <p:cBhvr>
                                        <p:cTn id="70" dur="1000" fill="hold"/>
                                        <p:tgtEl>
                                          <p:spTgt spid="12">
                                            <p:txEl>
                                              <p:pRg st="11" end="11"/>
                                            </p:txEl>
                                          </p:spTgt>
                                        </p:tgtEl>
                                        <p:attrNameLst>
                                          <p:attrName>ppt_y</p:attrName>
                                        </p:attrNameLst>
                                      </p:cBhvr>
                                      <p:tavLst>
                                        <p:tav tm="0">
                                          <p:val>
                                            <p:strVal val="#ppt_y-.1"/>
                                          </p:val>
                                        </p:tav>
                                        <p:tav tm="100000">
                                          <p:val>
                                            <p:strVal val="#ppt_y"/>
                                          </p:val>
                                        </p:tav>
                                      </p:tavLst>
                                    </p:anim>
                                  </p:childTnLst>
                                </p:cTn>
                              </p:par>
                              <p:par>
                                <p:cTn id="71" presetID="47" presetClass="entr" presetSubtype="0" fill="hold" grpId="0" nodeType="withEffect">
                                  <p:stCondLst>
                                    <p:cond delay="0"/>
                                  </p:stCondLst>
                                  <p:childTnLst>
                                    <p:set>
                                      <p:cBhvr>
                                        <p:cTn id="72" dur="1" fill="hold">
                                          <p:stCondLst>
                                            <p:cond delay="0"/>
                                          </p:stCondLst>
                                        </p:cTn>
                                        <p:tgtEl>
                                          <p:spTgt spid="12">
                                            <p:txEl>
                                              <p:pRg st="12" end="12"/>
                                            </p:txEl>
                                          </p:spTgt>
                                        </p:tgtEl>
                                        <p:attrNameLst>
                                          <p:attrName>style.visibility</p:attrName>
                                        </p:attrNameLst>
                                      </p:cBhvr>
                                      <p:to>
                                        <p:strVal val="visible"/>
                                      </p:to>
                                    </p:set>
                                    <p:animEffect transition="in" filter="fade">
                                      <p:cBhvr>
                                        <p:cTn id="73" dur="1000"/>
                                        <p:tgtEl>
                                          <p:spTgt spid="12">
                                            <p:txEl>
                                              <p:pRg st="12" end="12"/>
                                            </p:txEl>
                                          </p:spTgt>
                                        </p:tgtEl>
                                      </p:cBhvr>
                                    </p:animEffect>
                                    <p:anim calcmode="lin" valueType="num">
                                      <p:cBhvr>
                                        <p:cTn id="74" dur="1000" fill="hold"/>
                                        <p:tgtEl>
                                          <p:spTgt spid="12">
                                            <p:txEl>
                                              <p:pRg st="12" end="12"/>
                                            </p:txEl>
                                          </p:spTgt>
                                        </p:tgtEl>
                                        <p:attrNameLst>
                                          <p:attrName>ppt_x</p:attrName>
                                        </p:attrNameLst>
                                      </p:cBhvr>
                                      <p:tavLst>
                                        <p:tav tm="0">
                                          <p:val>
                                            <p:strVal val="#ppt_x"/>
                                          </p:val>
                                        </p:tav>
                                        <p:tav tm="100000">
                                          <p:val>
                                            <p:strVal val="#ppt_x"/>
                                          </p:val>
                                        </p:tav>
                                      </p:tavLst>
                                    </p:anim>
                                    <p:anim calcmode="lin" valueType="num">
                                      <p:cBhvr>
                                        <p:cTn id="75" dur="1000" fill="hold"/>
                                        <p:tgtEl>
                                          <p:spTgt spid="12">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4" name="Rectangle 4">
            <a:extLst>
              <a:ext uri="{FF2B5EF4-FFF2-40B4-BE49-F238E27FC236}">
                <a16:creationId xmlns:a16="http://schemas.microsoft.com/office/drawing/2014/main" id="{E8D9DFB0-F643-6146-AEBC-7893DF38D478}"/>
              </a:ext>
            </a:extLst>
          </p:cNvPr>
          <p:cNvSpPr>
            <a:spLocks noChangeArrowheads="1"/>
          </p:cNvSpPr>
          <p:nvPr/>
        </p:nvSpPr>
        <p:spPr bwMode="auto">
          <a:xfrm>
            <a:off x="4165600" y="6770511"/>
            <a:ext cx="3860800" cy="541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de-DE" altLang="hu-HU" sz="2844">
              <a:solidFill>
                <a:srgbClr val="000000"/>
              </a:solidFill>
            </a:endParaRPr>
          </a:p>
        </p:txBody>
      </p:sp>
      <p:sp>
        <p:nvSpPr>
          <p:cNvPr id="40" name="Rectangle 9" descr="Vastag átlós felfelé">
            <a:extLst>
              <a:ext uri="{FF2B5EF4-FFF2-40B4-BE49-F238E27FC236}">
                <a16:creationId xmlns:a16="http://schemas.microsoft.com/office/drawing/2014/main" id="{C6D2B10B-11F0-D849-8EEE-E9F775A152B6}"/>
              </a:ext>
            </a:extLst>
          </p:cNvPr>
          <p:cNvSpPr>
            <a:spLocks noChangeArrowheads="1"/>
          </p:cNvSpPr>
          <p:nvPr/>
        </p:nvSpPr>
        <p:spPr bwMode="auto">
          <a:xfrm>
            <a:off x="1618287" y="868446"/>
            <a:ext cx="9505055" cy="62517"/>
          </a:xfrm>
          <a:prstGeom prst="rect">
            <a:avLst/>
          </a:prstGeom>
          <a:gradFill rotWithShape="0">
            <a:gsLst>
              <a:gs pos="0">
                <a:srgbClr val="15AAA6"/>
              </a:gs>
              <a:gs pos="50000">
                <a:srgbClr val="73BFBF"/>
              </a:gs>
              <a:gs pos="100000">
                <a:srgbClr val="D9F3EE"/>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sp>
        <p:nvSpPr>
          <p:cNvPr id="43" name="Rectangle 9" descr="Vastag átlós felfelé">
            <a:extLst>
              <a:ext uri="{FF2B5EF4-FFF2-40B4-BE49-F238E27FC236}">
                <a16:creationId xmlns:a16="http://schemas.microsoft.com/office/drawing/2014/main" id="{DC49D014-CA91-6744-8B16-DD0AFDE24CDB}"/>
              </a:ext>
            </a:extLst>
          </p:cNvPr>
          <p:cNvSpPr>
            <a:spLocks noChangeArrowheads="1"/>
          </p:cNvSpPr>
          <p:nvPr/>
        </p:nvSpPr>
        <p:spPr bwMode="auto">
          <a:xfrm>
            <a:off x="0" y="6525344"/>
            <a:ext cx="12192000" cy="43348"/>
          </a:xfrm>
          <a:prstGeom prst="rect">
            <a:avLst/>
          </a:prstGeom>
          <a:gradFill>
            <a:gsLst>
              <a:gs pos="0">
                <a:srgbClr val="C03844"/>
              </a:gs>
              <a:gs pos="50000">
                <a:srgbClr val="C06A70"/>
              </a:gs>
              <a:gs pos="100000">
                <a:srgbClr val="BBB2C0"/>
              </a:gs>
            </a:gsLst>
            <a:lin ang="0" scaled="1"/>
          </a:gradFill>
          <a:ln>
            <a:noFill/>
          </a:ln>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pic>
        <p:nvPicPr>
          <p:cNvPr id="44" name="Kép 43">
            <a:extLst>
              <a:ext uri="{FF2B5EF4-FFF2-40B4-BE49-F238E27FC236}">
                <a16:creationId xmlns:a16="http://schemas.microsoft.com/office/drawing/2014/main" id="{16D68B96-E9EA-E944-B457-FA649DCF82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192" y="4404"/>
            <a:ext cx="1580689" cy="947283"/>
          </a:xfrm>
          <a:prstGeom prst="rect">
            <a:avLst/>
          </a:prstGeom>
        </p:spPr>
      </p:pic>
      <p:pic>
        <p:nvPicPr>
          <p:cNvPr id="45" name="Kép 44">
            <a:extLst>
              <a:ext uri="{FF2B5EF4-FFF2-40B4-BE49-F238E27FC236}">
                <a16:creationId xmlns:a16="http://schemas.microsoft.com/office/drawing/2014/main" id="{25B8F450-A741-7F46-96DE-1406641072C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57510" y="188640"/>
            <a:ext cx="515154" cy="515154"/>
          </a:xfrm>
          <a:prstGeom prst="rect">
            <a:avLst/>
          </a:prstGeom>
        </p:spPr>
      </p:pic>
      <p:pic>
        <p:nvPicPr>
          <p:cNvPr id="46" name="Kép 45">
            <a:extLst>
              <a:ext uri="{FF2B5EF4-FFF2-40B4-BE49-F238E27FC236}">
                <a16:creationId xmlns:a16="http://schemas.microsoft.com/office/drawing/2014/main" id="{037CEAAB-69E6-5349-BBDE-4AA9E097DC7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5440" y="95964"/>
            <a:ext cx="419445" cy="405043"/>
          </a:xfrm>
          <a:prstGeom prst="rect">
            <a:avLst/>
          </a:prstGeom>
        </p:spPr>
      </p:pic>
      <p:pic>
        <p:nvPicPr>
          <p:cNvPr id="13" name="Picture 12" descr="A picture containing food&#10;&#10;Description automatically generated">
            <a:extLst>
              <a:ext uri="{FF2B5EF4-FFF2-40B4-BE49-F238E27FC236}">
                <a16:creationId xmlns:a16="http://schemas.microsoft.com/office/drawing/2014/main" id="{01305211-F37C-0F40-B215-33625F7923A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956915" y="188640"/>
            <a:ext cx="539685" cy="515154"/>
          </a:xfrm>
          <a:prstGeom prst="rect">
            <a:avLst/>
          </a:prstGeom>
        </p:spPr>
      </p:pic>
      <p:sp>
        <p:nvSpPr>
          <p:cNvPr id="14" name="Téglalap 40">
            <a:extLst>
              <a:ext uri="{FF2B5EF4-FFF2-40B4-BE49-F238E27FC236}">
                <a16:creationId xmlns:a16="http://schemas.microsoft.com/office/drawing/2014/main" id="{8C171D1F-E5E9-E740-8C4B-417546C0C148}"/>
              </a:ext>
            </a:extLst>
          </p:cNvPr>
          <p:cNvSpPr/>
          <p:nvPr/>
        </p:nvSpPr>
        <p:spPr bwMode="auto">
          <a:xfrm>
            <a:off x="-28191" y="6568693"/>
            <a:ext cx="12220192" cy="359387"/>
          </a:xfrm>
          <a:prstGeom prst="rect">
            <a:avLst/>
          </a:prstGeom>
          <a:solidFill>
            <a:srgbClr val="ECECEC"/>
          </a:solidFill>
          <a:ln w="12700" cap="flat" cmpd="sng" algn="ctr">
            <a:noFill/>
            <a:prstDash val="solid"/>
            <a:round/>
            <a:headEnd type="none" w="sm" len="sm"/>
            <a:tailEnd type="none" w="sm" len="sm"/>
          </a:ln>
          <a:effectLst/>
        </p:spPr>
        <p:txBody>
          <a:bodyPr vert="horz" wrap="square" lIns="108373" tIns="54187" rIns="108373" bIns="54187" numCol="1" rtlCol="0" anchor="t" anchorCtr="0" compatLnSpc="1">
            <a:prstTxWarp prst="textNoShape">
              <a:avLst/>
            </a:prstTxWarp>
          </a:bodyPr>
          <a:lstStyle/>
          <a:p>
            <a:pPr defTabSz="1083747">
              <a:defRPr/>
            </a:pPr>
            <a:endParaRPr lang="hu-HU" sz="2133">
              <a:solidFill>
                <a:srgbClr val="000000"/>
              </a:solidFill>
            </a:endParaRPr>
          </a:p>
        </p:txBody>
      </p:sp>
      <p:sp>
        <p:nvSpPr>
          <p:cNvPr id="17" name="Text Box 4">
            <a:extLst>
              <a:ext uri="{FF2B5EF4-FFF2-40B4-BE49-F238E27FC236}">
                <a16:creationId xmlns:a16="http://schemas.microsoft.com/office/drawing/2014/main" id="{8176CE20-D918-5C47-9434-B2C4CFBAEE02}"/>
              </a:ext>
            </a:extLst>
          </p:cNvPr>
          <p:cNvSpPr txBox="1">
            <a:spLocks noChangeArrowheads="1"/>
          </p:cNvSpPr>
          <p:nvPr/>
        </p:nvSpPr>
        <p:spPr bwMode="auto">
          <a:xfrm>
            <a:off x="2207568" y="116632"/>
            <a:ext cx="82296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FontTx/>
              <a:buNone/>
            </a:pPr>
            <a:r>
              <a:rPr lang="hu-HU" altLang="hu-HU" sz="4400" dirty="0" err="1">
                <a:solidFill>
                  <a:srgbClr val="294143"/>
                </a:solidFill>
              </a:rPr>
              <a:t>Concept</a:t>
            </a:r>
            <a:r>
              <a:rPr lang="hu-HU" altLang="hu-HU" sz="4400" dirty="0">
                <a:solidFill>
                  <a:srgbClr val="294143"/>
                </a:solidFill>
              </a:rPr>
              <a:t> of </a:t>
            </a:r>
            <a:r>
              <a:rPr lang="hu-HU" altLang="hu-HU" sz="4400" dirty="0" err="1">
                <a:solidFill>
                  <a:srgbClr val="294143"/>
                </a:solidFill>
              </a:rPr>
              <a:t>electroneutrality</a:t>
            </a:r>
            <a:endParaRPr lang="hu-HU" altLang="hu-HU" sz="4400" dirty="0">
              <a:solidFill>
                <a:srgbClr val="294143"/>
              </a:solidFill>
            </a:endParaRPr>
          </a:p>
        </p:txBody>
      </p:sp>
      <p:sp>
        <p:nvSpPr>
          <p:cNvPr id="12" name="Rectangle 4">
            <a:extLst>
              <a:ext uri="{FF2B5EF4-FFF2-40B4-BE49-F238E27FC236}">
                <a16:creationId xmlns:a16="http://schemas.microsoft.com/office/drawing/2014/main" id="{7D4420D2-A447-6B4F-B15A-E99EA8B228D7}"/>
              </a:ext>
            </a:extLst>
          </p:cNvPr>
          <p:cNvSpPr>
            <a:spLocks noChangeArrowheads="1"/>
          </p:cNvSpPr>
          <p:nvPr/>
        </p:nvSpPr>
        <p:spPr bwMode="auto">
          <a:xfrm>
            <a:off x="4597077" y="6609184"/>
            <a:ext cx="3257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endParaRPr lang="de-DE" altLang="hu-HU" sz="2400">
              <a:solidFill>
                <a:srgbClr val="294143"/>
              </a:solidFill>
            </a:endParaRPr>
          </a:p>
        </p:txBody>
      </p:sp>
      <p:sp>
        <p:nvSpPr>
          <p:cNvPr id="16" name="Text Box 10">
            <a:extLst>
              <a:ext uri="{FF2B5EF4-FFF2-40B4-BE49-F238E27FC236}">
                <a16:creationId xmlns:a16="http://schemas.microsoft.com/office/drawing/2014/main" id="{5AB00A9C-4F34-0043-818B-E48005F908DD}"/>
              </a:ext>
            </a:extLst>
          </p:cNvPr>
          <p:cNvSpPr txBox="1">
            <a:spLocks noChangeArrowheads="1"/>
          </p:cNvSpPr>
          <p:nvPr/>
        </p:nvSpPr>
        <p:spPr bwMode="auto">
          <a:xfrm>
            <a:off x="3354065" y="1718097"/>
            <a:ext cx="1028700" cy="2286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fontAlgn="auto" hangingPunct="1">
              <a:spcBef>
                <a:spcPct val="0"/>
              </a:spcBef>
              <a:spcAft>
                <a:spcPts val="0"/>
              </a:spcAft>
              <a:buFontTx/>
              <a:buNone/>
              <a:defRPr/>
            </a:pPr>
            <a:r>
              <a:rPr lang="hu-HU" altLang="hu-HU" sz="1200" kern="0">
                <a:solidFill>
                  <a:srgbClr val="294143"/>
                </a:solidFill>
              </a:rPr>
              <a:t> </a:t>
            </a:r>
            <a:r>
              <a:rPr lang="hu-HU" altLang="hu-HU" sz="1200" kern="0">
                <a:solidFill>
                  <a:srgbClr val="294143"/>
                </a:solidFill>
                <a:sym typeface="Symbol" pitchFamily="2" charset="2"/>
              </a:rPr>
              <a:t></a:t>
            </a:r>
            <a:r>
              <a:rPr lang="hu-HU" altLang="hu-HU" sz="1200" kern="0">
                <a:solidFill>
                  <a:srgbClr val="294143"/>
                </a:solidFill>
              </a:rPr>
              <a:t>+ = 154</a:t>
            </a:r>
          </a:p>
        </p:txBody>
      </p:sp>
      <p:sp>
        <p:nvSpPr>
          <p:cNvPr id="18" name="Text Box 11">
            <a:extLst>
              <a:ext uri="{FF2B5EF4-FFF2-40B4-BE49-F238E27FC236}">
                <a16:creationId xmlns:a16="http://schemas.microsoft.com/office/drawing/2014/main" id="{C43B786F-3B21-2E49-9294-59C2E9BE80FF}"/>
              </a:ext>
            </a:extLst>
          </p:cNvPr>
          <p:cNvSpPr txBox="1">
            <a:spLocks noChangeArrowheads="1"/>
          </p:cNvSpPr>
          <p:nvPr/>
        </p:nvSpPr>
        <p:spPr bwMode="auto">
          <a:xfrm>
            <a:off x="4382765" y="1718097"/>
            <a:ext cx="1485900" cy="2286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fontAlgn="auto" hangingPunct="1">
              <a:spcBef>
                <a:spcPct val="0"/>
              </a:spcBef>
              <a:spcAft>
                <a:spcPts val="0"/>
              </a:spcAft>
              <a:buFontTx/>
              <a:buNone/>
              <a:defRPr/>
            </a:pPr>
            <a:r>
              <a:rPr lang="hu-HU" altLang="hu-HU" sz="1200" kern="0">
                <a:solidFill>
                  <a:srgbClr val="294143"/>
                </a:solidFill>
              </a:rPr>
              <a:t> </a:t>
            </a:r>
            <a:r>
              <a:rPr lang="hu-HU" altLang="hu-HU" sz="1200" kern="0">
                <a:solidFill>
                  <a:srgbClr val="294143"/>
                </a:solidFill>
                <a:sym typeface="Symbol" pitchFamily="2" charset="2"/>
              </a:rPr>
              <a:t></a:t>
            </a:r>
            <a:r>
              <a:rPr lang="hu-HU" altLang="hu-HU" sz="1200" kern="0">
                <a:solidFill>
                  <a:srgbClr val="294143"/>
                </a:solidFill>
              </a:rPr>
              <a:t>- = 154 mmol/L</a:t>
            </a:r>
          </a:p>
        </p:txBody>
      </p:sp>
      <p:sp>
        <p:nvSpPr>
          <p:cNvPr id="19" name="Rectangle 12">
            <a:extLst>
              <a:ext uri="{FF2B5EF4-FFF2-40B4-BE49-F238E27FC236}">
                <a16:creationId xmlns:a16="http://schemas.microsoft.com/office/drawing/2014/main" id="{4FE8E7C5-5D70-8B47-BBE8-3F1B57E0A61E}"/>
              </a:ext>
            </a:extLst>
          </p:cNvPr>
          <p:cNvSpPr>
            <a:spLocks noChangeArrowheads="1"/>
          </p:cNvSpPr>
          <p:nvPr/>
        </p:nvSpPr>
        <p:spPr bwMode="auto">
          <a:xfrm>
            <a:off x="3354065" y="1946697"/>
            <a:ext cx="2057400" cy="3314700"/>
          </a:xfrm>
          <a:prstGeom prst="rect">
            <a:avLst/>
          </a:prstGeom>
          <a:solidFill>
            <a:srgbClr val="FFFFFF"/>
          </a:solidFill>
          <a:ln w="9525">
            <a:solidFill>
              <a:srgbClr val="000000"/>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fontAlgn="auto" hangingPunct="1">
              <a:spcBef>
                <a:spcPct val="0"/>
              </a:spcBef>
              <a:spcAft>
                <a:spcPts val="0"/>
              </a:spcAft>
              <a:buFontTx/>
              <a:buNone/>
              <a:defRPr/>
            </a:pPr>
            <a:endParaRPr lang="hu-HU" altLang="hu-HU" sz="2400" kern="0">
              <a:solidFill>
                <a:srgbClr val="294143"/>
              </a:solidFill>
            </a:endParaRPr>
          </a:p>
        </p:txBody>
      </p:sp>
      <p:sp>
        <p:nvSpPr>
          <p:cNvPr id="20" name="Line 13">
            <a:extLst>
              <a:ext uri="{FF2B5EF4-FFF2-40B4-BE49-F238E27FC236}">
                <a16:creationId xmlns:a16="http://schemas.microsoft.com/office/drawing/2014/main" id="{78A3C4F6-CBB9-804D-BFD6-C084A3DF8316}"/>
              </a:ext>
            </a:extLst>
          </p:cNvPr>
          <p:cNvSpPr>
            <a:spLocks noChangeShapeType="1"/>
          </p:cNvSpPr>
          <p:nvPr/>
        </p:nvSpPr>
        <p:spPr bwMode="auto">
          <a:xfrm>
            <a:off x="4382765" y="1960984"/>
            <a:ext cx="0" cy="33147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eaLnBrk="1" fontAlgn="auto" hangingPunct="1">
              <a:spcBef>
                <a:spcPts val="0"/>
              </a:spcBef>
              <a:spcAft>
                <a:spcPts val="0"/>
              </a:spcAft>
              <a:defRPr/>
            </a:pPr>
            <a:endParaRPr lang="hu-HU" sz="1800" kern="0">
              <a:solidFill>
                <a:srgbClr val="294143"/>
              </a:solidFill>
            </a:endParaRPr>
          </a:p>
        </p:txBody>
      </p:sp>
      <p:sp>
        <p:nvSpPr>
          <p:cNvPr id="21" name="Line 14">
            <a:extLst>
              <a:ext uri="{FF2B5EF4-FFF2-40B4-BE49-F238E27FC236}">
                <a16:creationId xmlns:a16="http://schemas.microsoft.com/office/drawing/2014/main" id="{F659F410-5A3F-B541-A449-0A1D39FAB11B}"/>
              </a:ext>
            </a:extLst>
          </p:cNvPr>
          <p:cNvSpPr>
            <a:spLocks noChangeShapeType="1"/>
          </p:cNvSpPr>
          <p:nvPr/>
        </p:nvSpPr>
        <p:spPr bwMode="auto">
          <a:xfrm>
            <a:off x="4382765" y="4004097"/>
            <a:ext cx="10287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eaLnBrk="1" fontAlgn="auto" hangingPunct="1">
              <a:spcBef>
                <a:spcPts val="0"/>
              </a:spcBef>
              <a:spcAft>
                <a:spcPts val="0"/>
              </a:spcAft>
              <a:defRPr/>
            </a:pPr>
            <a:endParaRPr lang="hu-HU" sz="1800" kern="0">
              <a:solidFill>
                <a:srgbClr val="294143"/>
              </a:solidFill>
            </a:endParaRPr>
          </a:p>
        </p:txBody>
      </p:sp>
      <p:sp>
        <p:nvSpPr>
          <p:cNvPr id="22" name="Line 15">
            <a:extLst>
              <a:ext uri="{FF2B5EF4-FFF2-40B4-BE49-F238E27FC236}">
                <a16:creationId xmlns:a16="http://schemas.microsoft.com/office/drawing/2014/main" id="{E41AE94E-D556-5447-8068-6FA6BACE82FE}"/>
              </a:ext>
            </a:extLst>
          </p:cNvPr>
          <p:cNvSpPr>
            <a:spLocks noChangeShapeType="1"/>
          </p:cNvSpPr>
          <p:nvPr/>
        </p:nvSpPr>
        <p:spPr bwMode="auto">
          <a:xfrm>
            <a:off x="4382765" y="4575597"/>
            <a:ext cx="10287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eaLnBrk="1" fontAlgn="auto" hangingPunct="1">
              <a:spcBef>
                <a:spcPts val="0"/>
              </a:spcBef>
              <a:spcAft>
                <a:spcPts val="0"/>
              </a:spcAft>
              <a:defRPr/>
            </a:pPr>
            <a:endParaRPr lang="hu-HU" sz="1800" kern="0">
              <a:solidFill>
                <a:srgbClr val="294143"/>
              </a:solidFill>
            </a:endParaRPr>
          </a:p>
        </p:txBody>
      </p:sp>
      <p:sp>
        <p:nvSpPr>
          <p:cNvPr id="23" name="Line 16">
            <a:extLst>
              <a:ext uri="{FF2B5EF4-FFF2-40B4-BE49-F238E27FC236}">
                <a16:creationId xmlns:a16="http://schemas.microsoft.com/office/drawing/2014/main" id="{D65E187B-ED13-1747-A1BA-4459114F0483}"/>
              </a:ext>
            </a:extLst>
          </p:cNvPr>
          <p:cNvSpPr>
            <a:spLocks noChangeShapeType="1"/>
          </p:cNvSpPr>
          <p:nvPr/>
        </p:nvSpPr>
        <p:spPr bwMode="auto">
          <a:xfrm>
            <a:off x="4382765" y="4804197"/>
            <a:ext cx="10287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eaLnBrk="1" fontAlgn="auto" hangingPunct="1">
              <a:spcBef>
                <a:spcPts val="0"/>
              </a:spcBef>
              <a:spcAft>
                <a:spcPts val="0"/>
              </a:spcAft>
              <a:defRPr/>
            </a:pPr>
            <a:endParaRPr lang="hu-HU" sz="1800" kern="0">
              <a:solidFill>
                <a:srgbClr val="294143"/>
              </a:solidFill>
            </a:endParaRPr>
          </a:p>
        </p:txBody>
      </p:sp>
      <p:sp>
        <p:nvSpPr>
          <p:cNvPr id="24" name="Line 17">
            <a:extLst>
              <a:ext uri="{FF2B5EF4-FFF2-40B4-BE49-F238E27FC236}">
                <a16:creationId xmlns:a16="http://schemas.microsoft.com/office/drawing/2014/main" id="{19519CAD-49C9-9841-84A3-B9FAD283A2CC}"/>
              </a:ext>
            </a:extLst>
          </p:cNvPr>
          <p:cNvSpPr>
            <a:spLocks noChangeShapeType="1"/>
          </p:cNvSpPr>
          <p:nvPr/>
        </p:nvSpPr>
        <p:spPr bwMode="auto">
          <a:xfrm>
            <a:off x="4382765" y="5032797"/>
            <a:ext cx="10287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eaLnBrk="1" fontAlgn="auto" hangingPunct="1">
              <a:spcBef>
                <a:spcPts val="0"/>
              </a:spcBef>
              <a:spcAft>
                <a:spcPts val="0"/>
              </a:spcAft>
              <a:defRPr/>
            </a:pPr>
            <a:endParaRPr lang="hu-HU" sz="1800" kern="0">
              <a:solidFill>
                <a:srgbClr val="294143"/>
              </a:solidFill>
            </a:endParaRPr>
          </a:p>
        </p:txBody>
      </p:sp>
      <p:sp>
        <p:nvSpPr>
          <p:cNvPr id="25" name="Line 18">
            <a:extLst>
              <a:ext uri="{FF2B5EF4-FFF2-40B4-BE49-F238E27FC236}">
                <a16:creationId xmlns:a16="http://schemas.microsoft.com/office/drawing/2014/main" id="{C64F1684-987C-0345-A0B2-110B7A7438D7}"/>
              </a:ext>
            </a:extLst>
          </p:cNvPr>
          <p:cNvSpPr>
            <a:spLocks noChangeShapeType="1"/>
          </p:cNvSpPr>
          <p:nvPr/>
        </p:nvSpPr>
        <p:spPr bwMode="auto">
          <a:xfrm>
            <a:off x="4382765" y="5147097"/>
            <a:ext cx="10287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eaLnBrk="1" fontAlgn="auto" hangingPunct="1">
              <a:spcBef>
                <a:spcPts val="0"/>
              </a:spcBef>
              <a:spcAft>
                <a:spcPts val="0"/>
              </a:spcAft>
              <a:defRPr/>
            </a:pPr>
            <a:endParaRPr lang="hu-HU" sz="1800" kern="0">
              <a:solidFill>
                <a:srgbClr val="294143"/>
              </a:solidFill>
            </a:endParaRPr>
          </a:p>
        </p:txBody>
      </p:sp>
      <p:sp>
        <p:nvSpPr>
          <p:cNvPr id="26" name="Line 19">
            <a:extLst>
              <a:ext uri="{FF2B5EF4-FFF2-40B4-BE49-F238E27FC236}">
                <a16:creationId xmlns:a16="http://schemas.microsoft.com/office/drawing/2014/main" id="{B20253CF-03DE-204D-BE40-7016DB2E2506}"/>
              </a:ext>
            </a:extLst>
          </p:cNvPr>
          <p:cNvSpPr>
            <a:spLocks noChangeShapeType="1"/>
          </p:cNvSpPr>
          <p:nvPr/>
        </p:nvSpPr>
        <p:spPr bwMode="auto">
          <a:xfrm flipH="1">
            <a:off x="3354065" y="4689897"/>
            <a:ext cx="10287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eaLnBrk="1" fontAlgn="auto" hangingPunct="1">
              <a:spcBef>
                <a:spcPts val="0"/>
              </a:spcBef>
              <a:spcAft>
                <a:spcPts val="0"/>
              </a:spcAft>
              <a:defRPr/>
            </a:pPr>
            <a:endParaRPr lang="hu-HU" sz="1800" kern="0">
              <a:solidFill>
                <a:srgbClr val="294143"/>
              </a:solidFill>
            </a:endParaRPr>
          </a:p>
        </p:txBody>
      </p:sp>
      <p:sp>
        <p:nvSpPr>
          <p:cNvPr id="27" name="Line 20">
            <a:extLst>
              <a:ext uri="{FF2B5EF4-FFF2-40B4-BE49-F238E27FC236}">
                <a16:creationId xmlns:a16="http://schemas.microsoft.com/office/drawing/2014/main" id="{668E3AA4-6F20-484E-9835-77A80EB7B5FF}"/>
              </a:ext>
            </a:extLst>
          </p:cNvPr>
          <p:cNvSpPr>
            <a:spLocks noChangeShapeType="1"/>
          </p:cNvSpPr>
          <p:nvPr/>
        </p:nvSpPr>
        <p:spPr bwMode="auto">
          <a:xfrm flipH="1">
            <a:off x="3354065" y="4918497"/>
            <a:ext cx="10287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eaLnBrk="1" fontAlgn="auto" hangingPunct="1">
              <a:spcBef>
                <a:spcPts val="0"/>
              </a:spcBef>
              <a:spcAft>
                <a:spcPts val="0"/>
              </a:spcAft>
              <a:defRPr/>
            </a:pPr>
            <a:endParaRPr lang="hu-HU" sz="1800" kern="0">
              <a:solidFill>
                <a:srgbClr val="294143"/>
              </a:solidFill>
            </a:endParaRPr>
          </a:p>
        </p:txBody>
      </p:sp>
      <p:sp>
        <p:nvSpPr>
          <p:cNvPr id="28" name="Line 21">
            <a:extLst>
              <a:ext uri="{FF2B5EF4-FFF2-40B4-BE49-F238E27FC236}">
                <a16:creationId xmlns:a16="http://schemas.microsoft.com/office/drawing/2014/main" id="{7B310B72-974C-E746-999D-38E1E8950FBA}"/>
              </a:ext>
            </a:extLst>
          </p:cNvPr>
          <p:cNvSpPr>
            <a:spLocks noChangeShapeType="1"/>
          </p:cNvSpPr>
          <p:nvPr/>
        </p:nvSpPr>
        <p:spPr bwMode="auto">
          <a:xfrm flipH="1">
            <a:off x="3354065" y="5032797"/>
            <a:ext cx="10287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eaLnBrk="1" fontAlgn="auto" hangingPunct="1">
              <a:spcBef>
                <a:spcPts val="0"/>
              </a:spcBef>
              <a:spcAft>
                <a:spcPts val="0"/>
              </a:spcAft>
              <a:defRPr/>
            </a:pPr>
            <a:endParaRPr lang="hu-HU" sz="1800" kern="0">
              <a:solidFill>
                <a:srgbClr val="294143"/>
              </a:solidFill>
            </a:endParaRPr>
          </a:p>
        </p:txBody>
      </p:sp>
      <p:sp>
        <p:nvSpPr>
          <p:cNvPr id="29" name="Line 22">
            <a:extLst>
              <a:ext uri="{FF2B5EF4-FFF2-40B4-BE49-F238E27FC236}">
                <a16:creationId xmlns:a16="http://schemas.microsoft.com/office/drawing/2014/main" id="{61DEAC81-0A14-DA44-8E13-6BEBEC487952}"/>
              </a:ext>
            </a:extLst>
          </p:cNvPr>
          <p:cNvSpPr>
            <a:spLocks noChangeShapeType="1"/>
          </p:cNvSpPr>
          <p:nvPr/>
        </p:nvSpPr>
        <p:spPr bwMode="auto">
          <a:xfrm flipH="1">
            <a:off x="3354065" y="5147097"/>
            <a:ext cx="10287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eaLnBrk="1" fontAlgn="auto" hangingPunct="1">
              <a:spcBef>
                <a:spcPts val="0"/>
              </a:spcBef>
              <a:spcAft>
                <a:spcPts val="0"/>
              </a:spcAft>
              <a:defRPr/>
            </a:pPr>
            <a:endParaRPr lang="hu-HU" sz="1800" kern="0">
              <a:solidFill>
                <a:srgbClr val="294143"/>
              </a:solidFill>
            </a:endParaRPr>
          </a:p>
        </p:txBody>
      </p:sp>
      <p:sp>
        <p:nvSpPr>
          <p:cNvPr id="30" name="Line 23">
            <a:extLst>
              <a:ext uri="{FF2B5EF4-FFF2-40B4-BE49-F238E27FC236}">
                <a16:creationId xmlns:a16="http://schemas.microsoft.com/office/drawing/2014/main" id="{1AE77249-0A00-EA42-97BF-1972F7D54616}"/>
              </a:ext>
            </a:extLst>
          </p:cNvPr>
          <p:cNvSpPr>
            <a:spLocks noChangeShapeType="1"/>
          </p:cNvSpPr>
          <p:nvPr/>
        </p:nvSpPr>
        <p:spPr bwMode="auto">
          <a:xfrm>
            <a:off x="3125465" y="2975397"/>
            <a:ext cx="3429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eaLnBrk="1" fontAlgn="auto" hangingPunct="1">
              <a:spcBef>
                <a:spcPts val="0"/>
              </a:spcBef>
              <a:spcAft>
                <a:spcPts val="0"/>
              </a:spcAft>
              <a:defRPr/>
            </a:pPr>
            <a:endParaRPr lang="hu-HU" sz="1800" kern="0">
              <a:solidFill>
                <a:srgbClr val="294143"/>
              </a:solidFill>
            </a:endParaRPr>
          </a:p>
        </p:txBody>
      </p:sp>
      <p:sp>
        <p:nvSpPr>
          <p:cNvPr id="31" name="Line 24">
            <a:extLst>
              <a:ext uri="{FF2B5EF4-FFF2-40B4-BE49-F238E27FC236}">
                <a16:creationId xmlns:a16="http://schemas.microsoft.com/office/drawing/2014/main" id="{461CCC1B-DD30-894B-A6AE-C5D97F4BE865}"/>
              </a:ext>
            </a:extLst>
          </p:cNvPr>
          <p:cNvSpPr>
            <a:spLocks noChangeShapeType="1"/>
          </p:cNvSpPr>
          <p:nvPr/>
        </p:nvSpPr>
        <p:spPr bwMode="auto">
          <a:xfrm>
            <a:off x="2896865" y="4232697"/>
            <a:ext cx="457200" cy="4572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eaLnBrk="1" fontAlgn="auto" hangingPunct="1">
              <a:spcBef>
                <a:spcPts val="0"/>
              </a:spcBef>
              <a:spcAft>
                <a:spcPts val="0"/>
              </a:spcAft>
              <a:defRPr/>
            </a:pPr>
            <a:endParaRPr lang="hu-HU" sz="1800" kern="0">
              <a:solidFill>
                <a:srgbClr val="294143"/>
              </a:solidFill>
            </a:endParaRPr>
          </a:p>
        </p:txBody>
      </p:sp>
      <p:sp>
        <p:nvSpPr>
          <p:cNvPr id="32" name="Line 25">
            <a:extLst>
              <a:ext uri="{FF2B5EF4-FFF2-40B4-BE49-F238E27FC236}">
                <a16:creationId xmlns:a16="http://schemas.microsoft.com/office/drawing/2014/main" id="{91121EC2-8A80-FA46-9EA5-76696DFF3186}"/>
              </a:ext>
            </a:extLst>
          </p:cNvPr>
          <p:cNvSpPr>
            <a:spLocks noChangeShapeType="1"/>
          </p:cNvSpPr>
          <p:nvPr/>
        </p:nvSpPr>
        <p:spPr bwMode="auto">
          <a:xfrm>
            <a:off x="3011165" y="4575597"/>
            <a:ext cx="342900" cy="3429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eaLnBrk="1" fontAlgn="auto" hangingPunct="1">
              <a:spcBef>
                <a:spcPts val="0"/>
              </a:spcBef>
              <a:spcAft>
                <a:spcPts val="0"/>
              </a:spcAft>
              <a:defRPr/>
            </a:pPr>
            <a:endParaRPr lang="hu-HU" sz="1800" kern="0">
              <a:solidFill>
                <a:srgbClr val="294143"/>
              </a:solidFill>
            </a:endParaRPr>
          </a:p>
        </p:txBody>
      </p:sp>
      <p:sp>
        <p:nvSpPr>
          <p:cNvPr id="33" name="Line 26">
            <a:extLst>
              <a:ext uri="{FF2B5EF4-FFF2-40B4-BE49-F238E27FC236}">
                <a16:creationId xmlns:a16="http://schemas.microsoft.com/office/drawing/2014/main" id="{FF0B9007-B504-DE4E-9577-C8A47AE7B7A4}"/>
              </a:ext>
            </a:extLst>
          </p:cNvPr>
          <p:cNvSpPr>
            <a:spLocks noChangeShapeType="1"/>
          </p:cNvSpPr>
          <p:nvPr/>
        </p:nvSpPr>
        <p:spPr bwMode="auto">
          <a:xfrm>
            <a:off x="3011165" y="4918497"/>
            <a:ext cx="342900" cy="1143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eaLnBrk="1" fontAlgn="auto" hangingPunct="1">
              <a:spcBef>
                <a:spcPts val="0"/>
              </a:spcBef>
              <a:spcAft>
                <a:spcPts val="0"/>
              </a:spcAft>
              <a:defRPr/>
            </a:pPr>
            <a:endParaRPr lang="hu-HU" sz="1800" kern="0">
              <a:solidFill>
                <a:srgbClr val="294143"/>
              </a:solidFill>
            </a:endParaRPr>
          </a:p>
        </p:txBody>
      </p:sp>
      <p:sp>
        <p:nvSpPr>
          <p:cNvPr id="34" name="Line 27">
            <a:extLst>
              <a:ext uri="{FF2B5EF4-FFF2-40B4-BE49-F238E27FC236}">
                <a16:creationId xmlns:a16="http://schemas.microsoft.com/office/drawing/2014/main" id="{AB593DB7-DFA5-6847-92E1-A588A20B9742}"/>
              </a:ext>
            </a:extLst>
          </p:cNvPr>
          <p:cNvSpPr>
            <a:spLocks noChangeShapeType="1"/>
          </p:cNvSpPr>
          <p:nvPr/>
        </p:nvSpPr>
        <p:spPr bwMode="auto">
          <a:xfrm>
            <a:off x="3011165" y="5147097"/>
            <a:ext cx="342900" cy="1143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eaLnBrk="1" fontAlgn="auto" hangingPunct="1">
              <a:spcBef>
                <a:spcPts val="0"/>
              </a:spcBef>
              <a:spcAft>
                <a:spcPts val="0"/>
              </a:spcAft>
              <a:defRPr/>
            </a:pPr>
            <a:endParaRPr lang="hu-HU" sz="1800" kern="0">
              <a:solidFill>
                <a:srgbClr val="294143"/>
              </a:solidFill>
            </a:endParaRPr>
          </a:p>
        </p:txBody>
      </p:sp>
      <p:sp>
        <p:nvSpPr>
          <p:cNvPr id="35" name="Line 28">
            <a:extLst>
              <a:ext uri="{FF2B5EF4-FFF2-40B4-BE49-F238E27FC236}">
                <a16:creationId xmlns:a16="http://schemas.microsoft.com/office/drawing/2014/main" id="{6F917676-B9F1-8A45-94D6-B4EE22D4F9B1}"/>
              </a:ext>
            </a:extLst>
          </p:cNvPr>
          <p:cNvSpPr>
            <a:spLocks noChangeShapeType="1"/>
          </p:cNvSpPr>
          <p:nvPr/>
        </p:nvSpPr>
        <p:spPr bwMode="auto">
          <a:xfrm>
            <a:off x="5297165" y="2861097"/>
            <a:ext cx="3429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eaLnBrk="1" fontAlgn="auto" hangingPunct="1">
              <a:spcBef>
                <a:spcPts val="0"/>
              </a:spcBef>
              <a:spcAft>
                <a:spcPts val="0"/>
              </a:spcAft>
              <a:defRPr/>
            </a:pPr>
            <a:endParaRPr lang="hu-HU" sz="1800" kern="0">
              <a:solidFill>
                <a:srgbClr val="294143"/>
              </a:solidFill>
            </a:endParaRPr>
          </a:p>
        </p:txBody>
      </p:sp>
      <p:sp>
        <p:nvSpPr>
          <p:cNvPr id="36" name="Line 29">
            <a:extLst>
              <a:ext uri="{FF2B5EF4-FFF2-40B4-BE49-F238E27FC236}">
                <a16:creationId xmlns:a16="http://schemas.microsoft.com/office/drawing/2014/main" id="{2A1235A2-D1DB-3749-BEFC-742FC4FD6550}"/>
              </a:ext>
            </a:extLst>
          </p:cNvPr>
          <p:cNvSpPr>
            <a:spLocks noChangeShapeType="1"/>
          </p:cNvSpPr>
          <p:nvPr/>
        </p:nvSpPr>
        <p:spPr bwMode="auto">
          <a:xfrm flipH="1">
            <a:off x="5411465" y="4232697"/>
            <a:ext cx="228600" cy="1143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eaLnBrk="1" fontAlgn="auto" hangingPunct="1">
              <a:spcBef>
                <a:spcPts val="0"/>
              </a:spcBef>
              <a:spcAft>
                <a:spcPts val="0"/>
              </a:spcAft>
              <a:defRPr/>
            </a:pPr>
            <a:endParaRPr lang="hu-HU" sz="1800" kern="0">
              <a:solidFill>
                <a:srgbClr val="294143"/>
              </a:solidFill>
            </a:endParaRPr>
          </a:p>
        </p:txBody>
      </p:sp>
      <p:sp>
        <p:nvSpPr>
          <p:cNvPr id="37" name="Line 30">
            <a:extLst>
              <a:ext uri="{FF2B5EF4-FFF2-40B4-BE49-F238E27FC236}">
                <a16:creationId xmlns:a16="http://schemas.microsoft.com/office/drawing/2014/main" id="{2DB35CA5-A1ED-DE4E-B948-F43BDBF6691B}"/>
              </a:ext>
            </a:extLst>
          </p:cNvPr>
          <p:cNvSpPr>
            <a:spLocks noChangeShapeType="1"/>
          </p:cNvSpPr>
          <p:nvPr/>
        </p:nvSpPr>
        <p:spPr bwMode="auto">
          <a:xfrm flipH="1">
            <a:off x="5411465" y="4461297"/>
            <a:ext cx="228600" cy="2286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eaLnBrk="1" fontAlgn="auto" hangingPunct="1">
              <a:spcBef>
                <a:spcPts val="0"/>
              </a:spcBef>
              <a:spcAft>
                <a:spcPts val="0"/>
              </a:spcAft>
              <a:defRPr/>
            </a:pPr>
            <a:endParaRPr lang="hu-HU" sz="1800" kern="0">
              <a:solidFill>
                <a:srgbClr val="294143"/>
              </a:solidFill>
            </a:endParaRPr>
          </a:p>
        </p:txBody>
      </p:sp>
      <p:sp>
        <p:nvSpPr>
          <p:cNvPr id="38" name="Line 31">
            <a:extLst>
              <a:ext uri="{FF2B5EF4-FFF2-40B4-BE49-F238E27FC236}">
                <a16:creationId xmlns:a16="http://schemas.microsoft.com/office/drawing/2014/main" id="{4A3E71B5-4FBD-D740-9117-0958AD113D0E}"/>
              </a:ext>
            </a:extLst>
          </p:cNvPr>
          <p:cNvSpPr>
            <a:spLocks noChangeShapeType="1"/>
          </p:cNvSpPr>
          <p:nvPr/>
        </p:nvSpPr>
        <p:spPr bwMode="auto">
          <a:xfrm flipH="1">
            <a:off x="5411465" y="4804197"/>
            <a:ext cx="228600" cy="1143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eaLnBrk="1" fontAlgn="auto" hangingPunct="1">
              <a:spcBef>
                <a:spcPts val="0"/>
              </a:spcBef>
              <a:spcAft>
                <a:spcPts val="0"/>
              </a:spcAft>
              <a:defRPr/>
            </a:pPr>
            <a:endParaRPr lang="hu-HU" sz="1800" kern="0">
              <a:solidFill>
                <a:srgbClr val="294143"/>
              </a:solidFill>
            </a:endParaRPr>
          </a:p>
        </p:txBody>
      </p:sp>
      <p:sp>
        <p:nvSpPr>
          <p:cNvPr id="39" name="Line 32">
            <a:extLst>
              <a:ext uri="{FF2B5EF4-FFF2-40B4-BE49-F238E27FC236}">
                <a16:creationId xmlns:a16="http://schemas.microsoft.com/office/drawing/2014/main" id="{6DB8A167-489E-E943-97D8-A881FD2F834D}"/>
              </a:ext>
            </a:extLst>
          </p:cNvPr>
          <p:cNvSpPr>
            <a:spLocks noChangeShapeType="1"/>
          </p:cNvSpPr>
          <p:nvPr/>
        </p:nvSpPr>
        <p:spPr bwMode="auto">
          <a:xfrm flipH="1">
            <a:off x="5411465" y="5032797"/>
            <a:ext cx="2286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eaLnBrk="1" fontAlgn="auto" hangingPunct="1">
              <a:spcBef>
                <a:spcPts val="0"/>
              </a:spcBef>
              <a:spcAft>
                <a:spcPts val="0"/>
              </a:spcAft>
              <a:defRPr/>
            </a:pPr>
            <a:endParaRPr lang="hu-HU" sz="1800" kern="0">
              <a:solidFill>
                <a:srgbClr val="294143"/>
              </a:solidFill>
            </a:endParaRPr>
          </a:p>
        </p:txBody>
      </p:sp>
      <p:sp>
        <p:nvSpPr>
          <p:cNvPr id="41" name="Line 33">
            <a:extLst>
              <a:ext uri="{FF2B5EF4-FFF2-40B4-BE49-F238E27FC236}">
                <a16:creationId xmlns:a16="http://schemas.microsoft.com/office/drawing/2014/main" id="{BC0B782A-9978-F34B-AE54-DE256B1AF107}"/>
              </a:ext>
            </a:extLst>
          </p:cNvPr>
          <p:cNvSpPr>
            <a:spLocks noChangeShapeType="1"/>
          </p:cNvSpPr>
          <p:nvPr/>
        </p:nvSpPr>
        <p:spPr bwMode="auto">
          <a:xfrm flipH="1">
            <a:off x="5411465" y="5147097"/>
            <a:ext cx="2286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eaLnBrk="1" fontAlgn="auto" hangingPunct="1">
              <a:spcBef>
                <a:spcPts val="0"/>
              </a:spcBef>
              <a:spcAft>
                <a:spcPts val="0"/>
              </a:spcAft>
              <a:defRPr/>
            </a:pPr>
            <a:endParaRPr lang="hu-HU" sz="1800" kern="0">
              <a:solidFill>
                <a:srgbClr val="294143"/>
              </a:solidFill>
            </a:endParaRPr>
          </a:p>
        </p:txBody>
      </p:sp>
      <p:sp>
        <p:nvSpPr>
          <p:cNvPr id="42" name="Text Box 34">
            <a:extLst>
              <a:ext uri="{FF2B5EF4-FFF2-40B4-BE49-F238E27FC236}">
                <a16:creationId xmlns:a16="http://schemas.microsoft.com/office/drawing/2014/main" id="{B8D0A5A5-2FF4-CB4F-93E9-D0CD61D5C0C3}"/>
              </a:ext>
            </a:extLst>
          </p:cNvPr>
          <p:cNvSpPr txBox="1">
            <a:spLocks noChangeArrowheads="1"/>
          </p:cNvSpPr>
          <p:nvPr/>
        </p:nvSpPr>
        <p:spPr bwMode="auto">
          <a:xfrm>
            <a:off x="5640065" y="4004097"/>
            <a:ext cx="1485900" cy="13716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fontAlgn="auto" hangingPunct="1">
              <a:spcBef>
                <a:spcPct val="0"/>
              </a:spcBef>
              <a:spcAft>
                <a:spcPts val="0"/>
              </a:spcAft>
              <a:buFontTx/>
              <a:buNone/>
              <a:defRPr/>
            </a:pPr>
            <a:r>
              <a:rPr lang="hu-HU" altLang="hu-HU" sz="1200" kern="0">
                <a:solidFill>
                  <a:srgbClr val="294143"/>
                </a:solidFill>
              </a:rPr>
              <a:t>HCO</a:t>
            </a:r>
            <a:r>
              <a:rPr lang="hu-HU" altLang="hu-HU" sz="1200" kern="0" baseline="-25000">
                <a:solidFill>
                  <a:srgbClr val="294143"/>
                </a:solidFill>
              </a:rPr>
              <a:t>3</a:t>
            </a:r>
            <a:r>
              <a:rPr lang="hu-HU" altLang="hu-HU" sz="1200" kern="0">
                <a:solidFill>
                  <a:srgbClr val="294143"/>
                </a:solidFill>
              </a:rPr>
              <a:t> = 26</a:t>
            </a:r>
          </a:p>
          <a:p>
            <a:pPr eaLnBrk="1" fontAlgn="auto" hangingPunct="1">
              <a:spcBef>
                <a:spcPct val="0"/>
              </a:spcBef>
              <a:spcAft>
                <a:spcPts val="0"/>
              </a:spcAft>
              <a:buFontTx/>
              <a:buNone/>
              <a:defRPr/>
            </a:pPr>
            <a:endParaRPr lang="hu-HU" altLang="hu-HU" sz="1200" kern="0">
              <a:solidFill>
                <a:srgbClr val="294143"/>
              </a:solidFill>
            </a:endParaRPr>
          </a:p>
          <a:p>
            <a:pPr eaLnBrk="1" fontAlgn="auto" hangingPunct="1">
              <a:spcBef>
                <a:spcPct val="0"/>
              </a:spcBef>
              <a:spcAft>
                <a:spcPts val="0"/>
              </a:spcAft>
              <a:buFontTx/>
              <a:buNone/>
              <a:defRPr/>
            </a:pPr>
            <a:r>
              <a:rPr lang="hu-HU" altLang="hu-HU" sz="1200" kern="0">
                <a:solidFill>
                  <a:srgbClr val="294143"/>
                </a:solidFill>
              </a:rPr>
              <a:t>Organic acids = 6</a:t>
            </a:r>
          </a:p>
          <a:p>
            <a:pPr eaLnBrk="1" fontAlgn="auto" hangingPunct="1">
              <a:spcBef>
                <a:spcPct val="0"/>
              </a:spcBef>
              <a:spcAft>
                <a:spcPts val="0"/>
              </a:spcAft>
              <a:buFontTx/>
              <a:buNone/>
              <a:defRPr/>
            </a:pPr>
            <a:endParaRPr lang="hu-HU" altLang="hu-HU" sz="1200" kern="0">
              <a:solidFill>
                <a:srgbClr val="294143"/>
              </a:solidFill>
            </a:endParaRPr>
          </a:p>
          <a:p>
            <a:pPr eaLnBrk="1" fontAlgn="auto" hangingPunct="1">
              <a:spcBef>
                <a:spcPct val="0"/>
              </a:spcBef>
              <a:spcAft>
                <a:spcPts val="0"/>
              </a:spcAft>
              <a:buFontTx/>
              <a:buNone/>
              <a:defRPr/>
            </a:pPr>
            <a:r>
              <a:rPr lang="hu-HU" altLang="hu-HU" sz="1200" kern="0">
                <a:solidFill>
                  <a:srgbClr val="294143"/>
                </a:solidFill>
              </a:rPr>
              <a:t>Protein = 16</a:t>
            </a:r>
          </a:p>
          <a:p>
            <a:pPr eaLnBrk="1" fontAlgn="auto" hangingPunct="1">
              <a:spcBef>
                <a:spcPct val="0"/>
              </a:spcBef>
              <a:spcAft>
                <a:spcPts val="0"/>
              </a:spcAft>
              <a:buFontTx/>
              <a:buNone/>
              <a:defRPr/>
            </a:pPr>
            <a:r>
              <a:rPr lang="hu-HU" altLang="hu-HU" sz="1200" kern="0">
                <a:solidFill>
                  <a:srgbClr val="294143"/>
                </a:solidFill>
              </a:rPr>
              <a:t>HPO</a:t>
            </a:r>
            <a:r>
              <a:rPr lang="hu-HU" altLang="hu-HU" sz="1200" kern="0" baseline="-25000">
                <a:solidFill>
                  <a:srgbClr val="294143"/>
                </a:solidFill>
              </a:rPr>
              <a:t>4</a:t>
            </a:r>
            <a:r>
              <a:rPr lang="hu-HU" altLang="hu-HU" sz="1200" kern="0">
                <a:solidFill>
                  <a:srgbClr val="294143"/>
                </a:solidFill>
              </a:rPr>
              <a:t> = 2</a:t>
            </a:r>
          </a:p>
          <a:p>
            <a:pPr eaLnBrk="1" fontAlgn="auto" hangingPunct="1">
              <a:spcBef>
                <a:spcPct val="0"/>
              </a:spcBef>
              <a:spcAft>
                <a:spcPts val="0"/>
              </a:spcAft>
              <a:buFontTx/>
              <a:buNone/>
              <a:defRPr/>
            </a:pPr>
            <a:r>
              <a:rPr lang="hu-HU" altLang="hu-HU" sz="1200" kern="0">
                <a:solidFill>
                  <a:srgbClr val="294143"/>
                </a:solidFill>
              </a:rPr>
              <a:t>SO</a:t>
            </a:r>
            <a:r>
              <a:rPr lang="hu-HU" altLang="hu-HU" sz="1200" kern="0" baseline="-25000">
                <a:solidFill>
                  <a:srgbClr val="294143"/>
                </a:solidFill>
              </a:rPr>
              <a:t>4</a:t>
            </a:r>
            <a:r>
              <a:rPr lang="hu-HU" altLang="hu-HU" sz="1200" kern="0">
                <a:solidFill>
                  <a:srgbClr val="294143"/>
                </a:solidFill>
              </a:rPr>
              <a:t> = 1</a:t>
            </a:r>
          </a:p>
        </p:txBody>
      </p:sp>
      <p:sp>
        <p:nvSpPr>
          <p:cNvPr id="47" name="Text Box 35">
            <a:extLst>
              <a:ext uri="{FF2B5EF4-FFF2-40B4-BE49-F238E27FC236}">
                <a16:creationId xmlns:a16="http://schemas.microsoft.com/office/drawing/2014/main" id="{CA7226F0-BD33-5F4A-9FC8-215DAA601C86}"/>
              </a:ext>
            </a:extLst>
          </p:cNvPr>
          <p:cNvSpPr txBox="1">
            <a:spLocks noChangeArrowheads="1"/>
          </p:cNvSpPr>
          <p:nvPr/>
        </p:nvSpPr>
        <p:spPr bwMode="auto">
          <a:xfrm>
            <a:off x="5640065" y="2746797"/>
            <a:ext cx="914400" cy="3429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fontAlgn="auto" hangingPunct="1">
              <a:spcBef>
                <a:spcPct val="0"/>
              </a:spcBef>
              <a:spcAft>
                <a:spcPts val="0"/>
              </a:spcAft>
              <a:buFontTx/>
              <a:buNone/>
              <a:defRPr/>
            </a:pPr>
            <a:r>
              <a:rPr lang="hu-HU" altLang="hu-HU" sz="1200" kern="0">
                <a:solidFill>
                  <a:srgbClr val="294143"/>
                </a:solidFill>
              </a:rPr>
              <a:t>Cl</a:t>
            </a:r>
            <a:r>
              <a:rPr lang="hu-HU" altLang="hu-HU" sz="1200" kern="0" baseline="30000">
                <a:solidFill>
                  <a:srgbClr val="294143"/>
                </a:solidFill>
              </a:rPr>
              <a:t>-</a:t>
            </a:r>
            <a:r>
              <a:rPr lang="hu-HU" altLang="hu-HU" sz="1200" kern="0">
                <a:solidFill>
                  <a:srgbClr val="294143"/>
                </a:solidFill>
              </a:rPr>
              <a:t> = 109</a:t>
            </a:r>
          </a:p>
        </p:txBody>
      </p:sp>
      <p:sp>
        <p:nvSpPr>
          <p:cNvPr id="48" name="Text Box 36">
            <a:extLst>
              <a:ext uri="{FF2B5EF4-FFF2-40B4-BE49-F238E27FC236}">
                <a16:creationId xmlns:a16="http://schemas.microsoft.com/office/drawing/2014/main" id="{AE3FEB8F-C133-194A-BD83-5592BAEA1422}"/>
              </a:ext>
            </a:extLst>
          </p:cNvPr>
          <p:cNvSpPr txBox="1">
            <a:spLocks noChangeArrowheads="1"/>
          </p:cNvSpPr>
          <p:nvPr/>
        </p:nvSpPr>
        <p:spPr bwMode="auto">
          <a:xfrm>
            <a:off x="2325365" y="2861097"/>
            <a:ext cx="914400" cy="3429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fontAlgn="auto" hangingPunct="1">
              <a:spcBef>
                <a:spcPct val="0"/>
              </a:spcBef>
              <a:spcAft>
                <a:spcPts val="0"/>
              </a:spcAft>
              <a:buFontTx/>
              <a:buNone/>
              <a:defRPr/>
            </a:pPr>
            <a:r>
              <a:rPr lang="hu-HU" altLang="hu-HU" sz="1200" kern="0">
                <a:solidFill>
                  <a:srgbClr val="294143"/>
                </a:solidFill>
              </a:rPr>
              <a:t>Na</a:t>
            </a:r>
            <a:r>
              <a:rPr lang="hu-HU" altLang="hu-HU" sz="1200" kern="0" baseline="30000">
                <a:solidFill>
                  <a:srgbClr val="294143"/>
                </a:solidFill>
              </a:rPr>
              <a:t>+</a:t>
            </a:r>
            <a:r>
              <a:rPr lang="hu-HU" altLang="hu-HU" sz="1200" kern="0">
                <a:solidFill>
                  <a:srgbClr val="294143"/>
                </a:solidFill>
              </a:rPr>
              <a:t> = 142</a:t>
            </a:r>
          </a:p>
        </p:txBody>
      </p:sp>
      <p:sp>
        <p:nvSpPr>
          <p:cNvPr id="49" name="Text Box 37">
            <a:extLst>
              <a:ext uri="{FF2B5EF4-FFF2-40B4-BE49-F238E27FC236}">
                <a16:creationId xmlns:a16="http://schemas.microsoft.com/office/drawing/2014/main" id="{E10F4340-DC82-664F-A375-39DD54772954}"/>
              </a:ext>
            </a:extLst>
          </p:cNvPr>
          <p:cNvSpPr txBox="1">
            <a:spLocks noChangeArrowheads="1"/>
          </p:cNvSpPr>
          <p:nvPr/>
        </p:nvSpPr>
        <p:spPr bwMode="auto">
          <a:xfrm>
            <a:off x="2325365" y="4118397"/>
            <a:ext cx="914400" cy="12573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fontAlgn="auto" hangingPunct="1">
              <a:spcBef>
                <a:spcPct val="0"/>
              </a:spcBef>
              <a:spcAft>
                <a:spcPts val="0"/>
              </a:spcAft>
              <a:buFontTx/>
              <a:buNone/>
              <a:defRPr/>
            </a:pPr>
            <a:r>
              <a:rPr lang="hu-HU" altLang="hu-HU" sz="1200" kern="0">
                <a:solidFill>
                  <a:srgbClr val="294143"/>
                </a:solidFill>
              </a:rPr>
              <a:t>K</a:t>
            </a:r>
            <a:r>
              <a:rPr lang="hu-HU" altLang="hu-HU" sz="1200" kern="0" baseline="30000">
                <a:solidFill>
                  <a:srgbClr val="294143"/>
                </a:solidFill>
              </a:rPr>
              <a:t>+</a:t>
            </a:r>
            <a:r>
              <a:rPr lang="hu-HU" altLang="hu-HU" sz="1200" kern="0">
                <a:solidFill>
                  <a:srgbClr val="294143"/>
                </a:solidFill>
              </a:rPr>
              <a:t> = 4</a:t>
            </a:r>
          </a:p>
          <a:p>
            <a:pPr eaLnBrk="1" fontAlgn="auto" hangingPunct="1">
              <a:spcBef>
                <a:spcPct val="0"/>
              </a:spcBef>
              <a:spcAft>
                <a:spcPts val="0"/>
              </a:spcAft>
              <a:buFontTx/>
              <a:buNone/>
              <a:defRPr/>
            </a:pPr>
            <a:endParaRPr lang="hu-HU" altLang="hu-HU" sz="1200" kern="0">
              <a:solidFill>
                <a:srgbClr val="294143"/>
              </a:solidFill>
            </a:endParaRPr>
          </a:p>
          <a:p>
            <a:pPr eaLnBrk="1" fontAlgn="auto" hangingPunct="1">
              <a:spcBef>
                <a:spcPct val="0"/>
              </a:spcBef>
              <a:spcAft>
                <a:spcPts val="0"/>
              </a:spcAft>
              <a:buFontTx/>
              <a:buNone/>
              <a:defRPr/>
            </a:pPr>
            <a:r>
              <a:rPr lang="hu-HU" altLang="hu-HU" sz="1200" kern="0">
                <a:solidFill>
                  <a:srgbClr val="294143"/>
                </a:solidFill>
              </a:rPr>
              <a:t>Mg</a:t>
            </a:r>
            <a:r>
              <a:rPr lang="hu-HU" altLang="hu-HU" sz="1200" kern="0" baseline="30000">
                <a:solidFill>
                  <a:srgbClr val="294143"/>
                </a:solidFill>
              </a:rPr>
              <a:t>2+</a:t>
            </a:r>
            <a:r>
              <a:rPr lang="hu-HU" altLang="hu-HU" sz="1200" kern="0">
                <a:solidFill>
                  <a:srgbClr val="294143"/>
                </a:solidFill>
              </a:rPr>
              <a:t> = 2</a:t>
            </a:r>
          </a:p>
          <a:p>
            <a:pPr eaLnBrk="1" fontAlgn="auto" hangingPunct="1">
              <a:spcBef>
                <a:spcPct val="0"/>
              </a:spcBef>
              <a:spcAft>
                <a:spcPts val="0"/>
              </a:spcAft>
              <a:buFontTx/>
              <a:buNone/>
              <a:defRPr/>
            </a:pPr>
            <a:endParaRPr lang="hu-HU" altLang="hu-HU" sz="1200" kern="0">
              <a:solidFill>
                <a:srgbClr val="294143"/>
              </a:solidFill>
            </a:endParaRPr>
          </a:p>
          <a:p>
            <a:pPr eaLnBrk="1" fontAlgn="auto" hangingPunct="1">
              <a:spcBef>
                <a:spcPct val="0"/>
              </a:spcBef>
              <a:spcAft>
                <a:spcPts val="0"/>
              </a:spcAft>
              <a:buFontTx/>
              <a:buNone/>
              <a:defRPr/>
            </a:pPr>
            <a:r>
              <a:rPr lang="hu-HU" altLang="hu-HU" sz="1200" kern="0">
                <a:solidFill>
                  <a:srgbClr val="294143"/>
                </a:solidFill>
              </a:rPr>
              <a:t>Ca</a:t>
            </a:r>
            <a:r>
              <a:rPr lang="hu-HU" altLang="hu-HU" sz="1200" kern="0" baseline="30000">
                <a:solidFill>
                  <a:srgbClr val="294143"/>
                </a:solidFill>
              </a:rPr>
              <a:t>2+</a:t>
            </a:r>
            <a:r>
              <a:rPr lang="hu-HU" altLang="hu-HU" sz="1200" kern="0">
                <a:solidFill>
                  <a:srgbClr val="294143"/>
                </a:solidFill>
              </a:rPr>
              <a:t> = 5</a:t>
            </a:r>
          </a:p>
          <a:p>
            <a:pPr eaLnBrk="1" fontAlgn="auto" hangingPunct="1">
              <a:spcBef>
                <a:spcPct val="0"/>
              </a:spcBef>
              <a:spcAft>
                <a:spcPts val="0"/>
              </a:spcAft>
              <a:buFontTx/>
              <a:buNone/>
              <a:defRPr/>
            </a:pPr>
            <a:r>
              <a:rPr lang="hu-HU" altLang="hu-HU" sz="1200" kern="0">
                <a:solidFill>
                  <a:srgbClr val="294143"/>
                </a:solidFill>
              </a:rPr>
              <a:t>Misc = 1</a:t>
            </a:r>
          </a:p>
        </p:txBody>
      </p:sp>
      <mc:AlternateContent xmlns:mc="http://schemas.openxmlformats.org/markup-compatibility/2006" xmlns:a14="http://schemas.microsoft.com/office/drawing/2010/main">
        <mc:Choice Requires="a14">
          <p:sp>
            <p:nvSpPr>
              <p:cNvPr id="50" name="Rectangle 38">
                <a:extLst>
                  <a:ext uri="{FF2B5EF4-FFF2-40B4-BE49-F238E27FC236}">
                    <a16:creationId xmlns:a16="http://schemas.microsoft.com/office/drawing/2014/main" id="{B29DA3E3-4C0A-7E40-A878-4CEAF87A697D}"/>
                  </a:ext>
                </a:extLst>
              </p:cNvPr>
              <p:cNvSpPr txBox="1">
                <a:spLocks noChangeArrowheads="1"/>
              </p:cNvSpPr>
              <p:nvPr/>
            </p:nvSpPr>
            <p:spPr bwMode="auto">
              <a:xfrm>
                <a:off x="6780537" y="2189584"/>
                <a:ext cx="5292127" cy="2362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a:defRPr/>
                </a:pPr>
                <a:r>
                  <a:rPr lang="hu-HU" altLang="hu-HU" sz="2000" kern="0" dirty="0">
                    <a:solidFill>
                      <a:srgbClr val="294143"/>
                    </a:solidFill>
                    <a:sym typeface="Symbol" pitchFamily="2" charset="2"/>
                  </a:rPr>
                  <a:t></a:t>
                </a:r>
                <a:r>
                  <a:rPr lang="hu-HU" altLang="hu-HU" sz="2000" kern="0" baseline="-25000" dirty="0" err="1">
                    <a:solidFill>
                      <a:srgbClr val="294143"/>
                    </a:solidFill>
                    <a:sym typeface="Symbol" pitchFamily="2" charset="2"/>
                  </a:rPr>
                  <a:t>a</a:t>
                </a:r>
                <a:r>
                  <a:rPr lang="hu-HU" altLang="hu-HU" sz="2000" kern="0" baseline="-25000" dirty="0" err="1">
                    <a:solidFill>
                      <a:srgbClr val="294143"/>
                    </a:solidFill>
                  </a:rPr>
                  <a:t>nions</a:t>
                </a:r>
                <a:r>
                  <a:rPr lang="hu-HU" altLang="hu-HU" sz="2000" kern="0" dirty="0">
                    <a:solidFill>
                      <a:srgbClr val="294143"/>
                    </a:solidFill>
                  </a:rPr>
                  <a:t> = </a:t>
                </a:r>
                <a:r>
                  <a:rPr lang="hu-HU" altLang="hu-HU" sz="2000" kern="0" dirty="0">
                    <a:solidFill>
                      <a:srgbClr val="294143"/>
                    </a:solidFill>
                    <a:sym typeface="Symbol" pitchFamily="2" charset="2"/>
                  </a:rPr>
                  <a:t></a:t>
                </a:r>
                <a:r>
                  <a:rPr lang="hu-HU" altLang="hu-HU" sz="2000" kern="0" baseline="-25000" dirty="0" err="1">
                    <a:solidFill>
                      <a:srgbClr val="294143"/>
                    </a:solidFill>
                    <a:sym typeface="Symbol" pitchFamily="2" charset="2"/>
                  </a:rPr>
                  <a:t>kations</a:t>
                </a:r>
                <a:endParaRPr lang="hu-HU" altLang="hu-HU" sz="2000" kern="0" dirty="0">
                  <a:solidFill>
                    <a:srgbClr val="294143"/>
                  </a:solidFill>
                </a:endParaRPr>
              </a:p>
              <a:p>
                <a:pPr>
                  <a:defRPr/>
                </a:pPr>
                <a:endParaRPr lang="hu-HU" altLang="hu-HU" sz="2000" kern="0" dirty="0">
                  <a:solidFill>
                    <a:srgbClr val="294143"/>
                  </a:solidFill>
                </a:endParaRPr>
              </a:p>
              <a:p>
                <a:pPr>
                  <a:defRPr/>
                </a:pPr>
                <a:r>
                  <a:rPr lang="hu-HU" altLang="hu-HU" sz="2000" kern="0" dirty="0">
                    <a:solidFill>
                      <a:srgbClr val="294143"/>
                    </a:solidFill>
                  </a:rPr>
                  <a:t>Anion-</a:t>
                </a:r>
                <a:r>
                  <a:rPr lang="hu-HU" altLang="hu-HU" sz="2000" kern="0" dirty="0" err="1">
                    <a:solidFill>
                      <a:srgbClr val="294143"/>
                    </a:solidFill>
                  </a:rPr>
                  <a:t>gap</a:t>
                </a:r>
                <a:r>
                  <a:rPr lang="hu-HU" altLang="hu-HU" sz="2000" kern="0" dirty="0">
                    <a:solidFill>
                      <a:srgbClr val="294143"/>
                    </a:solidFill>
                  </a:rPr>
                  <a:t>=(</a:t>
                </a:r>
                <a:r>
                  <a:rPr lang="hu-HU" altLang="hu-HU" sz="2000" kern="0" dirty="0" err="1">
                    <a:solidFill>
                      <a:srgbClr val="294143"/>
                    </a:solidFill>
                  </a:rPr>
                  <a:t>Na+K</a:t>
                </a:r>
                <a:r>
                  <a:rPr lang="hu-HU" altLang="hu-HU" sz="2000" kern="0" dirty="0">
                    <a:solidFill>
                      <a:srgbClr val="294143"/>
                    </a:solidFill>
                  </a:rPr>
                  <a:t>)-(Cl+HCO</a:t>
                </a:r>
                <a:r>
                  <a:rPr lang="hu-HU" altLang="hu-HU" sz="2000" kern="0" baseline="-25000" dirty="0">
                    <a:solidFill>
                      <a:srgbClr val="294143"/>
                    </a:solidFill>
                  </a:rPr>
                  <a:t>3</a:t>
                </a:r>
                <a:r>
                  <a:rPr lang="hu-HU" altLang="hu-HU" sz="2000" kern="0" dirty="0">
                    <a:solidFill>
                      <a:srgbClr val="294143"/>
                    </a:solidFill>
                  </a:rPr>
                  <a:t>)</a:t>
                </a:r>
                <a:r>
                  <a:rPr lang="hu-HU" altLang="hu-HU" sz="2000" kern="0" dirty="0">
                    <a:solidFill>
                      <a:srgbClr val="294143"/>
                    </a:solidFill>
                    <a:ea typeface="Cambria Math" panose="02040503050406030204" pitchFamily="18" charset="0"/>
                  </a:rPr>
                  <a:t> </a:t>
                </a:r>
                <a14:m>
                  <m:oMath xmlns:m="http://schemas.openxmlformats.org/officeDocument/2006/math">
                    <m:r>
                      <a:rPr lang="hu-HU" altLang="hu-HU" sz="2000" i="1" kern="0">
                        <a:solidFill>
                          <a:srgbClr val="294143"/>
                        </a:solidFill>
                        <a:latin typeface="Cambria Math" panose="02040503050406030204" pitchFamily="18" charset="0"/>
                        <a:ea typeface="Cambria Math" panose="02040503050406030204" pitchFamily="18" charset="0"/>
                      </a:rPr>
                      <m:t>≤ </m:t>
                    </m:r>
                  </m:oMath>
                </a14:m>
                <a:r>
                  <a:rPr lang="hu-HU" altLang="hu-HU" sz="2000" kern="0" dirty="0">
                    <a:solidFill>
                      <a:srgbClr val="294143"/>
                    </a:solidFill>
                  </a:rPr>
                  <a:t>20 mmol/L</a:t>
                </a:r>
              </a:p>
              <a:p>
                <a:pPr>
                  <a:defRPr/>
                </a:pPr>
                <a:r>
                  <a:rPr lang="hu-HU" altLang="hu-HU" sz="2000" kern="0" dirty="0">
                    <a:solidFill>
                      <a:srgbClr val="294143"/>
                    </a:solidFill>
                  </a:rPr>
                  <a:t>AG =11 </a:t>
                </a:r>
                <a:r>
                  <a:rPr lang="hu-HU" altLang="hu-HU" sz="2000" kern="0" dirty="0" err="1">
                    <a:solidFill>
                      <a:srgbClr val="294143"/>
                    </a:solidFill>
                  </a:rPr>
                  <a:t>mmol</a:t>
                </a:r>
                <a:r>
                  <a:rPr lang="hu-HU" altLang="hu-HU" sz="2000" kern="0" dirty="0">
                    <a:solidFill>
                      <a:srgbClr val="294143"/>
                    </a:solidFill>
                  </a:rPr>
                  <a:t>/L</a:t>
                </a:r>
              </a:p>
              <a:p>
                <a:pPr>
                  <a:defRPr/>
                </a:pPr>
                <a:endParaRPr lang="hu-HU" altLang="hu-HU" sz="2000" kern="0" dirty="0">
                  <a:solidFill>
                    <a:srgbClr val="294143"/>
                  </a:solidFill>
                </a:endParaRPr>
              </a:p>
            </p:txBody>
          </p:sp>
        </mc:Choice>
        <mc:Fallback xmlns="">
          <p:sp>
            <p:nvSpPr>
              <p:cNvPr id="50" name="Rectangle 38">
                <a:extLst>
                  <a:ext uri="{FF2B5EF4-FFF2-40B4-BE49-F238E27FC236}">
                    <a16:creationId xmlns:a16="http://schemas.microsoft.com/office/drawing/2014/main" id="{B29DA3E3-4C0A-7E40-A878-4CEAF87A697D}"/>
                  </a:ext>
                </a:extLst>
              </p:cNvPr>
              <p:cNvSpPr txBox="1">
                <a:spLocks noRot="1" noChangeAspect="1" noMove="1" noResize="1" noEditPoints="1" noAdjustHandles="1" noChangeArrowheads="1" noChangeShapeType="1" noTextEdit="1"/>
              </p:cNvSpPr>
              <p:nvPr/>
            </p:nvSpPr>
            <p:spPr bwMode="auto">
              <a:xfrm>
                <a:off x="6780537" y="2189584"/>
                <a:ext cx="5292127" cy="2362200"/>
              </a:xfrm>
              <a:prstGeom prst="rect">
                <a:avLst/>
              </a:prstGeom>
              <a:blipFill>
                <a:blip r:embed="rId8"/>
                <a:stretch>
                  <a:fillRect l="-957" t="-2139" r="-47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DE">
                    <a:noFill/>
                  </a:rPr>
                  <a:t> </a:t>
                </a:r>
              </a:p>
            </p:txBody>
          </p:sp>
        </mc:Fallback>
      </mc:AlternateContent>
      <p:cxnSp>
        <p:nvCxnSpPr>
          <p:cNvPr id="8" name="Straight Arrow Connector 7">
            <a:extLst>
              <a:ext uri="{FF2B5EF4-FFF2-40B4-BE49-F238E27FC236}">
                <a16:creationId xmlns:a16="http://schemas.microsoft.com/office/drawing/2014/main" id="{94E2E8F1-012C-3D43-944A-26446D116021}"/>
              </a:ext>
            </a:extLst>
          </p:cNvPr>
          <p:cNvCxnSpPr>
            <a:stCxn id="22" idx="0"/>
            <a:endCxn id="27" idx="0"/>
          </p:cNvCxnSpPr>
          <p:nvPr/>
        </p:nvCxnSpPr>
        <p:spPr bwMode="auto">
          <a:xfrm>
            <a:off x="4382765" y="4575597"/>
            <a:ext cx="0" cy="342900"/>
          </a:xfrm>
          <a:prstGeom prst="straightConnector1">
            <a:avLst/>
          </a:prstGeom>
          <a:solidFill>
            <a:schemeClr val="accent1"/>
          </a:solidFill>
          <a:ln w="28575" cap="flat" cmpd="sng" algn="ctr">
            <a:solidFill>
              <a:srgbClr val="FF0000"/>
            </a:solidFill>
            <a:prstDash val="solid"/>
            <a:round/>
            <a:headEnd type="triangle"/>
            <a:tailEnd type="triangle"/>
          </a:ln>
          <a:effectLst/>
        </p:spPr>
      </p:cxnSp>
    </p:spTree>
    <p:custDataLst>
      <p:tags r:id="rId1"/>
    </p:custDataLst>
    <p:extLst>
      <p:ext uri="{BB962C8B-B14F-4D97-AF65-F5344CB8AC3E}">
        <p14:creationId xmlns:p14="http://schemas.microsoft.com/office/powerpoint/2010/main" val="3720778558"/>
      </p:ext>
    </p:extLst>
  </p:cSld>
  <p:clrMapOvr>
    <a:masterClrMapping/>
  </p:clrMapOvr>
  <p:transition advTm="1079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50">
                                            <p:txEl>
                                              <p:pRg st="2" end="2"/>
                                            </p:txEl>
                                          </p:spTgt>
                                        </p:tgtEl>
                                        <p:attrNameLst>
                                          <p:attrName>style.visibility</p:attrName>
                                        </p:attrNameLst>
                                      </p:cBhvr>
                                      <p:to>
                                        <p:strVal val="visible"/>
                                      </p:to>
                                    </p:set>
                                    <p:animEffect transition="in" filter="fade">
                                      <p:cBhvr>
                                        <p:cTn id="7" dur="1000"/>
                                        <p:tgtEl>
                                          <p:spTgt spid="50">
                                            <p:txEl>
                                              <p:pRg st="2" end="2"/>
                                            </p:txEl>
                                          </p:spTgt>
                                        </p:tgtEl>
                                      </p:cBhvr>
                                    </p:animEffect>
                                    <p:anim calcmode="lin" valueType="num">
                                      <p:cBhvr>
                                        <p:cTn id="8" dur="1000" fill="hold"/>
                                        <p:tgtEl>
                                          <p:spTgt spid="50">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5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50">
                                            <p:txEl>
                                              <p:pRg st="3" end="3"/>
                                            </p:txEl>
                                          </p:spTgt>
                                        </p:tgtEl>
                                        <p:attrNameLst>
                                          <p:attrName>style.visibility</p:attrName>
                                        </p:attrNameLst>
                                      </p:cBhvr>
                                      <p:to>
                                        <p:strVal val="visible"/>
                                      </p:to>
                                    </p:set>
                                    <p:animEffect transition="in" filter="fade">
                                      <p:cBhvr>
                                        <p:cTn id="21" dur="1000"/>
                                        <p:tgtEl>
                                          <p:spTgt spid="50">
                                            <p:txEl>
                                              <p:pRg st="3" end="3"/>
                                            </p:txEl>
                                          </p:spTgt>
                                        </p:tgtEl>
                                      </p:cBhvr>
                                    </p:animEffect>
                                    <p:anim calcmode="lin" valueType="num">
                                      <p:cBhvr>
                                        <p:cTn id="22" dur="1000" fill="hold"/>
                                        <p:tgtEl>
                                          <p:spTgt spid="50">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50">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4" name="Rectangle 4">
            <a:extLst>
              <a:ext uri="{FF2B5EF4-FFF2-40B4-BE49-F238E27FC236}">
                <a16:creationId xmlns:a16="http://schemas.microsoft.com/office/drawing/2014/main" id="{E8D9DFB0-F643-6146-AEBC-7893DF38D478}"/>
              </a:ext>
            </a:extLst>
          </p:cNvPr>
          <p:cNvSpPr>
            <a:spLocks noChangeArrowheads="1"/>
          </p:cNvSpPr>
          <p:nvPr/>
        </p:nvSpPr>
        <p:spPr bwMode="auto">
          <a:xfrm>
            <a:off x="4165600" y="6770511"/>
            <a:ext cx="3860800" cy="541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de-DE" altLang="hu-HU" sz="2844">
              <a:solidFill>
                <a:srgbClr val="000000"/>
              </a:solidFill>
            </a:endParaRPr>
          </a:p>
        </p:txBody>
      </p:sp>
      <p:sp>
        <p:nvSpPr>
          <p:cNvPr id="40" name="Rectangle 9" descr="Vastag átlós felfelé">
            <a:extLst>
              <a:ext uri="{FF2B5EF4-FFF2-40B4-BE49-F238E27FC236}">
                <a16:creationId xmlns:a16="http://schemas.microsoft.com/office/drawing/2014/main" id="{C6D2B10B-11F0-D849-8EEE-E9F775A152B6}"/>
              </a:ext>
            </a:extLst>
          </p:cNvPr>
          <p:cNvSpPr>
            <a:spLocks noChangeArrowheads="1"/>
          </p:cNvSpPr>
          <p:nvPr/>
        </p:nvSpPr>
        <p:spPr bwMode="auto">
          <a:xfrm>
            <a:off x="1618287" y="868446"/>
            <a:ext cx="9505055" cy="62517"/>
          </a:xfrm>
          <a:prstGeom prst="rect">
            <a:avLst/>
          </a:prstGeom>
          <a:gradFill rotWithShape="0">
            <a:gsLst>
              <a:gs pos="0">
                <a:srgbClr val="15AAA6"/>
              </a:gs>
              <a:gs pos="50000">
                <a:srgbClr val="73BFBF"/>
              </a:gs>
              <a:gs pos="100000">
                <a:srgbClr val="D9F3EE"/>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sp>
        <p:nvSpPr>
          <p:cNvPr id="43" name="Rectangle 9" descr="Vastag átlós felfelé">
            <a:extLst>
              <a:ext uri="{FF2B5EF4-FFF2-40B4-BE49-F238E27FC236}">
                <a16:creationId xmlns:a16="http://schemas.microsoft.com/office/drawing/2014/main" id="{DC49D014-CA91-6744-8B16-DD0AFDE24CDB}"/>
              </a:ext>
            </a:extLst>
          </p:cNvPr>
          <p:cNvSpPr>
            <a:spLocks noChangeArrowheads="1"/>
          </p:cNvSpPr>
          <p:nvPr/>
        </p:nvSpPr>
        <p:spPr bwMode="auto">
          <a:xfrm>
            <a:off x="0" y="6525344"/>
            <a:ext cx="12192000" cy="43348"/>
          </a:xfrm>
          <a:prstGeom prst="rect">
            <a:avLst/>
          </a:prstGeom>
          <a:gradFill>
            <a:gsLst>
              <a:gs pos="0">
                <a:srgbClr val="C03844"/>
              </a:gs>
              <a:gs pos="50000">
                <a:srgbClr val="C06A70"/>
              </a:gs>
              <a:gs pos="100000">
                <a:srgbClr val="BBB2C0"/>
              </a:gs>
            </a:gsLst>
            <a:lin ang="0" scaled="1"/>
          </a:gradFill>
          <a:ln>
            <a:noFill/>
          </a:ln>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pic>
        <p:nvPicPr>
          <p:cNvPr id="44" name="Kép 43">
            <a:extLst>
              <a:ext uri="{FF2B5EF4-FFF2-40B4-BE49-F238E27FC236}">
                <a16:creationId xmlns:a16="http://schemas.microsoft.com/office/drawing/2014/main" id="{16D68B96-E9EA-E944-B457-FA649DCF82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192" y="4404"/>
            <a:ext cx="1580689" cy="947283"/>
          </a:xfrm>
          <a:prstGeom prst="rect">
            <a:avLst/>
          </a:prstGeom>
        </p:spPr>
      </p:pic>
      <p:pic>
        <p:nvPicPr>
          <p:cNvPr id="45" name="Kép 44">
            <a:extLst>
              <a:ext uri="{FF2B5EF4-FFF2-40B4-BE49-F238E27FC236}">
                <a16:creationId xmlns:a16="http://schemas.microsoft.com/office/drawing/2014/main" id="{25B8F450-A741-7F46-96DE-1406641072C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57510" y="188640"/>
            <a:ext cx="515154" cy="515154"/>
          </a:xfrm>
          <a:prstGeom prst="rect">
            <a:avLst/>
          </a:prstGeom>
        </p:spPr>
      </p:pic>
      <p:pic>
        <p:nvPicPr>
          <p:cNvPr id="46" name="Kép 45">
            <a:extLst>
              <a:ext uri="{FF2B5EF4-FFF2-40B4-BE49-F238E27FC236}">
                <a16:creationId xmlns:a16="http://schemas.microsoft.com/office/drawing/2014/main" id="{037CEAAB-69E6-5349-BBDE-4AA9E097DC7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5440" y="95964"/>
            <a:ext cx="419445" cy="405043"/>
          </a:xfrm>
          <a:prstGeom prst="rect">
            <a:avLst/>
          </a:prstGeom>
        </p:spPr>
      </p:pic>
      <p:pic>
        <p:nvPicPr>
          <p:cNvPr id="13" name="Picture 12" descr="A picture containing food&#10;&#10;Description automatically generated">
            <a:extLst>
              <a:ext uri="{FF2B5EF4-FFF2-40B4-BE49-F238E27FC236}">
                <a16:creationId xmlns:a16="http://schemas.microsoft.com/office/drawing/2014/main" id="{01305211-F37C-0F40-B215-33625F7923A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956915" y="188640"/>
            <a:ext cx="539685" cy="515154"/>
          </a:xfrm>
          <a:prstGeom prst="rect">
            <a:avLst/>
          </a:prstGeom>
        </p:spPr>
      </p:pic>
      <p:sp>
        <p:nvSpPr>
          <p:cNvPr id="14" name="Téglalap 40">
            <a:extLst>
              <a:ext uri="{FF2B5EF4-FFF2-40B4-BE49-F238E27FC236}">
                <a16:creationId xmlns:a16="http://schemas.microsoft.com/office/drawing/2014/main" id="{8C171D1F-E5E9-E740-8C4B-417546C0C148}"/>
              </a:ext>
            </a:extLst>
          </p:cNvPr>
          <p:cNvSpPr/>
          <p:nvPr/>
        </p:nvSpPr>
        <p:spPr bwMode="auto">
          <a:xfrm>
            <a:off x="-28191" y="6568693"/>
            <a:ext cx="12220192" cy="359387"/>
          </a:xfrm>
          <a:prstGeom prst="rect">
            <a:avLst/>
          </a:prstGeom>
          <a:solidFill>
            <a:srgbClr val="ECECEC"/>
          </a:solidFill>
          <a:ln w="12700" cap="flat" cmpd="sng" algn="ctr">
            <a:noFill/>
            <a:prstDash val="solid"/>
            <a:round/>
            <a:headEnd type="none" w="sm" len="sm"/>
            <a:tailEnd type="none" w="sm" len="sm"/>
          </a:ln>
          <a:effectLst/>
        </p:spPr>
        <p:txBody>
          <a:bodyPr vert="horz" wrap="square" lIns="108373" tIns="54187" rIns="108373" bIns="54187" numCol="1" rtlCol="0" anchor="t" anchorCtr="0" compatLnSpc="1">
            <a:prstTxWarp prst="textNoShape">
              <a:avLst/>
            </a:prstTxWarp>
          </a:bodyPr>
          <a:lstStyle/>
          <a:p>
            <a:pPr defTabSz="1083747">
              <a:defRPr/>
            </a:pPr>
            <a:endParaRPr lang="hu-HU" sz="2133">
              <a:solidFill>
                <a:srgbClr val="000000"/>
              </a:solidFill>
            </a:endParaRPr>
          </a:p>
        </p:txBody>
      </p:sp>
      <p:sp>
        <p:nvSpPr>
          <p:cNvPr id="17" name="Text Box 4">
            <a:extLst>
              <a:ext uri="{FF2B5EF4-FFF2-40B4-BE49-F238E27FC236}">
                <a16:creationId xmlns:a16="http://schemas.microsoft.com/office/drawing/2014/main" id="{8176CE20-D918-5C47-9434-B2C4CFBAEE02}"/>
              </a:ext>
            </a:extLst>
          </p:cNvPr>
          <p:cNvSpPr txBox="1">
            <a:spLocks noChangeArrowheads="1"/>
          </p:cNvSpPr>
          <p:nvPr/>
        </p:nvSpPr>
        <p:spPr bwMode="auto">
          <a:xfrm>
            <a:off x="1669791" y="116632"/>
            <a:ext cx="928712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FontTx/>
              <a:buNone/>
            </a:pPr>
            <a:r>
              <a:rPr lang="hu-HU" altLang="hu-HU" sz="4400" dirty="0">
                <a:solidFill>
                  <a:srgbClr val="294143"/>
                </a:solidFill>
              </a:rPr>
              <a:t>Metabolikus acidózis = alacsony HCO</a:t>
            </a:r>
            <a:r>
              <a:rPr lang="hu-HU" altLang="hu-HU" sz="4400" baseline="-25000" dirty="0">
                <a:solidFill>
                  <a:srgbClr val="294143"/>
                </a:solidFill>
              </a:rPr>
              <a:t>3</a:t>
            </a:r>
          </a:p>
        </p:txBody>
      </p:sp>
      <p:sp>
        <p:nvSpPr>
          <p:cNvPr id="12" name="Rectangle 4">
            <a:extLst>
              <a:ext uri="{FF2B5EF4-FFF2-40B4-BE49-F238E27FC236}">
                <a16:creationId xmlns:a16="http://schemas.microsoft.com/office/drawing/2014/main" id="{7D4420D2-A447-6B4F-B15A-E99EA8B228D7}"/>
              </a:ext>
            </a:extLst>
          </p:cNvPr>
          <p:cNvSpPr>
            <a:spLocks noChangeArrowheads="1"/>
          </p:cNvSpPr>
          <p:nvPr/>
        </p:nvSpPr>
        <p:spPr bwMode="auto">
          <a:xfrm>
            <a:off x="4597077" y="6609184"/>
            <a:ext cx="3257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endParaRPr lang="de-DE" altLang="hu-HU" sz="2400">
              <a:solidFill>
                <a:srgbClr val="294143"/>
              </a:solidFill>
            </a:endParaRPr>
          </a:p>
        </p:txBody>
      </p:sp>
      <p:sp>
        <p:nvSpPr>
          <p:cNvPr id="16" name="Text Box 10">
            <a:extLst>
              <a:ext uri="{FF2B5EF4-FFF2-40B4-BE49-F238E27FC236}">
                <a16:creationId xmlns:a16="http://schemas.microsoft.com/office/drawing/2014/main" id="{5AB00A9C-4F34-0043-818B-E48005F908DD}"/>
              </a:ext>
            </a:extLst>
          </p:cNvPr>
          <p:cNvSpPr txBox="1">
            <a:spLocks noChangeArrowheads="1"/>
          </p:cNvSpPr>
          <p:nvPr/>
        </p:nvSpPr>
        <p:spPr bwMode="auto">
          <a:xfrm>
            <a:off x="3354065" y="1718097"/>
            <a:ext cx="1028700" cy="2286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fontAlgn="auto" hangingPunct="1">
              <a:spcBef>
                <a:spcPct val="0"/>
              </a:spcBef>
              <a:spcAft>
                <a:spcPts val="0"/>
              </a:spcAft>
              <a:buFontTx/>
              <a:buNone/>
              <a:defRPr/>
            </a:pPr>
            <a:r>
              <a:rPr lang="hu-HU" altLang="hu-HU" sz="1200" kern="0">
                <a:solidFill>
                  <a:srgbClr val="294143"/>
                </a:solidFill>
              </a:rPr>
              <a:t> </a:t>
            </a:r>
            <a:r>
              <a:rPr lang="hu-HU" altLang="hu-HU" sz="1200" kern="0">
                <a:solidFill>
                  <a:srgbClr val="294143"/>
                </a:solidFill>
                <a:sym typeface="Symbol" pitchFamily="2" charset="2"/>
              </a:rPr>
              <a:t></a:t>
            </a:r>
            <a:r>
              <a:rPr lang="hu-HU" altLang="hu-HU" sz="1200" kern="0">
                <a:solidFill>
                  <a:srgbClr val="294143"/>
                </a:solidFill>
              </a:rPr>
              <a:t>+ = 154</a:t>
            </a:r>
          </a:p>
        </p:txBody>
      </p:sp>
      <p:sp>
        <p:nvSpPr>
          <p:cNvPr id="18" name="Text Box 11">
            <a:extLst>
              <a:ext uri="{FF2B5EF4-FFF2-40B4-BE49-F238E27FC236}">
                <a16:creationId xmlns:a16="http://schemas.microsoft.com/office/drawing/2014/main" id="{C43B786F-3B21-2E49-9294-59C2E9BE80FF}"/>
              </a:ext>
            </a:extLst>
          </p:cNvPr>
          <p:cNvSpPr txBox="1">
            <a:spLocks noChangeArrowheads="1"/>
          </p:cNvSpPr>
          <p:nvPr/>
        </p:nvSpPr>
        <p:spPr bwMode="auto">
          <a:xfrm>
            <a:off x="4382765" y="1718097"/>
            <a:ext cx="1485900" cy="2286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fontAlgn="auto" hangingPunct="1">
              <a:spcBef>
                <a:spcPct val="0"/>
              </a:spcBef>
              <a:spcAft>
                <a:spcPts val="0"/>
              </a:spcAft>
              <a:buFontTx/>
              <a:buNone/>
              <a:defRPr/>
            </a:pPr>
            <a:r>
              <a:rPr lang="hu-HU" altLang="hu-HU" sz="1200" kern="0">
                <a:solidFill>
                  <a:srgbClr val="294143"/>
                </a:solidFill>
              </a:rPr>
              <a:t> </a:t>
            </a:r>
            <a:r>
              <a:rPr lang="hu-HU" altLang="hu-HU" sz="1200" kern="0">
                <a:solidFill>
                  <a:srgbClr val="294143"/>
                </a:solidFill>
                <a:sym typeface="Symbol" pitchFamily="2" charset="2"/>
              </a:rPr>
              <a:t></a:t>
            </a:r>
            <a:r>
              <a:rPr lang="hu-HU" altLang="hu-HU" sz="1200" kern="0">
                <a:solidFill>
                  <a:srgbClr val="294143"/>
                </a:solidFill>
              </a:rPr>
              <a:t>- = 154 mmol/L</a:t>
            </a:r>
          </a:p>
        </p:txBody>
      </p:sp>
      <p:sp>
        <p:nvSpPr>
          <p:cNvPr id="19" name="Rectangle 12">
            <a:extLst>
              <a:ext uri="{FF2B5EF4-FFF2-40B4-BE49-F238E27FC236}">
                <a16:creationId xmlns:a16="http://schemas.microsoft.com/office/drawing/2014/main" id="{4FE8E7C5-5D70-8B47-BBE8-3F1B57E0A61E}"/>
              </a:ext>
            </a:extLst>
          </p:cNvPr>
          <p:cNvSpPr>
            <a:spLocks noChangeArrowheads="1"/>
          </p:cNvSpPr>
          <p:nvPr/>
        </p:nvSpPr>
        <p:spPr bwMode="auto">
          <a:xfrm>
            <a:off x="3354065" y="1946697"/>
            <a:ext cx="2057400" cy="3314700"/>
          </a:xfrm>
          <a:prstGeom prst="rect">
            <a:avLst/>
          </a:prstGeom>
          <a:solidFill>
            <a:srgbClr val="FFFFFF"/>
          </a:solidFill>
          <a:ln w="9525">
            <a:solidFill>
              <a:srgbClr val="000000"/>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fontAlgn="auto" hangingPunct="1">
              <a:spcBef>
                <a:spcPct val="0"/>
              </a:spcBef>
              <a:spcAft>
                <a:spcPts val="0"/>
              </a:spcAft>
              <a:buFontTx/>
              <a:buNone/>
              <a:defRPr/>
            </a:pPr>
            <a:endParaRPr lang="hu-HU" altLang="hu-HU" sz="2400" kern="0">
              <a:solidFill>
                <a:srgbClr val="294143"/>
              </a:solidFill>
            </a:endParaRPr>
          </a:p>
        </p:txBody>
      </p:sp>
      <p:sp>
        <p:nvSpPr>
          <p:cNvPr id="20" name="Line 13">
            <a:extLst>
              <a:ext uri="{FF2B5EF4-FFF2-40B4-BE49-F238E27FC236}">
                <a16:creationId xmlns:a16="http://schemas.microsoft.com/office/drawing/2014/main" id="{78A3C4F6-CBB9-804D-BFD6-C084A3DF8316}"/>
              </a:ext>
            </a:extLst>
          </p:cNvPr>
          <p:cNvSpPr>
            <a:spLocks noChangeShapeType="1"/>
          </p:cNvSpPr>
          <p:nvPr/>
        </p:nvSpPr>
        <p:spPr bwMode="auto">
          <a:xfrm>
            <a:off x="4382765" y="1960984"/>
            <a:ext cx="0" cy="33147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eaLnBrk="1" fontAlgn="auto" hangingPunct="1">
              <a:spcBef>
                <a:spcPts val="0"/>
              </a:spcBef>
              <a:spcAft>
                <a:spcPts val="0"/>
              </a:spcAft>
              <a:defRPr/>
            </a:pPr>
            <a:endParaRPr lang="hu-HU" sz="1800" kern="0">
              <a:solidFill>
                <a:srgbClr val="294143"/>
              </a:solidFill>
            </a:endParaRPr>
          </a:p>
        </p:txBody>
      </p:sp>
      <p:sp>
        <p:nvSpPr>
          <p:cNvPr id="21" name="Line 14">
            <a:extLst>
              <a:ext uri="{FF2B5EF4-FFF2-40B4-BE49-F238E27FC236}">
                <a16:creationId xmlns:a16="http://schemas.microsoft.com/office/drawing/2014/main" id="{F659F410-5A3F-B541-A449-0A1D39FAB11B}"/>
              </a:ext>
            </a:extLst>
          </p:cNvPr>
          <p:cNvSpPr>
            <a:spLocks noChangeShapeType="1"/>
          </p:cNvSpPr>
          <p:nvPr/>
        </p:nvSpPr>
        <p:spPr bwMode="auto">
          <a:xfrm>
            <a:off x="4382765" y="4004097"/>
            <a:ext cx="10287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eaLnBrk="1" fontAlgn="auto" hangingPunct="1">
              <a:spcBef>
                <a:spcPts val="0"/>
              </a:spcBef>
              <a:spcAft>
                <a:spcPts val="0"/>
              </a:spcAft>
              <a:defRPr/>
            </a:pPr>
            <a:endParaRPr lang="hu-HU" sz="1800" kern="0">
              <a:solidFill>
                <a:srgbClr val="294143"/>
              </a:solidFill>
            </a:endParaRPr>
          </a:p>
        </p:txBody>
      </p:sp>
      <p:sp>
        <p:nvSpPr>
          <p:cNvPr id="22" name="Line 15">
            <a:extLst>
              <a:ext uri="{FF2B5EF4-FFF2-40B4-BE49-F238E27FC236}">
                <a16:creationId xmlns:a16="http://schemas.microsoft.com/office/drawing/2014/main" id="{E41AE94E-D556-5447-8068-6FA6BACE82FE}"/>
              </a:ext>
            </a:extLst>
          </p:cNvPr>
          <p:cNvSpPr>
            <a:spLocks noChangeShapeType="1"/>
          </p:cNvSpPr>
          <p:nvPr/>
        </p:nvSpPr>
        <p:spPr bwMode="auto">
          <a:xfrm>
            <a:off x="4382765" y="4575597"/>
            <a:ext cx="1028700"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pPr eaLnBrk="1" fontAlgn="auto" hangingPunct="1">
              <a:spcBef>
                <a:spcPts val="0"/>
              </a:spcBef>
              <a:spcAft>
                <a:spcPts val="0"/>
              </a:spcAft>
              <a:defRPr/>
            </a:pPr>
            <a:endParaRPr lang="hu-HU" sz="1800" kern="0" dirty="0">
              <a:solidFill>
                <a:srgbClr val="294143"/>
              </a:solidFill>
            </a:endParaRPr>
          </a:p>
        </p:txBody>
      </p:sp>
      <p:sp>
        <p:nvSpPr>
          <p:cNvPr id="23" name="Line 16">
            <a:extLst>
              <a:ext uri="{FF2B5EF4-FFF2-40B4-BE49-F238E27FC236}">
                <a16:creationId xmlns:a16="http://schemas.microsoft.com/office/drawing/2014/main" id="{D65E187B-ED13-1747-A1BA-4459114F0483}"/>
              </a:ext>
            </a:extLst>
          </p:cNvPr>
          <p:cNvSpPr>
            <a:spLocks noChangeShapeType="1"/>
          </p:cNvSpPr>
          <p:nvPr/>
        </p:nvSpPr>
        <p:spPr bwMode="auto">
          <a:xfrm>
            <a:off x="4382765" y="4804197"/>
            <a:ext cx="10287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eaLnBrk="1" fontAlgn="auto" hangingPunct="1">
              <a:spcBef>
                <a:spcPts val="0"/>
              </a:spcBef>
              <a:spcAft>
                <a:spcPts val="0"/>
              </a:spcAft>
              <a:defRPr/>
            </a:pPr>
            <a:endParaRPr lang="hu-HU" sz="1800" kern="0">
              <a:solidFill>
                <a:srgbClr val="294143"/>
              </a:solidFill>
            </a:endParaRPr>
          </a:p>
        </p:txBody>
      </p:sp>
      <p:sp>
        <p:nvSpPr>
          <p:cNvPr id="24" name="Line 17">
            <a:extLst>
              <a:ext uri="{FF2B5EF4-FFF2-40B4-BE49-F238E27FC236}">
                <a16:creationId xmlns:a16="http://schemas.microsoft.com/office/drawing/2014/main" id="{19519CAD-49C9-9841-84A3-B9FAD283A2CC}"/>
              </a:ext>
            </a:extLst>
          </p:cNvPr>
          <p:cNvSpPr>
            <a:spLocks noChangeShapeType="1"/>
          </p:cNvSpPr>
          <p:nvPr/>
        </p:nvSpPr>
        <p:spPr bwMode="auto">
          <a:xfrm>
            <a:off x="4382765" y="5032797"/>
            <a:ext cx="10287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eaLnBrk="1" fontAlgn="auto" hangingPunct="1">
              <a:spcBef>
                <a:spcPts val="0"/>
              </a:spcBef>
              <a:spcAft>
                <a:spcPts val="0"/>
              </a:spcAft>
              <a:defRPr/>
            </a:pPr>
            <a:endParaRPr lang="hu-HU" sz="1800" kern="0">
              <a:solidFill>
                <a:srgbClr val="294143"/>
              </a:solidFill>
            </a:endParaRPr>
          </a:p>
        </p:txBody>
      </p:sp>
      <p:sp>
        <p:nvSpPr>
          <p:cNvPr id="25" name="Line 18">
            <a:extLst>
              <a:ext uri="{FF2B5EF4-FFF2-40B4-BE49-F238E27FC236}">
                <a16:creationId xmlns:a16="http://schemas.microsoft.com/office/drawing/2014/main" id="{C64F1684-987C-0345-A0B2-110B7A7438D7}"/>
              </a:ext>
            </a:extLst>
          </p:cNvPr>
          <p:cNvSpPr>
            <a:spLocks noChangeShapeType="1"/>
          </p:cNvSpPr>
          <p:nvPr/>
        </p:nvSpPr>
        <p:spPr bwMode="auto">
          <a:xfrm>
            <a:off x="4382765" y="5147097"/>
            <a:ext cx="10287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eaLnBrk="1" fontAlgn="auto" hangingPunct="1">
              <a:spcBef>
                <a:spcPts val="0"/>
              </a:spcBef>
              <a:spcAft>
                <a:spcPts val="0"/>
              </a:spcAft>
              <a:defRPr/>
            </a:pPr>
            <a:endParaRPr lang="hu-HU" sz="1800" kern="0">
              <a:solidFill>
                <a:srgbClr val="294143"/>
              </a:solidFill>
            </a:endParaRPr>
          </a:p>
        </p:txBody>
      </p:sp>
      <p:sp>
        <p:nvSpPr>
          <p:cNvPr id="26" name="Line 19">
            <a:extLst>
              <a:ext uri="{FF2B5EF4-FFF2-40B4-BE49-F238E27FC236}">
                <a16:creationId xmlns:a16="http://schemas.microsoft.com/office/drawing/2014/main" id="{B20253CF-03DE-204D-BE40-7016DB2E2506}"/>
              </a:ext>
            </a:extLst>
          </p:cNvPr>
          <p:cNvSpPr>
            <a:spLocks noChangeShapeType="1"/>
          </p:cNvSpPr>
          <p:nvPr/>
        </p:nvSpPr>
        <p:spPr bwMode="auto">
          <a:xfrm flipH="1">
            <a:off x="3354065" y="4689897"/>
            <a:ext cx="10287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eaLnBrk="1" fontAlgn="auto" hangingPunct="1">
              <a:spcBef>
                <a:spcPts val="0"/>
              </a:spcBef>
              <a:spcAft>
                <a:spcPts val="0"/>
              </a:spcAft>
              <a:defRPr/>
            </a:pPr>
            <a:endParaRPr lang="hu-HU" sz="1800" kern="0">
              <a:solidFill>
                <a:srgbClr val="294143"/>
              </a:solidFill>
            </a:endParaRPr>
          </a:p>
        </p:txBody>
      </p:sp>
      <p:sp>
        <p:nvSpPr>
          <p:cNvPr id="27" name="Line 20">
            <a:extLst>
              <a:ext uri="{FF2B5EF4-FFF2-40B4-BE49-F238E27FC236}">
                <a16:creationId xmlns:a16="http://schemas.microsoft.com/office/drawing/2014/main" id="{668E3AA4-6F20-484E-9835-77A80EB7B5FF}"/>
              </a:ext>
            </a:extLst>
          </p:cNvPr>
          <p:cNvSpPr>
            <a:spLocks noChangeShapeType="1"/>
          </p:cNvSpPr>
          <p:nvPr/>
        </p:nvSpPr>
        <p:spPr bwMode="auto">
          <a:xfrm flipH="1">
            <a:off x="3354065" y="4918497"/>
            <a:ext cx="10287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eaLnBrk="1" fontAlgn="auto" hangingPunct="1">
              <a:spcBef>
                <a:spcPts val="0"/>
              </a:spcBef>
              <a:spcAft>
                <a:spcPts val="0"/>
              </a:spcAft>
              <a:defRPr/>
            </a:pPr>
            <a:endParaRPr lang="hu-HU" sz="1800" kern="0">
              <a:solidFill>
                <a:srgbClr val="294143"/>
              </a:solidFill>
            </a:endParaRPr>
          </a:p>
        </p:txBody>
      </p:sp>
      <p:sp>
        <p:nvSpPr>
          <p:cNvPr id="28" name="Line 21">
            <a:extLst>
              <a:ext uri="{FF2B5EF4-FFF2-40B4-BE49-F238E27FC236}">
                <a16:creationId xmlns:a16="http://schemas.microsoft.com/office/drawing/2014/main" id="{7B310B72-974C-E746-999D-38E1E8950FBA}"/>
              </a:ext>
            </a:extLst>
          </p:cNvPr>
          <p:cNvSpPr>
            <a:spLocks noChangeShapeType="1"/>
          </p:cNvSpPr>
          <p:nvPr/>
        </p:nvSpPr>
        <p:spPr bwMode="auto">
          <a:xfrm flipH="1">
            <a:off x="3354065" y="5032797"/>
            <a:ext cx="10287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eaLnBrk="1" fontAlgn="auto" hangingPunct="1">
              <a:spcBef>
                <a:spcPts val="0"/>
              </a:spcBef>
              <a:spcAft>
                <a:spcPts val="0"/>
              </a:spcAft>
              <a:defRPr/>
            </a:pPr>
            <a:endParaRPr lang="hu-HU" sz="1800" kern="0">
              <a:solidFill>
                <a:srgbClr val="294143"/>
              </a:solidFill>
            </a:endParaRPr>
          </a:p>
        </p:txBody>
      </p:sp>
      <p:sp>
        <p:nvSpPr>
          <p:cNvPr id="29" name="Line 22">
            <a:extLst>
              <a:ext uri="{FF2B5EF4-FFF2-40B4-BE49-F238E27FC236}">
                <a16:creationId xmlns:a16="http://schemas.microsoft.com/office/drawing/2014/main" id="{61DEAC81-0A14-DA44-8E13-6BEBEC487952}"/>
              </a:ext>
            </a:extLst>
          </p:cNvPr>
          <p:cNvSpPr>
            <a:spLocks noChangeShapeType="1"/>
          </p:cNvSpPr>
          <p:nvPr/>
        </p:nvSpPr>
        <p:spPr bwMode="auto">
          <a:xfrm flipH="1">
            <a:off x="3354065" y="5147097"/>
            <a:ext cx="10287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eaLnBrk="1" fontAlgn="auto" hangingPunct="1">
              <a:spcBef>
                <a:spcPts val="0"/>
              </a:spcBef>
              <a:spcAft>
                <a:spcPts val="0"/>
              </a:spcAft>
              <a:defRPr/>
            </a:pPr>
            <a:endParaRPr lang="hu-HU" sz="1800" kern="0">
              <a:solidFill>
                <a:srgbClr val="294143"/>
              </a:solidFill>
            </a:endParaRPr>
          </a:p>
        </p:txBody>
      </p:sp>
      <p:sp>
        <p:nvSpPr>
          <p:cNvPr id="30" name="Line 23">
            <a:extLst>
              <a:ext uri="{FF2B5EF4-FFF2-40B4-BE49-F238E27FC236}">
                <a16:creationId xmlns:a16="http://schemas.microsoft.com/office/drawing/2014/main" id="{1AE77249-0A00-EA42-97BF-1972F7D54616}"/>
              </a:ext>
            </a:extLst>
          </p:cNvPr>
          <p:cNvSpPr>
            <a:spLocks noChangeShapeType="1"/>
          </p:cNvSpPr>
          <p:nvPr/>
        </p:nvSpPr>
        <p:spPr bwMode="auto">
          <a:xfrm>
            <a:off x="3125465" y="2975397"/>
            <a:ext cx="3429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eaLnBrk="1" fontAlgn="auto" hangingPunct="1">
              <a:spcBef>
                <a:spcPts val="0"/>
              </a:spcBef>
              <a:spcAft>
                <a:spcPts val="0"/>
              </a:spcAft>
              <a:defRPr/>
            </a:pPr>
            <a:endParaRPr lang="hu-HU" sz="1800" kern="0">
              <a:solidFill>
                <a:srgbClr val="294143"/>
              </a:solidFill>
            </a:endParaRPr>
          </a:p>
        </p:txBody>
      </p:sp>
      <p:sp>
        <p:nvSpPr>
          <p:cNvPr id="31" name="Line 24">
            <a:extLst>
              <a:ext uri="{FF2B5EF4-FFF2-40B4-BE49-F238E27FC236}">
                <a16:creationId xmlns:a16="http://schemas.microsoft.com/office/drawing/2014/main" id="{461CCC1B-DD30-894B-A6AE-C5D97F4BE865}"/>
              </a:ext>
            </a:extLst>
          </p:cNvPr>
          <p:cNvSpPr>
            <a:spLocks noChangeShapeType="1"/>
          </p:cNvSpPr>
          <p:nvPr/>
        </p:nvSpPr>
        <p:spPr bwMode="auto">
          <a:xfrm>
            <a:off x="2896865" y="4232697"/>
            <a:ext cx="457200" cy="4572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eaLnBrk="1" fontAlgn="auto" hangingPunct="1">
              <a:spcBef>
                <a:spcPts val="0"/>
              </a:spcBef>
              <a:spcAft>
                <a:spcPts val="0"/>
              </a:spcAft>
              <a:defRPr/>
            </a:pPr>
            <a:endParaRPr lang="hu-HU" sz="1800" kern="0">
              <a:solidFill>
                <a:srgbClr val="294143"/>
              </a:solidFill>
            </a:endParaRPr>
          </a:p>
        </p:txBody>
      </p:sp>
      <p:sp>
        <p:nvSpPr>
          <p:cNvPr id="32" name="Line 25">
            <a:extLst>
              <a:ext uri="{FF2B5EF4-FFF2-40B4-BE49-F238E27FC236}">
                <a16:creationId xmlns:a16="http://schemas.microsoft.com/office/drawing/2014/main" id="{91121EC2-8A80-FA46-9EA5-76696DFF3186}"/>
              </a:ext>
            </a:extLst>
          </p:cNvPr>
          <p:cNvSpPr>
            <a:spLocks noChangeShapeType="1"/>
          </p:cNvSpPr>
          <p:nvPr/>
        </p:nvSpPr>
        <p:spPr bwMode="auto">
          <a:xfrm>
            <a:off x="3011165" y="4575597"/>
            <a:ext cx="342900" cy="3429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eaLnBrk="1" fontAlgn="auto" hangingPunct="1">
              <a:spcBef>
                <a:spcPts val="0"/>
              </a:spcBef>
              <a:spcAft>
                <a:spcPts val="0"/>
              </a:spcAft>
              <a:defRPr/>
            </a:pPr>
            <a:endParaRPr lang="hu-HU" sz="1800" kern="0">
              <a:solidFill>
                <a:srgbClr val="294143"/>
              </a:solidFill>
            </a:endParaRPr>
          </a:p>
        </p:txBody>
      </p:sp>
      <p:sp>
        <p:nvSpPr>
          <p:cNvPr id="33" name="Line 26">
            <a:extLst>
              <a:ext uri="{FF2B5EF4-FFF2-40B4-BE49-F238E27FC236}">
                <a16:creationId xmlns:a16="http://schemas.microsoft.com/office/drawing/2014/main" id="{FF0B9007-B504-DE4E-9577-C8A47AE7B7A4}"/>
              </a:ext>
            </a:extLst>
          </p:cNvPr>
          <p:cNvSpPr>
            <a:spLocks noChangeShapeType="1"/>
          </p:cNvSpPr>
          <p:nvPr/>
        </p:nvSpPr>
        <p:spPr bwMode="auto">
          <a:xfrm>
            <a:off x="3011165" y="4918497"/>
            <a:ext cx="342900" cy="1143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eaLnBrk="1" fontAlgn="auto" hangingPunct="1">
              <a:spcBef>
                <a:spcPts val="0"/>
              </a:spcBef>
              <a:spcAft>
                <a:spcPts val="0"/>
              </a:spcAft>
              <a:defRPr/>
            </a:pPr>
            <a:endParaRPr lang="hu-HU" sz="1800" kern="0">
              <a:solidFill>
                <a:srgbClr val="294143"/>
              </a:solidFill>
            </a:endParaRPr>
          </a:p>
        </p:txBody>
      </p:sp>
      <p:sp>
        <p:nvSpPr>
          <p:cNvPr id="34" name="Line 27">
            <a:extLst>
              <a:ext uri="{FF2B5EF4-FFF2-40B4-BE49-F238E27FC236}">
                <a16:creationId xmlns:a16="http://schemas.microsoft.com/office/drawing/2014/main" id="{AB593DB7-DFA5-6847-92E1-A588A20B9742}"/>
              </a:ext>
            </a:extLst>
          </p:cNvPr>
          <p:cNvSpPr>
            <a:spLocks noChangeShapeType="1"/>
          </p:cNvSpPr>
          <p:nvPr/>
        </p:nvSpPr>
        <p:spPr bwMode="auto">
          <a:xfrm>
            <a:off x="3011165" y="5147097"/>
            <a:ext cx="342900" cy="1143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eaLnBrk="1" fontAlgn="auto" hangingPunct="1">
              <a:spcBef>
                <a:spcPts val="0"/>
              </a:spcBef>
              <a:spcAft>
                <a:spcPts val="0"/>
              </a:spcAft>
              <a:defRPr/>
            </a:pPr>
            <a:endParaRPr lang="hu-HU" sz="1800" kern="0">
              <a:solidFill>
                <a:srgbClr val="294143"/>
              </a:solidFill>
            </a:endParaRPr>
          </a:p>
        </p:txBody>
      </p:sp>
      <p:sp>
        <p:nvSpPr>
          <p:cNvPr id="35" name="Line 28">
            <a:extLst>
              <a:ext uri="{FF2B5EF4-FFF2-40B4-BE49-F238E27FC236}">
                <a16:creationId xmlns:a16="http://schemas.microsoft.com/office/drawing/2014/main" id="{6F917676-B9F1-8A45-94D6-B4EE22D4F9B1}"/>
              </a:ext>
            </a:extLst>
          </p:cNvPr>
          <p:cNvSpPr>
            <a:spLocks noChangeShapeType="1"/>
          </p:cNvSpPr>
          <p:nvPr/>
        </p:nvSpPr>
        <p:spPr bwMode="auto">
          <a:xfrm>
            <a:off x="5297165" y="2861097"/>
            <a:ext cx="3429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eaLnBrk="1" fontAlgn="auto" hangingPunct="1">
              <a:spcBef>
                <a:spcPts val="0"/>
              </a:spcBef>
              <a:spcAft>
                <a:spcPts val="0"/>
              </a:spcAft>
              <a:defRPr/>
            </a:pPr>
            <a:endParaRPr lang="hu-HU" sz="1800" kern="0">
              <a:solidFill>
                <a:srgbClr val="294143"/>
              </a:solidFill>
            </a:endParaRPr>
          </a:p>
        </p:txBody>
      </p:sp>
      <p:sp>
        <p:nvSpPr>
          <p:cNvPr id="36" name="Line 29">
            <a:extLst>
              <a:ext uri="{FF2B5EF4-FFF2-40B4-BE49-F238E27FC236}">
                <a16:creationId xmlns:a16="http://schemas.microsoft.com/office/drawing/2014/main" id="{2A1235A2-D1DB-3749-BEFC-742FC4FD6550}"/>
              </a:ext>
            </a:extLst>
          </p:cNvPr>
          <p:cNvSpPr>
            <a:spLocks noChangeShapeType="1"/>
          </p:cNvSpPr>
          <p:nvPr/>
        </p:nvSpPr>
        <p:spPr bwMode="auto">
          <a:xfrm flipH="1">
            <a:off x="5411465" y="4232697"/>
            <a:ext cx="228600" cy="1143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eaLnBrk="1" fontAlgn="auto" hangingPunct="1">
              <a:spcBef>
                <a:spcPts val="0"/>
              </a:spcBef>
              <a:spcAft>
                <a:spcPts val="0"/>
              </a:spcAft>
              <a:defRPr/>
            </a:pPr>
            <a:endParaRPr lang="hu-HU" sz="1800" kern="0">
              <a:solidFill>
                <a:srgbClr val="294143"/>
              </a:solidFill>
            </a:endParaRPr>
          </a:p>
        </p:txBody>
      </p:sp>
      <p:sp>
        <p:nvSpPr>
          <p:cNvPr id="37" name="Line 30">
            <a:extLst>
              <a:ext uri="{FF2B5EF4-FFF2-40B4-BE49-F238E27FC236}">
                <a16:creationId xmlns:a16="http://schemas.microsoft.com/office/drawing/2014/main" id="{2DB35CA5-A1ED-DE4E-B948-F43BDBF6691B}"/>
              </a:ext>
            </a:extLst>
          </p:cNvPr>
          <p:cNvSpPr>
            <a:spLocks noChangeShapeType="1"/>
          </p:cNvSpPr>
          <p:nvPr/>
        </p:nvSpPr>
        <p:spPr bwMode="auto">
          <a:xfrm flipH="1">
            <a:off x="5411465" y="4461297"/>
            <a:ext cx="228600" cy="2286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eaLnBrk="1" fontAlgn="auto" hangingPunct="1">
              <a:spcBef>
                <a:spcPts val="0"/>
              </a:spcBef>
              <a:spcAft>
                <a:spcPts val="0"/>
              </a:spcAft>
              <a:defRPr/>
            </a:pPr>
            <a:endParaRPr lang="hu-HU" sz="1800" kern="0">
              <a:solidFill>
                <a:srgbClr val="294143"/>
              </a:solidFill>
            </a:endParaRPr>
          </a:p>
        </p:txBody>
      </p:sp>
      <p:sp>
        <p:nvSpPr>
          <p:cNvPr id="38" name="Line 31">
            <a:extLst>
              <a:ext uri="{FF2B5EF4-FFF2-40B4-BE49-F238E27FC236}">
                <a16:creationId xmlns:a16="http://schemas.microsoft.com/office/drawing/2014/main" id="{4A3E71B5-4FBD-D740-9117-0958AD113D0E}"/>
              </a:ext>
            </a:extLst>
          </p:cNvPr>
          <p:cNvSpPr>
            <a:spLocks noChangeShapeType="1"/>
          </p:cNvSpPr>
          <p:nvPr/>
        </p:nvSpPr>
        <p:spPr bwMode="auto">
          <a:xfrm flipH="1">
            <a:off x="5411465" y="4804197"/>
            <a:ext cx="228600" cy="1143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eaLnBrk="1" fontAlgn="auto" hangingPunct="1">
              <a:spcBef>
                <a:spcPts val="0"/>
              </a:spcBef>
              <a:spcAft>
                <a:spcPts val="0"/>
              </a:spcAft>
              <a:defRPr/>
            </a:pPr>
            <a:endParaRPr lang="hu-HU" sz="1800" kern="0">
              <a:solidFill>
                <a:srgbClr val="294143"/>
              </a:solidFill>
            </a:endParaRPr>
          </a:p>
        </p:txBody>
      </p:sp>
      <p:sp>
        <p:nvSpPr>
          <p:cNvPr id="39" name="Line 32">
            <a:extLst>
              <a:ext uri="{FF2B5EF4-FFF2-40B4-BE49-F238E27FC236}">
                <a16:creationId xmlns:a16="http://schemas.microsoft.com/office/drawing/2014/main" id="{6DB8A167-489E-E943-97D8-A881FD2F834D}"/>
              </a:ext>
            </a:extLst>
          </p:cNvPr>
          <p:cNvSpPr>
            <a:spLocks noChangeShapeType="1"/>
          </p:cNvSpPr>
          <p:nvPr/>
        </p:nvSpPr>
        <p:spPr bwMode="auto">
          <a:xfrm flipH="1">
            <a:off x="5411465" y="5032797"/>
            <a:ext cx="2286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eaLnBrk="1" fontAlgn="auto" hangingPunct="1">
              <a:spcBef>
                <a:spcPts val="0"/>
              </a:spcBef>
              <a:spcAft>
                <a:spcPts val="0"/>
              </a:spcAft>
              <a:defRPr/>
            </a:pPr>
            <a:endParaRPr lang="hu-HU" sz="1800" kern="0">
              <a:solidFill>
                <a:srgbClr val="294143"/>
              </a:solidFill>
            </a:endParaRPr>
          </a:p>
        </p:txBody>
      </p:sp>
      <p:sp>
        <p:nvSpPr>
          <p:cNvPr id="41" name="Line 33">
            <a:extLst>
              <a:ext uri="{FF2B5EF4-FFF2-40B4-BE49-F238E27FC236}">
                <a16:creationId xmlns:a16="http://schemas.microsoft.com/office/drawing/2014/main" id="{BC0B782A-9978-F34B-AE54-DE256B1AF107}"/>
              </a:ext>
            </a:extLst>
          </p:cNvPr>
          <p:cNvSpPr>
            <a:spLocks noChangeShapeType="1"/>
          </p:cNvSpPr>
          <p:nvPr/>
        </p:nvSpPr>
        <p:spPr bwMode="auto">
          <a:xfrm flipH="1">
            <a:off x="5411465" y="5147097"/>
            <a:ext cx="2286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eaLnBrk="1" fontAlgn="auto" hangingPunct="1">
              <a:spcBef>
                <a:spcPts val="0"/>
              </a:spcBef>
              <a:spcAft>
                <a:spcPts val="0"/>
              </a:spcAft>
              <a:defRPr/>
            </a:pPr>
            <a:endParaRPr lang="hu-HU" sz="1800" kern="0">
              <a:solidFill>
                <a:srgbClr val="294143"/>
              </a:solidFill>
            </a:endParaRPr>
          </a:p>
        </p:txBody>
      </p:sp>
      <p:sp>
        <p:nvSpPr>
          <p:cNvPr id="42" name="Text Box 34">
            <a:extLst>
              <a:ext uri="{FF2B5EF4-FFF2-40B4-BE49-F238E27FC236}">
                <a16:creationId xmlns:a16="http://schemas.microsoft.com/office/drawing/2014/main" id="{B8D0A5A5-2FF4-CB4F-93E9-D0CD61D5C0C3}"/>
              </a:ext>
            </a:extLst>
          </p:cNvPr>
          <p:cNvSpPr txBox="1">
            <a:spLocks noChangeArrowheads="1"/>
          </p:cNvSpPr>
          <p:nvPr/>
        </p:nvSpPr>
        <p:spPr bwMode="auto">
          <a:xfrm>
            <a:off x="5640065" y="4004097"/>
            <a:ext cx="1485900" cy="13716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fontAlgn="auto" hangingPunct="1">
              <a:spcBef>
                <a:spcPct val="0"/>
              </a:spcBef>
              <a:spcAft>
                <a:spcPts val="0"/>
              </a:spcAft>
              <a:buFontTx/>
              <a:buNone/>
              <a:defRPr/>
            </a:pPr>
            <a:r>
              <a:rPr lang="hu-HU" altLang="hu-HU" sz="1200" kern="0" dirty="0">
                <a:solidFill>
                  <a:srgbClr val="294143"/>
                </a:solidFill>
              </a:rPr>
              <a:t>HCO</a:t>
            </a:r>
            <a:r>
              <a:rPr lang="hu-HU" altLang="hu-HU" sz="1200" kern="0" baseline="-25000" dirty="0">
                <a:solidFill>
                  <a:srgbClr val="294143"/>
                </a:solidFill>
              </a:rPr>
              <a:t>3</a:t>
            </a:r>
            <a:r>
              <a:rPr lang="hu-HU" altLang="hu-HU" sz="1200" kern="0" dirty="0">
                <a:solidFill>
                  <a:srgbClr val="294143"/>
                </a:solidFill>
              </a:rPr>
              <a:t> = 26</a:t>
            </a:r>
          </a:p>
          <a:p>
            <a:pPr eaLnBrk="1" fontAlgn="auto" hangingPunct="1">
              <a:spcBef>
                <a:spcPct val="0"/>
              </a:spcBef>
              <a:spcAft>
                <a:spcPts val="0"/>
              </a:spcAft>
              <a:buFontTx/>
              <a:buNone/>
              <a:defRPr/>
            </a:pPr>
            <a:endParaRPr lang="hu-HU" altLang="hu-HU" sz="1200" kern="0" dirty="0">
              <a:solidFill>
                <a:srgbClr val="294143"/>
              </a:solidFill>
            </a:endParaRPr>
          </a:p>
          <a:p>
            <a:pPr eaLnBrk="1" fontAlgn="auto" hangingPunct="1">
              <a:spcBef>
                <a:spcPct val="0"/>
              </a:spcBef>
              <a:spcAft>
                <a:spcPts val="0"/>
              </a:spcAft>
              <a:buFontTx/>
              <a:buNone/>
              <a:defRPr/>
            </a:pPr>
            <a:r>
              <a:rPr lang="hu-HU" altLang="hu-HU" sz="1200" kern="0" dirty="0" err="1">
                <a:solidFill>
                  <a:srgbClr val="294143"/>
                </a:solidFill>
              </a:rPr>
              <a:t>Organic</a:t>
            </a:r>
            <a:r>
              <a:rPr lang="hu-HU" altLang="hu-HU" sz="1200" kern="0" dirty="0">
                <a:solidFill>
                  <a:srgbClr val="294143"/>
                </a:solidFill>
              </a:rPr>
              <a:t> </a:t>
            </a:r>
            <a:r>
              <a:rPr lang="hu-HU" altLang="hu-HU" sz="1200" kern="0" dirty="0" err="1">
                <a:solidFill>
                  <a:srgbClr val="294143"/>
                </a:solidFill>
              </a:rPr>
              <a:t>acids</a:t>
            </a:r>
            <a:r>
              <a:rPr lang="hu-HU" altLang="hu-HU" sz="1200" kern="0" dirty="0">
                <a:solidFill>
                  <a:srgbClr val="294143"/>
                </a:solidFill>
              </a:rPr>
              <a:t> = 6</a:t>
            </a:r>
          </a:p>
          <a:p>
            <a:pPr eaLnBrk="1" fontAlgn="auto" hangingPunct="1">
              <a:spcBef>
                <a:spcPct val="0"/>
              </a:spcBef>
              <a:spcAft>
                <a:spcPts val="0"/>
              </a:spcAft>
              <a:buFontTx/>
              <a:buNone/>
              <a:defRPr/>
            </a:pPr>
            <a:endParaRPr lang="hu-HU" altLang="hu-HU" sz="1200" kern="0" dirty="0">
              <a:solidFill>
                <a:srgbClr val="294143"/>
              </a:solidFill>
            </a:endParaRPr>
          </a:p>
          <a:p>
            <a:pPr eaLnBrk="1" fontAlgn="auto" hangingPunct="1">
              <a:spcBef>
                <a:spcPct val="0"/>
              </a:spcBef>
              <a:spcAft>
                <a:spcPts val="0"/>
              </a:spcAft>
              <a:buFontTx/>
              <a:buNone/>
              <a:defRPr/>
            </a:pPr>
            <a:r>
              <a:rPr lang="hu-HU" altLang="hu-HU" sz="1200" kern="0" dirty="0">
                <a:solidFill>
                  <a:srgbClr val="294143"/>
                </a:solidFill>
              </a:rPr>
              <a:t>Protein = 16</a:t>
            </a:r>
          </a:p>
          <a:p>
            <a:pPr eaLnBrk="1" fontAlgn="auto" hangingPunct="1">
              <a:spcBef>
                <a:spcPct val="0"/>
              </a:spcBef>
              <a:spcAft>
                <a:spcPts val="0"/>
              </a:spcAft>
              <a:buFontTx/>
              <a:buNone/>
              <a:defRPr/>
            </a:pPr>
            <a:r>
              <a:rPr lang="hu-HU" altLang="hu-HU" sz="1200" kern="0" dirty="0">
                <a:solidFill>
                  <a:srgbClr val="294143"/>
                </a:solidFill>
              </a:rPr>
              <a:t>HPO</a:t>
            </a:r>
            <a:r>
              <a:rPr lang="hu-HU" altLang="hu-HU" sz="1200" kern="0" baseline="-25000" dirty="0">
                <a:solidFill>
                  <a:srgbClr val="294143"/>
                </a:solidFill>
              </a:rPr>
              <a:t>4</a:t>
            </a:r>
            <a:r>
              <a:rPr lang="hu-HU" altLang="hu-HU" sz="1200" kern="0" dirty="0">
                <a:solidFill>
                  <a:srgbClr val="294143"/>
                </a:solidFill>
              </a:rPr>
              <a:t> = 2</a:t>
            </a:r>
          </a:p>
          <a:p>
            <a:pPr eaLnBrk="1" fontAlgn="auto" hangingPunct="1">
              <a:spcBef>
                <a:spcPct val="0"/>
              </a:spcBef>
              <a:spcAft>
                <a:spcPts val="0"/>
              </a:spcAft>
              <a:buFontTx/>
              <a:buNone/>
              <a:defRPr/>
            </a:pPr>
            <a:r>
              <a:rPr lang="hu-HU" altLang="hu-HU" sz="1200" kern="0" dirty="0">
                <a:solidFill>
                  <a:srgbClr val="294143"/>
                </a:solidFill>
              </a:rPr>
              <a:t>SO</a:t>
            </a:r>
            <a:r>
              <a:rPr lang="hu-HU" altLang="hu-HU" sz="1200" kern="0" baseline="-25000" dirty="0">
                <a:solidFill>
                  <a:srgbClr val="294143"/>
                </a:solidFill>
              </a:rPr>
              <a:t>4</a:t>
            </a:r>
            <a:r>
              <a:rPr lang="hu-HU" altLang="hu-HU" sz="1200" kern="0" dirty="0">
                <a:solidFill>
                  <a:srgbClr val="294143"/>
                </a:solidFill>
              </a:rPr>
              <a:t> = 1</a:t>
            </a:r>
          </a:p>
        </p:txBody>
      </p:sp>
      <p:sp>
        <p:nvSpPr>
          <p:cNvPr id="47" name="Text Box 35">
            <a:extLst>
              <a:ext uri="{FF2B5EF4-FFF2-40B4-BE49-F238E27FC236}">
                <a16:creationId xmlns:a16="http://schemas.microsoft.com/office/drawing/2014/main" id="{CA7226F0-BD33-5F4A-9FC8-215DAA601C86}"/>
              </a:ext>
            </a:extLst>
          </p:cNvPr>
          <p:cNvSpPr txBox="1">
            <a:spLocks noChangeArrowheads="1"/>
          </p:cNvSpPr>
          <p:nvPr/>
        </p:nvSpPr>
        <p:spPr bwMode="auto">
          <a:xfrm>
            <a:off x="5640065" y="2746797"/>
            <a:ext cx="914400" cy="3429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fontAlgn="auto" hangingPunct="1">
              <a:spcBef>
                <a:spcPct val="0"/>
              </a:spcBef>
              <a:spcAft>
                <a:spcPts val="0"/>
              </a:spcAft>
              <a:buFontTx/>
              <a:buNone/>
              <a:defRPr/>
            </a:pPr>
            <a:r>
              <a:rPr lang="hu-HU" altLang="hu-HU" sz="1200" kern="0">
                <a:solidFill>
                  <a:srgbClr val="294143"/>
                </a:solidFill>
              </a:rPr>
              <a:t>Cl</a:t>
            </a:r>
            <a:r>
              <a:rPr lang="hu-HU" altLang="hu-HU" sz="1200" kern="0" baseline="30000">
                <a:solidFill>
                  <a:srgbClr val="294143"/>
                </a:solidFill>
              </a:rPr>
              <a:t>-</a:t>
            </a:r>
            <a:r>
              <a:rPr lang="hu-HU" altLang="hu-HU" sz="1200" kern="0">
                <a:solidFill>
                  <a:srgbClr val="294143"/>
                </a:solidFill>
              </a:rPr>
              <a:t> = 109</a:t>
            </a:r>
          </a:p>
        </p:txBody>
      </p:sp>
      <p:sp>
        <p:nvSpPr>
          <p:cNvPr id="48" name="Text Box 36">
            <a:extLst>
              <a:ext uri="{FF2B5EF4-FFF2-40B4-BE49-F238E27FC236}">
                <a16:creationId xmlns:a16="http://schemas.microsoft.com/office/drawing/2014/main" id="{AE3FEB8F-C133-194A-BD83-5592BAEA1422}"/>
              </a:ext>
            </a:extLst>
          </p:cNvPr>
          <p:cNvSpPr txBox="1">
            <a:spLocks noChangeArrowheads="1"/>
          </p:cNvSpPr>
          <p:nvPr/>
        </p:nvSpPr>
        <p:spPr bwMode="auto">
          <a:xfrm>
            <a:off x="2325365" y="2861097"/>
            <a:ext cx="914400" cy="3429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fontAlgn="auto" hangingPunct="1">
              <a:spcBef>
                <a:spcPct val="0"/>
              </a:spcBef>
              <a:spcAft>
                <a:spcPts val="0"/>
              </a:spcAft>
              <a:buFontTx/>
              <a:buNone/>
              <a:defRPr/>
            </a:pPr>
            <a:r>
              <a:rPr lang="hu-HU" altLang="hu-HU" sz="1200" kern="0">
                <a:solidFill>
                  <a:srgbClr val="294143"/>
                </a:solidFill>
              </a:rPr>
              <a:t>Na</a:t>
            </a:r>
            <a:r>
              <a:rPr lang="hu-HU" altLang="hu-HU" sz="1200" kern="0" baseline="30000">
                <a:solidFill>
                  <a:srgbClr val="294143"/>
                </a:solidFill>
              </a:rPr>
              <a:t>+</a:t>
            </a:r>
            <a:r>
              <a:rPr lang="hu-HU" altLang="hu-HU" sz="1200" kern="0">
                <a:solidFill>
                  <a:srgbClr val="294143"/>
                </a:solidFill>
              </a:rPr>
              <a:t> = 142</a:t>
            </a:r>
          </a:p>
        </p:txBody>
      </p:sp>
      <p:sp>
        <p:nvSpPr>
          <p:cNvPr id="49" name="Text Box 37">
            <a:extLst>
              <a:ext uri="{FF2B5EF4-FFF2-40B4-BE49-F238E27FC236}">
                <a16:creationId xmlns:a16="http://schemas.microsoft.com/office/drawing/2014/main" id="{E10F4340-DC82-664F-A375-39DD54772954}"/>
              </a:ext>
            </a:extLst>
          </p:cNvPr>
          <p:cNvSpPr txBox="1">
            <a:spLocks noChangeArrowheads="1"/>
          </p:cNvSpPr>
          <p:nvPr/>
        </p:nvSpPr>
        <p:spPr bwMode="auto">
          <a:xfrm>
            <a:off x="2325365" y="4118397"/>
            <a:ext cx="914400" cy="12573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fontAlgn="auto" hangingPunct="1">
              <a:spcBef>
                <a:spcPct val="0"/>
              </a:spcBef>
              <a:spcAft>
                <a:spcPts val="0"/>
              </a:spcAft>
              <a:buFontTx/>
              <a:buNone/>
              <a:defRPr/>
            </a:pPr>
            <a:r>
              <a:rPr lang="hu-HU" altLang="hu-HU" sz="1200" kern="0">
                <a:solidFill>
                  <a:srgbClr val="294143"/>
                </a:solidFill>
              </a:rPr>
              <a:t>K</a:t>
            </a:r>
            <a:r>
              <a:rPr lang="hu-HU" altLang="hu-HU" sz="1200" kern="0" baseline="30000">
                <a:solidFill>
                  <a:srgbClr val="294143"/>
                </a:solidFill>
              </a:rPr>
              <a:t>+</a:t>
            </a:r>
            <a:r>
              <a:rPr lang="hu-HU" altLang="hu-HU" sz="1200" kern="0">
                <a:solidFill>
                  <a:srgbClr val="294143"/>
                </a:solidFill>
              </a:rPr>
              <a:t> = 4</a:t>
            </a:r>
          </a:p>
          <a:p>
            <a:pPr eaLnBrk="1" fontAlgn="auto" hangingPunct="1">
              <a:spcBef>
                <a:spcPct val="0"/>
              </a:spcBef>
              <a:spcAft>
                <a:spcPts val="0"/>
              </a:spcAft>
              <a:buFontTx/>
              <a:buNone/>
              <a:defRPr/>
            </a:pPr>
            <a:endParaRPr lang="hu-HU" altLang="hu-HU" sz="1200" kern="0">
              <a:solidFill>
                <a:srgbClr val="294143"/>
              </a:solidFill>
            </a:endParaRPr>
          </a:p>
          <a:p>
            <a:pPr eaLnBrk="1" fontAlgn="auto" hangingPunct="1">
              <a:spcBef>
                <a:spcPct val="0"/>
              </a:spcBef>
              <a:spcAft>
                <a:spcPts val="0"/>
              </a:spcAft>
              <a:buFontTx/>
              <a:buNone/>
              <a:defRPr/>
            </a:pPr>
            <a:r>
              <a:rPr lang="hu-HU" altLang="hu-HU" sz="1200" kern="0">
                <a:solidFill>
                  <a:srgbClr val="294143"/>
                </a:solidFill>
              </a:rPr>
              <a:t>Mg</a:t>
            </a:r>
            <a:r>
              <a:rPr lang="hu-HU" altLang="hu-HU" sz="1200" kern="0" baseline="30000">
                <a:solidFill>
                  <a:srgbClr val="294143"/>
                </a:solidFill>
              </a:rPr>
              <a:t>2+</a:t>
            </a:r>
            <a:r>
              <a:rPr lang="hu-HU" altLang="hu-HU" sz="1200" kern="0">
                <a:solidFill>
                  <a:srgbClr val="294143"/>
                </a:solidFill>
              </a:rPr>
              <a:t> = 2</a:t>
            </a:r>
          </a:p>
          <a:p>
            <a:pPr eaLnBrk="1" fontAlgn="auto" hangingPunct="1">
              <a:spcBef>
                <a:spcPct val="0"/>
              </a:spcBef>
              <a:spcAft>
                <a:spcPts val="0"/>
              </a:spcAft>
              <a:buFontTx/>
              <a:buNone/>
              <a:defRPr/>
            </a:pPr>
            <a:endParaRPr lang="hu-HU" altLang="hu-HU" sz="1200" kern="0">
              <a:solidFill>
                <a:srgbClr val="294143"/>
              </a:solidFill>
            </a:endParaRPr>
          </a:p>
          <a:p>
            <a:pPr eaLnBrk="1" fontAlgn="auto" hangingPunct="1">
              <a:spcBef>
                <a:spcPct val="0"/>
              </a:spcBef>
              <a:spcAft>
                <a:spcPts val="0"/>
              </a:spcAft>
              <a:buFontTx/>
              <a:buNone/>
              <a:defRPr/>
            </a:pPr>
            <a:r>
              <a:rPr lang="hu-HU" altLang="hu-HU" sz="1200" kern="0">
                <a:solidFill>
                  <a:srgbClr val="294143"/>
                </a:solidFill>
              </a:rPr>
              <a:t>Ca</a:t>
            </a:r>
            <a:r>
              <a:rPr lang="hu-HU" altLang="hu-HU" sz="1200" kern="0" baseline="30000">
                <a:solidFill>
                  <a:srgbClr val="294143"/>
                </a:solidFill>
              </a:rPr>
              <a:t>2+</a:t>
            </a:r>
            <a:r>
              <a:rPr lang="hu-HU" altLang="hu-HU" sz="1200" kern="0">
                <a:solidFill>
                  <a:srgbClr val="294143"/>
                </a:solidFill>
              </a:rPr>
              <a:t> = 5</a:t>
            </a:r>
          </a:p>
          <a:p>
            <a:pPr eaLnBrk="1" fontAlgn="auto" hangingPunct="1">
              <a:spcBef>
                <a:spcPct val="0"/>
              </a:spcBef>
              <a:spcAft>
                <a:spcPts val="0"/>
              </a:spcAft>
              <a:buFontTx/>
              <a:buNone/>
              <a:defRPr/>
            </a:pPr>
            <a:r>
              <a:rPr lang="hu-HU" altLang="hu-HU" sz="1200" kern="0">
                <a:solidFill>
                  <a:srgbClr val="294143"/>
                </a:solidFill>
              </a:rPr>
              <a:t>Misc = 1</a:t>
            </a:r>
          </a:p>
        </p:txBody>
      </p:sp>
      <p:sp>
        <p:nvSpPr>
          <p:cNvPr id="50" name="Rectangle 38">
            <a:extLst>
              <a:ext uri="{FF2B5EF4-FFF2-40B4-BE49-F238E27FC236}">
                <a16:creationId xmlns:a16="http://schemas.microsoft.com/office/drawing/2014/main" id="{B29DA3E3-4C0A-7E40-A878-4CEAF87A697D}"/>
              </a:ext>
            </a:extLst>
          </p:cNvPr>
          <p:cNvSpPr txBox="1">
            <a:spLocks noChangeArrowheads="1"/>
          </p:cNvSpPr>
          <p:nvPr/>
        </p:nvSpPr>
        <p:spPr bwMode="auto">
          <a:xfrm>
            <a:off x="7178352" y="2189584"/>
            <a:ext cx="38862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a:defRPr/>
            </a:pPr>
            <a:r>
              <a:rPr lang="hu-HU" altLang="hu-HU" sz="2000" kern="0" dirty="0" err="1">
                <a:solidFill>
                  <a:srgbClr val="294143"/>
                </a:solidFill>
                <a:sym typeface="Symbol" pitchFamily="2" charset="2"/>
              </a:rPr>
              <a:t>High</a:t>
            </a:r>
            <a:r>
              <a:rPr lang="hu-HU" altLang="hu-HU" sz="2000" kern="0" dirty="0">
                <a:solidFill>
                  <a:srgbClr val="294143"/>
                </a:solidFill>
                <a:sym typeface="Symbol" pitchFamily="2" charset="2"/>
              </a:rPr>
              <a:t> AG</a:t>
            </a:r>
          </a:p>
          <a:p>
            <a:pPr>
              <a:defRPr/>
            </a:pPr>
            <a:r>
              <a:rPr lang="hu-HU" altLang="hu-HU" sz="2000" kern="0" dirty="0">
                <a:solidFill>
                  <a:srgbClr val="294143"/>
                </a:solidFill>
                <a:sym typeface="Symbol" pitchFamily="2" charset="2"/>
              </a:rPr>
              <a:t>AG = 21 </a:t>
            </a:r>
            <a:r>
              <a:rPr lang="hu-HU" altLang="hu-HU" sz="2000" kern="0" dirty="0" err="1">
                <a:solidFill>
                  <a:srgbClr val="294143"/>
                </a:solidFill>
                <a:sym typeface="Symbol" pitchFamily="2" charset="2"/>
              </a:rPr>
              <a:t>mmol</a:t>
            </a:r>
            <a:r>
              <a:rPr lang="hu-HU" altLang="hu-HU" sz="2000" kern="0" dirty="0">
                <a:solidFill>
                  <a:srgbClr val="294143"/>
                </a:solidFill>
                <a:sym typeface="Symbol" pitchFamily="2" charset="2"/>
              </a:rPr>
              <a:t>/L</a:t>
            </a:r>
            <a:endParaRPr lang="hu-HU" altLang="hu-HU" sz="2000" kern="0" dirty="0">
              <a:solidFill>
                <a:srgbClr val="294143"/>
              </a:solidFill>
            </a:endParaRPr>
          </a:p>
          <a:p>
            <a:pPr>
              <a:defRPr/>
            </a:pPr>
            <a:endParaRPr lang="hu-HU" altLang="hu-HU" sz="2000" kern="0" dirty="0">
              <a:solidFill>
                <a:srgbClr val="294143"/>
              </a:solidFill>
            </a:endParaRPr>
          </a:p>
        </p:txBody>
      </p:sp>
      <p:sp>
        <p:nvSpPr>
          <p:cNvPr id="2" name="TextBox 1">
            <a:extLst>
              <a:ext uri="{FF2B5EF4-FFF2-40B4-BE49-F238E27FC236}">
                <a16:creationId xmlns:a16="http://schemas.microsoft.com/office/drawing/2014/main" id="{BBCD38FC-0E40-3341-947D-C507F9D2D90F}"/>
              </a:ext>
            </a:extLst>
          </p:cNvPr>
          <p:cNvSpPr txBox="1"/>
          <p:nvPr/>
        </p:nvSpPr>
        <p:spPr>
          <a:xfrm>
            <a:off x="6240016" y="4004097"/>
            <a:ext cx="338554" cy="276999"/>
          </a:xfrm>
          <a:prstGeom prst="rect">
            <a:avLst/>
          </a:prstGeom>
          <a:solidFill>
            <a:schemeClr val="bg1"/>
          </a:solidFill>
        </p:spPr>
        <p:txBody>
          <a:bodyPr wrap="none" rtlCol="0">
            <a:spAutoFit/>
          </a:bodyPr>
          <a:lstStyle/>
          <a:p>
            <a:r>
              <a:rPr lang="hu-HU" altLang="hu-HU" sz="1200" kern="0" dirty="0">
                <a:solidFill>
                  <a:srgbClr val="FF0000"/>
                </a:solidFill>
              </a:rPr>
              <a:t>16</a:t>
            </a:r>
            <a:endParaRPr lang="en-DE" dirty="0">
              <a:solidFill>
                <a:srgbClr val="FF0000"/>
              </a:solidFill>
            </a:endParaRPr>
          </a:p>
        </p:txBody>
      </p:sp>
      <p:sp>
        <p:nvSpPr>
          <p:cNvPr id="51" name="TextBox 50">
            <a:extLst>
              <a:ext uri="{FF2B5EF4-FFF2-40B4-BE49-F238E27FC236}">
                <a16:creationId xmlns:a16="http://schemas.microsoft.com/office/drawing/2014/main" id="{A16946CD-B5B1-2C46-B53C-C2B7CDAC2E77}"/>
              </a:ext>
            </a:extLst>
          </p:cNvPr>
          <p:cNvSpPr txBox="1"/>
          <p:nvPr/>
        </p:nvSpPr>
        <p:spPr>
          <a:xfrm>
            <a:off x="6744072" y="4376137"/>
            <a:ext cx="338554" cy="276999"/>
          </a:xfrm>
          <a:prstGeom prst="rect">
            <a:avLst/>
          </a:prstGeom>
          <a:solidFill>
            <a:schemeClr val="bg1"/>
          </a:solidFill>
        </p:spPr>
        <p:txBody>
          <a:bodyPr wrap="none" rtlCol="0">
            <a:spAutoFit/>
          </a:bodyPr>
          <a:lstStyle/>
          <a:p>
            <a:r>
              <a:rPr lang="hu-HU" altLang="hu-HU" sz="1200" kern="0" dirty="0">
                <a:solidFill>
                  <a:srgbClr val="FF0000"/>
                </a:solidFill>
              </a:rPr>
              <a:t>16</a:t>
            </a:r>
            <a:endParaRPr lang="en-DE" dirty="0">
              <a:solidFill>
                <a:srgbClr val="FF0000"/>
              </a:solidFill>
            </a:endParaRPr>
          </a:p>
        </p:txBody>
      </p:sp>
      <p:cxnSp>
        <p:nvCxnSpPr>
          <p:cNvPr id="5" name="Straight Arrow Connector 4">
            <a:extLst>
              <a:ext uri="{FF2B5EF4-FFF2-40B4-BE49-F238E27FC236}">
                <a16:creationId xmlns:a16="http://schemas.microsoft.com/office/drawing/2014/main" id="{E0B62F89-84FA-8642-A222-8BD5E004E35F}"/>
              </a:ext>
            </a:extLst>
          </p:cNvPr>
          <p:cNvCxnSpPr>
            <a:stCxn id="27" idx="0"/>
          </p:cNvCxnSpPr>
          <p:nvPr/>
        </p:nvCxnSpPr>
        <p:spPr bwMode="auto">
          <a:xfrm flipV="1">
            <a:off x="4382765" y="4346997"/>
            <a:ext cx="0" cy="571500"/>
          </a:xfrm>
          <a:prstGeom prst="straightConnector1">
            <a:avLst/>
          </a:prstGeom>
          <a:solidFill>
            <a:schemeClr val="accent1"/>
          </a:solidFill>
          <a:ln w="28575" cap="flat" cmpd="sng" algn="ctr">
            <a:solidFill>
              <a:srgbClr val="FF0000"/>
            </a:solidFill>
            <a:prstDash val="solid"/>
            <a:round/>
            <a:headEnd type="triangle"/>
            <a:tailEnd type="triangle"/>
          </a:ln>
          <a:effectLst/>
        </p:spPr>
      </p:cxnSp>
    </p:spTree>
    <p:custDataLst>
      <p:tags r:id="rId1"/>
    </p:custDataLst>
    <p:extLst>
      <p:ext uri="{BB962C8B-B14F-4D97-AF65-F5344CB8AC3E}">
        <p14:creationId xmlns:p14="http://schemas.microsoft.com/office/powerpoint/2010/main" val="1722829927"/>
      </p:ext>
    </p:extLst>
  </p:cSld>
  <p:clrMapOvr>
    <a:masterClrMapping/>
  </p:clrMapOvr>
  <p:transition advTm="1079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2.70833E-6 3.7037E-7 L -2.70833E-6 -0.03333 " pathEditMode="relative" rAng="0" ptsTypes="AA">
                                      <p:cBhvr>
                                        <p:cTn id="6" dur="2000" fill="hold"/>
                                        <p:tgtEl>
                                          <p:spTgt spid="22"/>
                                        </p:tgtEl>
                                        <p:attrNameLst>
                                          <p:attrName>ppt_x</p:attrName>
                                          <p:attrName>ppt_y</p:attrName>
                                        </p:attrNameLst>
                                      </p:cBhvr>
                                      <p:rCtr x="0" y="-1667"/>
                                    </p:animMotion>
                                  </p:childTnLst>
                                </p:cTn>
                              </p:par>
                            </p:childTnLst>
                          </p:cTn>
                        </p:par>
                        <p:par>
                          <p:cTn id="7" fill="hold">
                            <p:stCondLst>
                              <p:cond delay="2000"/>
                            </p:stCondLst>
                            <p:childTnLst>
                              <p:par>
                                <p:cTn id="8" presetID="55" presetClass="entr" presetSubtype="0" fill="hold" grpId="0" nodeType="after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p:cTn id="10" dur="1000" fill="hold"/>
                                        <p:tgtEl>
                                          <p:spTgt spid="2"/>
                                        </p:tgtEl>
                                        <p:attrNameLst>
                                          <p:attrName>ppt_w</p:attrName>
                                        </p:attrNameLst>
                                      </p:cBhvr>
                                      <p:tavLst>
                                        <p:tav tm="0">
                                          <p:val>
                                            <p:strVal val="#ppt_w*0.70"/>
                                          </p:val>
                                        </p:tav>
                                        <p:tav tm="100000">
                                          <p:val>
                                            <p:strVal val="#ppt_w"/>
                                          </p:val>
                                        </p:tav>
                                      </p:tavLst>
                                    </p:anim>
                                    <p:anim calcmode="lin" valueType="num">
                                      <p:cBhvr>
                                        <p:cTn id="11" dur="1000" fill="hold"/>
                                        <p:tgtEl>
                                          <p:spTgt spid="2"/>
                                        </p:tgtEl>
                                        <p:attrNameLst>
                                          <p:attrName>ppt_h</p:attrName>
                                        </p:attrNameLst>
                                      </p:cBhvr>
                                      <p:tavLst>
                                        <p:tav tm="0">
                                          <p:val>
                                            <p:strVal val="#ppt_h"/>
                                          </p:val>
                                        </p:tav>
                                        <p:tav tm="100000">
                                          <p:val>
                                            <p:strVal val="#ppt_h"/>
                                          </p:val>
                                        </p:tav>
                                      </p:tavLst>
                                    </p:anim>
                                    <p:animEffect transition="in" filter="fade">
                                      <p:cBhvr>
                                        <p:cTn id="12" dur="1000"/>
                                        <p:tgtEl>
                                          <p:spTgt spid="2"/>
                                        </p:tgtEl>
                                      </p:cBhvr>
                                    </p:animEffect>
                                  </p:childTnLst>
                                </p:cTn>
                              </p:par>
                              <p:par>
                                <p:cTn id="13" presetID="55" presetClass="entr" presetSubtype="0"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p:cTn id="15" dur="1000" fill="hold"/>
                                        <p:tgtEl>
                                          <p:spTgt spid="51"/>
                                        </p:tgtEl>
                                        <p:attrNameLst>
                                          <p:attrName>ppt_w</p:attrName>
                                        </p:attrNameLst>
                                      </p:cBhvr>
                                      <p:tavLst>
                                        <p:tav tm="0">
                                          <p:val>
                                            <p:strVal val="#ppt_w*0.70"/>
                                          </p:val>
                                        </p:tav>
                                        <p:tav tm="100000">
                                          <p:val>
                                            <p:strVal val="#ppt_w"/>
                                          </p:val>
                                        </p:tav>
                                      </p:tavLst>
                                    </p:anim>
                                    <p:anim calcmode="lin" valueType="num">
                                      <p:cBhvr>
                                        <p:cTn id="16" dur="1000" fill="hold"/>
                                        <p:tgtEl>
                                          <p:spTgt spid="51"/>
                                        </p:tgtEl>
                                        <p:attrNameLst>
                                          <p:attrName>ppt_h</p:attrName>
                                        </p:attrNameLst>
                                      </p:cBhvr>
                                      <p:tavLst>
                                        <p:tav tm="0">
                                          <p:val>
                                            <p:strVal val="#ppt_h"/>
                                          </p:val>
                                        </p:tav>
                                        <p:tav tm="100000">
                                          <p:val>
                                            <p:strVal val="#ppt_h"/>
                                          </p:val>
                                        </p:tav>
                                      </p:tavLst>
                                    </p:anim>
                                    <p:animEffect transition="in" filter="fade">
                                      <p:cBhvr>
                                        <p:cTn id="17" dur="1000"/>
                                        <p:tgtEl>
                                          <p:spTgt spid="51"/>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childTnLst>
                                </p:cTn>
                              </p:par>
                            </p:childTnLst>
                          </p:cTn>
                        </p:par>
                        <p:par>
                          <p:cTn id="25" fill="hold">
                            <p:stCondLst>
                              <p:cond delay="500"/>
                            </p:stCondLst>
                            <p:childTnLst>
                              <p:par>
                                <p:cTn id="26" presetID="47" presetClass="entr" presetSubtype="0" fill="hold" nodeType="afterEffect">
                                  <p:stCondLst>
                                    <p:cond delay="0"/>
                                  </p:stCondLst>
                                  <p:childTnLst>
                                    <p:set>
                                      <p:cBhvr>
                                        <p:cTn id="27" dur="1" fill="hold">
                                          <p:stCondLst>
                                            <p:cond delay="0"/>
                                          </p:stCondLst>
                                        </p:cTn>
                                        <p:tgtEl>
                                          <p:spTgt spid="50">
                                            <p:txEl>
                                              <p:pRg st="1" end="1"/>
                                            </p:txEl>
                                          </p:spTgt>
                                        </p:tgtEl>
                                        <p:attrNameLst>
                                          <p:attrName>style.visibility</p:attrName>
                                        </p:attrNameLst>
                                      </p:cBhvr>
                                      <p:to>
                                        <p:strVal val="visible"/>
                                      </p:to>
                                    </p:set>
                                    <p:animEffect transition="in" filter="fade">
                                      <p:cBhvr>
                                        <p:cTn id="28" dur="1000"/>
                                        <p:tgtEl>
                                          <p:spTgt spid="50">
                                            <p:txEl>
                                              <p:pRg st="1" end="1"/>
                                            </p:txEl>
                                          </p:spTgt>
                                        </p:tgtEl>
                                      </p:cBhvr>
                                    </p:animEffect>
                                    <p:anim calcmode="lin" valueType="num">
                                      <p:cBhvr>
                                        <p:cTn id="29" dur="1000" fill="hold"/>
                                        <p:tgtEl>
                                          <p:spTgt spid="5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50">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 grpId="0" animBg="1"/>
      <p:bldP spid="51"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4" name="Rectangle 4">
            <a:extLst>
              <a:ext uri="{FF2B5EF4-FFF2-40B4-BE49-F238E27FC236}">
                <a16:creationId xmlns:a16="http://schemas.microsoft.com/office/drawing/2014/main" id="{E8D9DFB0-F643-6146-AEBC-7893DF38D478}"/>
              </a:ext>
            </a:extLst>
          </p:cNvPr>
          <p:cNvSpPr>
            <a:spLocks noChangeArrowheads="1"/>
          </p:cNvSpPr>
          <p:nvPr/>
        </p:nvSpPr>
        <p:spPr bwMode="auto">
          <a:xfrm>
            <a:off x="4165600" y="6770511"/>
            <a:ext cx="3860800" cy="541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de-DE" altLang="hu-HU" sz="2844">
              <a:solidFill>
                <a:srgbClr val="000000"/>
              </a:solidFill>
            </a:endParaRPr>
          </a:p>
        </p:txBody>
      </p:sp>
      <p:sp>
        <p:nvSpPr>
          <p:cNvPr id="40" name="Rectangle 9" descr="Vastag átlós felfelé">
            <a:extLst>
              <a:ext uri="{FF2B5EF4-FFF2-40B4-BE49-F238E27FC236}">
                <a16:creationId xmlns:a16="http://schemas.microsoft.com/office/drawing/2014/main" id="{C6D2B10B-11F0-D849-8EEE-E9F775A152B6}"/>
              </a:ext>
            </a:extLst>
          </p:cNvPr>
          <p:cNvSpPr>
            <a:spLocks noChangeArrowheads="1"/>
          </p:cNvSpPr>
          <p:nvPr/>
        </p:nvSpPr>
        <p:spPr bwMode="auto">
          <a:xfrm>
            <a:off x="1618287" y="868446"/>
            <a:ext cx="9505055" cy="62517"/>
          </a:xfrm>
          <a:prstGeom prst="rect">
            <a:avLst/>
          </a:prstGeom>
          <a:gradFill rotWithShape="0">
            <a:gsLst>
              <a:gs pos="0">
                <a:srgbClr val="15AAA6"/>
              </a:gs>
              <a:gs pos="50000">
                <a:srgbClr val="73BFBF"/>
              </a:gs>
              <a:gs pos="100000">
                <a:srgbClr val="D9F3EE"/>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sp>
        <p:nvSpPr>
          <p:cNvPr id="43" name="Rectangle 9" descr="Vastag átlós felfelé">
            <a:extLst>
              <a:ext uri="{FF2B5EF4-FFF2-40B4-BE49-F238E27FC236}">
                <a16:creationId xmlns:a16="http://schemas.microsoft.com/office/drawing/2014/main" id="{DC49D014-CA91-6744-8B16-DD0AFDE24CDB}"/>
              </a:ext>
            </a:extLst>
          </p:cNvPr>
          <p:cNvSpPr>
            <a:spLocks noChangeArrowheads="1"/>
          </p:cNvSpPr>
          <p:nvPr/>
        </p:nvSpPr>
        <p:spPr bwMode="auto">
          <a:xfrm>
            <a:off x="0" y="6525344"/>
            <a:ext cx="12192000" cy="43348"/>
          </a:xfrm>
          <a:prstGeom prst="rect">
            <a:avLst/>
          </a:prstGeom>
          <a:gradFill>
            <a:gsLst>
              <a:gs pos="0">
                <a:srgbClr val="C03844"/>
              </a:gs>
              <a:gs pos="50000">
                <a:srgbClr val="C06A70"/>
              </a:gs>
              <a:gs pos="100000">
                <a:srgbClr val="BBB2C0"/>
              </a:gs>
            </a:gsLst>
            <a:lin ang="0" scaled="1"/>
          </a:gradFill>
          <a:ln>
            <a:noFill/>
          </a:ln>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pic>
        <p:nvPicPr>
          <p:cNvPr id="44" name="Kép 43">
            <a:extLst>
              <a:ext uri="{FF2B5EF4-FFF2-40B4-BE49-F238E27FC236}">
                <a16:creationId xmlns:a16="http://schemas.microsoft.com/office/drawing/2014/main" id="{16D68B96-E9EA-E944-B457-FA649DCF82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192" y="4404"/>
            <a:ext cx="1580689" cy="947283"/>
          </a:xfrm>
          <a:prstGeom prst="rect">
            <a:avLst/>
          </a:prstGeom>
        </p:spPr>
      </p:pic>
      <p:pic>
        <p:nvPicPr>
          <p:cNvPr id="45" name="Kép 44">
            <a:extLst>
              <a:ext uri="{FF2B5EF4-FFF2-40B4-BE49-F238E27FC236}">
                <a16:creationId xmlns:a16="http://schemas.microsoft.com/office/drawing/2014/main" id="{25B8F450-A741-7F46-96DE-1406641072C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57510" y="188640"/>
            <a:ext cx="515154" cy="515154"/>
          </a:xfrm>
          <a:prstGeom prst="rect">
            <a:avLst/>
          </a:prstGeom>
        </p:spPr>
      </p:pic>
      <p:pic>
        <p:nvPicPr>
          <p:cNvPr id="46" name="Kép 45">
            <a:extLst>
              <a:ext uri="{FF2B5EF4-FFF2-40B4-BE49-F238E27FC236}">
                <a16:creationId xmlns:a16="http://schemas.microsoft.com/office/drawing/2014/main" id="{037CEAAB-69E6-5349-BBDE-4AA9E097DC7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5440" y="95964"/>
            <a:ext cx="419445" cy="405043"/>
          </a:xfrm>
          <a:prstGeom prst="rect">
            <a:avLst/>
          </a:prstGeom>
        </p:spPr>
      </p:pic>
      <p:pic>
        <p:nvPicPr>
          <p:cNvPr id="13" name="Picture 12" descr="A picture containing food&#10;&#10;Description automatically generated">
            <a:extLst>
              <a:ext uri="{FF2B5EF4-FFF2-40B4-BE49-F238E27FC236}">
                <a16:creationId xmlns:a16="http://schemas.microsoft.com/office/drawing/2014/main" id="{01305211-F37C-0F40-B215-33625F7923A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956915" y="188640"/>
            <a:ext cx="539685" cy="515154"/>
          </a:xfrm>
          <a:prstGeom prst="rect">
            <a:avLst/>
          </a:prstGeom>
        </p:spPr>
      </p:pic>
      <p:sp>
        <p:nvSpPr>
          <p:cNvPr id="14" name="Téglalap 40">
            <a:extLst>
              <a:ext uri="{FF2B5EF4-FFF2-40B4-BE49-F238E27FC236}">
                <a16:creationId xmlns:a16="http://schemas.microsoft.com/office/drawing/2014/main" id="{8C171D1F-E5E9-E740-8C4B-417546C0C148}"/>
              </a:ext>
            </a:extLst>
          </p:cNvPr>
          <p:cNvSpPr/>
          <p:nvPr/>
        </p:nvSpPr>
        <p:spPr bwMode="auto">
          <a:xfrm>
            <a:off x="-28191" y="6568693"/>
            <a:ext cx="12220192" cy="359387"/>
          </a:xfrm>
          <a:prstGeom prst="rect">
            <a:avLst/>
          </a:prstGeom>
          <a:solidFill>
            <a:srgbClr val="ECECEC"/>
          </a:solidFill>
          <a:ln w="12700" cap="flat" cmpd="sng" algn="ctr">
            <a:noFill/>
            <a:prstDash val="solid"/>
            <a:round/>
            <a:headEnd type="none" w="sm" len="sm"/>
            <a:tailEnd type="none" w="sm" len="sm"/>
          </a:ln>
          <a:effectLst/>
        </p:spPr>
        <p:txBody>
          <a:bodyPr vert="horz" wrap="square" lIns="108373" tIns="54187" rIns="108373" bIns="54187" numCol="1" rtlCol="0" anchor="t" anchorCtr="0" compatLnSpc="1">
            <a:prstTxWarp prst="textNoShape">
              <a:avLst/>
            </a:prstTxWarp>
          </a:bodyPr>
          <a:lstStyle/>
          <a:p>
            <a:pPr defTabSz="1083747">
              <a:defRPr/>
            </a:pPr>
            <a:endParaRPr lang="hu-HU" sz="2133">
              <a:solidFill>
                <a:srgbClr val="000000"/>
              </a:solidFill>
            </a:endParaRPr>
          </a:p>
        </p:txBody>
      </p:sp>
      <p:sp>
        <p:nvSpPr>
          <p:cNvPr id="12" name="Rectangle 4">
            <a:extLst>
              <a:ext uri="{FF2B5EF4-FFF2-40B4-BE49-F238E27FC236}">
                <a16:creationId xmlns:a16="http://schemas.microsoft.com/office/drawing/2014/main" id="{7D4420D2-A447-6B4F-B15A-E99EA8B228D7}"/>
              </a:ext>
            </a:extLst>
          </p:cNvPr>
          <p:cNvSpPr>
            <a:spLocks noChangeArrowheads="1"/>
          </p:cNvSpPr>
          <p:nvPr/>
        </p:nvSpPr>
        <p:spPr bwMode="auto">
          <a:xfrm>
            <a:off x="4597077" y="6609184"/>
            <a:ext cx="3257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endParaRPr lang="de-DE" altLang="hu-HU" sz="2400">
              <a:solidFill>
                <a:srgbClr val="294143"/>
              </a:solidFill>
            </a:endParaRPr>
          </a:p>
        </p:txBody>
      </p:sp>
      <p:sp>
        <p:nvSpPr>
          <p:cNvPr id="16" name="Text Box 10">
            <a:extLst>
              <a:ext uri="{FF2B5EF4-FFF2-40B4-BE49-F238E27FC236}">
                <a16:creationId xmlns:a16="http://schemas.microsoft.com/office/drawing/2014/main" id="{5AB00A9C-4F34-0043-818B-E48005F908DD}"/>
              </a:ext>
            </a:extLst>
          </p:cNvPr>
          <p:cNvSpPr txBox="1">
            <a:spLocks noChangeArrowheads="1"/>
          </p:cNvSpPr>
          <p:nvPr/>
        </p:nvSpPr>
        <p:spPr bwMode="auto">
          <a:xfrm>
            <a:off x="3354065" y="1718097"/>
            <a:ext cx="1028700" cy="2286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fontAlgn="auto" hangingPunct="1">
              <a:spcBef>
                <a:spcPct val="0"/>
              </a:spcBef>
              <a:spcAft>
                <a:spcPts val="0"/>
              </a:spcAft>
              <a:buFontTx/>
              <a:buNone/>
              <a:defRPr/>
            </a:pPr>
            <a:r>
              <a:rPr lang="hu-HU" altLang="hu-HU" sz="1200" kern="0">
                <a:solidFill>
                  <a:srgbClr val="294143"/>
                </a:solidFill>
              </a:rPr>
              <a:t> </a:t>
            </a:r>
            <a:r>
              <a:rPr lang="hu-HU" altLang="hu-HU" sz="1200" kern="0">
                <a:solidFill>
                  <a:srgbClr val="294143"/>
                </a:solidFill>
                <a:sym typeface="Symbol" pitchFamily="2" charset="2"/>
              </a:rPr>
              <a:t></a:t>
            </a:r>
            <a:r>
              <a:rPr lang="hu-HU" altLang="hu-HU" sz="1200" kern="0">
                <a:solidFill>
                  <a:srgbClr val="294143"/>
                </a:solidFill>
              </a:rPr>
              <a:t>+ = 154</a:t>
            </a:r>
          </a:p>
        </p:txBody>
      </p:sp>
      <p:sp>
        <p:nvSpPr>
          <p:cNvPr id="18" name="Text Box 11">
            <a:extLst>
              <a:ext uri="{FF2B5EF4-FFF2-40B4-BE49-F238E27FC236}">
                <a16:creationId xmlns:a16="http://schemas.microsoft.com/office/drawing/2014/main" id="{C43B786F-3B21-2E49-9294-59C2E9BE80FF}"/>
              </a:ext>
            </a:extLst>
          </p:cNvPr>
          <p:cNvSpPr txBox="1">
            <a:spLocks noChangeArrowheads="1"/>
          </p:cNvSpPr>
          <p:nvPr/>
        </p:nvSpPr>
        <p:spPr bwMode="auto">
          <a:xfrm>
            <a:off x="4382765" y="1718097"/>
            <a:ext cx="1485900" cy="2286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fontAlgn="auto" hangingPunct="1">
              <a:spcBef>
                <a:spcPct val="0"/>
              </a:spcBef>
              <a:spcAft>
                <a:spcPts val="0"/>
              </a:spcAft>
              <a:buFontTx/>
              <a:buNone/>
              <a:defRPr/>
            </a:pPr>
            <a:r>
              <a:rPr lang="hu-HU" altLang="hu-HU" sz="1200" kern="0">
                <a:solidFill>
                  <a:srgbClr val="294143"/>
                </a:solidFill>
              </a:rPr>
              <a:t> </a:t>
            </a:r>
            <a:r>
              <a:rPr lang="hu-HU" altLang="hu-HU" sz="1200" kern="0">
                <a:solidFill>
                  <a:srgbClr val="294143"/>
                </a:solidFill>
                <a:sym typeface="Symbol" pitchFamily="2" charset="2"/>
              </a:rPr>
              <a:t></a:t>
            </a:r>
            <a:r>
              <a:rPr lang="hu-HU" altLang="hu-HU" sz="1200" kern="0">
                <a:solidFill>
                  <a:srgbClr val="294143"/>
                </a:solidFill>
              </a:rPr>
              <a:t>- = 154 mmol/L</a:t>
            </a:r>
          </a:p>
        </p:txBody>
      </p:sp>
      <p:sp>
        <p:nvSpPr>
          <p:cNvPr id="19" name="Rectangle 12">
            <a:extLst>
              <a:ext uri="{FF2B5EF4-FFF2-40B4-BE49-F238E27FC236}">
                <a16:creationId xmlns:a16="http://schemas.microsoft.com/office/drawing/2014/main" id="{4FE8E7C5-5D70-8B47-BBE8-3F1B57E0A61E}"/>
              </a:ext>
            </a:extLst>
          </p:cNvPr>
          <p:cNvSpPr>
            <a:spLocks noChangeArrowheads="1"/>
          </p:cNvSpPr>
          <p:nvPr/>
        </p:nvSpPr>
        <p:spPr bwMode="auto">
          <a:xfrm>
            <a:off x="3354065" y="1946697"/>
            <a:ext cx="2057400" cy="3314700"/>
          </a:xfrm>
          <a:prstGeom prst="rect">
            <a:avLst/>
          </a:prstGeom>
          <a:solidFill>
            <a:srgbClr val="FFFFFF"/>
          </a:solidFill>
          <a:ln w="9525">
            <a:solidFill>
              <a:srgbClr val="000000"/>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fontAlgn="auto" hangingPunct="1">
              <a:spcBef>
                <a:spcPct val="0"/>
              </a:spcBef>
              <a:spcAft>
                <a:spcPts val="0"/>
              </a:spcAft>
              <a:buFontTx/>
              <a:buNone/>
              <a:defRPr/>
            </a:pPr>
            <a:endParaRPr lang="hu-HU" altLang="hu-HU" sz="2400" kern="0">
              <a:solidFill>
                <a:srgbClr val="294143"/>
              </a:solidFill>
            </a:endParaRPr>
          </a:p>
        </p:txBody>
      </p:sp>
      <p:sp>
        <p:nvSpPr>
          <p:cNvPr id="20" name="Line 13">
            <a:extLst>
              <a:ext uri="{FF2B5EF4-FFF2-40B4-BE49-F238E27FC236}">
                <a16:creationId xmlns:a16="http://schemas.microsoft.com/office/drawing/2014/main" id="{78A3C4F6-CBB9-804D-BFD6-C084A3DF8316}"/>
              </a:ext>
            </a:extLst>
          </p:cNvPr>
          <p:cNvSpPr>
            <a:spLocks noChangeShapeType="1"/>
          </p:cNvSpPr>
          <p:nvPr/>
        </p:nvSpPr>
        <p:spPr bwMode="auto">
          <a:xfrm>
            <a:off x="4382765" y="1960984"/>
            <a:ext cx="0" cy="33147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eaLnBrk="1" fontAlgn="auto" hangingPunct="1">
              <a:spcBef>
                <a:spcPts val="0"/>
              </a:spcBef>
              <a:spcAft>
                <a:spcPts val="0"/>
              </a:spcAft>
              <a:defRPr/>
            </a:pPr>
            <a:endParaRPr lang="hu-HU" sz="1800" kern="0">
              <a:solidFill>
                <a:srgbClr val="294143"/>
              </a:solidFill>
            </a:endParaRPr>
          </a:p>
        </p:txBody>
      </p:sp>
      <p:sp>
        <p:nvSpPr>
          <p:cNvPr id="21" name="Line 14">
            <a:extLst>
              <a:ext uri="{FF2B5EF4-FFF2-40B4-BE49-F238E27FC236}">
                <a16:creationId xmlns:a16="http://schemas.microsoft.com/office/drawing/2014/main" id="{F659F410-5A3F-B541-A449-0A1D39FAB11B}"/>
              </a:ext>
            </a:extLst>
          </p:cNvPr>
          <p:cNvSpPr>
            <a:spLocks noChangeShapeType="1"/>
          </p:cNvSpPr>
          <p:nvPr/>
        </p:nvSpPr>
        <p:spPr bwMode="auto">
          <a:xfrm>
            <a:off x="4382765" y="4004097"/>
            <a:ext cx="1028700"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pPr eaLnBrk="1" fontAlgn="auto" hangingPunct="1">
              <a:spcBef>
                <a:spcPts val="0"/>
              </a:spcBef>
              <a:spcAft>
                <a:spcPts val="0"/>
              </a:spcAft>
              <a:defRPr/>
            </a:pPr>
            <a:endParaRPr lang="hu-HU" sz="1800" kern="0">
              <a:solidFill>
                <a:srgbClr val="294143"/>
              </a:solidFill>
            </a:endParaRPr>
          </a:p>
        </p:txBody>
      </p:sp>
      <p:sp>
        <p:nvSpPr>
          <p:cNvPr id="22" name="Line 15">
            <a:extLst>
              <a:ext uri="{FF2B5EF4-FFF2-40B4-BE49-F238E27FC236}">
                <a16:creationId xmlns:a16="http://schemas.microsoft.com/office/drawing/2014/main" id="{E41AE94E-D556-5447-8068-6FA6BACE82FE}"/>
              </a:ext>
            </a:extLst>
          </p:cNvPr>
          <p:cNvSpPr>
            <a:spLocks noChangeShapeType="1"/>
          </p:cNvSpPr>
          <p:nvPr/>
        </p:nvSpPr>
        <p:spPr bwMode="auto">
          <a:xfrm>
            <a:off x="4382765" y="4575597"/>
            <a:ext cx="10287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eaLnBrk="1" fontAlgn="auto" hangingPunct="1">
              <a:spcBef>
                <a:spcPts val="0"/>
              </a:spcBef>
              <a:spcAft>
                <a:spcPts val="0"/>
              </a:spcAft>
              <a:defRPr/>
            </a:pPr>
            <a:endParaRPr lang="hu-HU" sz="1800" kern="0">
              <a:solidFill>
                <a:srgbClr val="294143"/>
              </a:solidFill>
            </a:endParaRPr>
          </a:p>
        </p:txBody>
      </p:sp>
      <p:sp>
        <p:nvSpPr>
          <p:cNvPr id="23" name="Line 16">
            <a:extLst>
              <a:ext uri="{FF2B5EF4-FFF2-40B4-BE49-F238E27FC236}">
                <a16:creationId xmlns:a16="http://schemas.microsoft.com/office/drawing/2014/main" id="{D65E187B-ED13-1747-A1BA-4459114F0483}"/>
              </a:ext>
            </a:extLst>
          </p:cNvPr>
          <p:cNvSpPr>
            <a:spLocks noChangeShapeType="1"/>
          </p:cNvSpPr>
          <p:nvPr/>
        </p:nvSpPr>
        <p:spPr bwMode="auto">
          <a:xfrm>
            <a:off x="4382765" y="4804197"/>
            <a:ext cx="10287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eaLnBrk="1" fontAlgn="auto" hangingPunct="1">
              <a:spcBef>
                <a:spcPts val="0"/>
              </a:spcBef>
              <a:spcAft>
                <a:spcPts val="0"/>
              </a:spcAft>
              <a:defRPr/>
            </a:pPr>
            <a:endParaRPr lang="hu-HU" sz="1800" kern="0">
              <a:solidFill>
                <a:srgbClr val="294143"/>
              </a:solidFill>
            </a:endParaRPr>
          </a:p>
        </p:txBody>
      </p:sp>
      <p:sp>
        <p:nvSpPr>
          <p:cNvPr id="24" name="Line 17">
            <a:extLst>
              <a:ext uri="{FF2B5EF4-FFF2-40B4-BE49-F238E27FC236}">
                <a16:creationId xmlns:a16="http://schemas.microsoft.com/office/drawing/2014/main" id="{19519CAD-49C9-9841-84A3-B9FAD283A2CC}"/>
              </a:ext>
            </a:extLst>
          </p:cNvPr>
          <p:cNvSpPr>
            <a:spLocks noChangeShapeType="1"/>
          </p:cNvSpPr>
          <p:nvPr/>
        </p:nvSpPr>
        <p:spPr bwMode="auto">
          <a:xfrm>
            <a:off x="4382765" y="5032797"/>
            <a:ext cx="10287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eaLnBrk="1" fontAlgn="auto" hangingPunct="1">
              <a:spcBef>
                <a:spcPts val="0"/>
              </a:spcBef>
              <a:spcAft>
                <a:spcPts val="0"/>
              </a:spcAft>
              <a:defRPr/>
            </a:pPr>
            <a:endParaRPr lang="hu-HU" sz="1800" kern="0">
              <a:solidFill>
                <a:srgbClr val="294143"/>
              </a:solidFill>
            </a:endParaRPr>
          </a:p>
        </p:txBody>
      </p:sp>
      <p:sp>
        <p:nvSpPr>
          <p:cNvPr id="25" name="Line 18">
            <a:extLst>
              <a:ext uri="{FF2B5EF4-FFF2-40B4-BE49-F238E27FC236}">
                <a16:creationId xmlns:a16="http://schemas.microsoft.com/office/drawing/2014/main" id="{C64F1684-987C-0345-A0B2-110B7A7438D7}"/>
              </a:ext>
            </a:extLst>
          </p:cNvPr>
          <p:cNvSpPr>
            <a:spLocks noChangeShapeType="1"/>
          </p:cNvSpPr>
          <p:nvPr/>
        </p:nvSpPr>
        <p:spPr bwMode="auto">
          <a:xfrm>
            <a:off x="4382765" y="5147097"/>
            <a:ext cx="10287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eaLnBrk="1" fontAlgn="auto" hangingPunct="1">
              <a:spcBef>
                <a:spcPts val="0"/>
              </a:spcBef>
              <a:spcAft>
                <a:spcPts val="0"/>
              </a:spcAft>
              <a:defRPr/>
            </a:pPr>
            <a:endParaRPr lang="hu-HU" sz="1800" kern="0">
              <a:solidFill>
                <a:srgbClr val="294143"/>
              </a:solidFill>
            </a:endParaRPr>
          </a:p>
        </p:txBody>
      </p:sp>
      <p:sp>
        <p:nvSpPr>
          <p:cNvPr id="26" name="Line 19">
            <a:extLst>
              <a:ext uri="{FF2B5EF4-FFF2-40B4-BE49-F238E27FC236}">
                <a16:creationId xmlns:a16="http://schemas.microsoft.com/office/drawing/2014/main" id="{B20253CF-03DE-204D-BE40-7016DB2E2506}"/>
              </a:ext>
            </a:extLst>
          </p:cNvPr>
          <p:cNvSpPr>
            <a:spLocks noChangeShapeType="1"/>
          </p:cNvSpPr>
          <p:nvPr/>
        </p:nvSpPr>
        <p:spPr bwMode="auto">
          <a:xfrm flipH="1">
            <a:off x="3354065" y="4689897"/>
            <a:ext cx="10287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eaLnBrk="1" fontAlgn="auto" hangingPunct="1">
              <a:spcBef>
                <a:spcPts val="0"/>
              </a:spcBef>
              <a:spcAft>
                <a:spcPts val="0"/>
              </a:spcAft>
              <a:defRPr/>
            </a:pPr>
            <a:endParaRPr lang="hu-HU" sz="1800" kern="0">
              <a:solidFill>
                <a:srgbClr val="294143"/>
              </a:solidFill>
            </a:endParaRPr>
          </a:p>
        </p:txBody>
      </p:sp>
      <p:sp>
        <p:nvSpPr>
          <p:cNvPr id="27" name="Line 20">
            <a:extLst>
              <a:ext uri="{FF2B5EF4-FFF2-40B4-BE49-F238E27FC236}">
                <a16:creationId xmlns:a16="http://schemas.microsoft.com/office/drawing/2014/main" id="{668E3AA4-6F20-484E-9835-77A80EB7B5FF}"/>
              </a:ext>
            </a:extLst>
          </p:cNvPr>
          <p:cNvSpPr>
            <a:spLocks noChangeShapeType="1"/>
          </p:cNvSpPr>
          <p:nvPr/>
        </p:nvSpPr>
        <p:spPr bwMode="auto">
          <a:xfrm flipH="1">
            <a:off x="3354065" y="4918497"/>
            <a:ext cx="10287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eaLnBrk="1" fontAlgn="auto" hangingPunct="1">
              <a:spcBef>
                <a:spcPts val="0"/>
              </a:spcBef>
              <a:spcAft>
                <a:spcPts val="0"/>
              </a:spcAft>
              <a:defRPr/>
            </a:pPr>
            <a:endParaRPr lang="hu-HU" sz="1800" kern="0">
              <a:solidFill>
                <a:srgbClr val="294143"/>
              </a:solidFill>
            </a:endParaRPr>
          </a:p>
        </p:txBody>
      </p:sp>
      <p:sp>
        <p:nvSpPr>
          <p:cNvPr id="28" name="Line 21">
            <a:extLst>
              <a:ext uri="{FF2B5EF4-FFF2-40B4-BE49-F238E27FC236}">
                <a16:creationId xmlns:a16="http://schemas.microsoft.com/office/drawing/2014/main" id="{7B310B72-974C-E746-999D-38E1E8950FBA}"/>
              </a:ext>
            </a:extLst>
          </p:cNvPr>
          <p:cNvSpPr>
            <a:spLocks noChangeShapeType="1"/>
          </p:cNvSpPr>
          <p:nvPr/>
        </p:nvSpPr>
        <p:spPr bwMode="auto">
          <a:xfrm flipH="1">
            <a:off x="3354065" y="5032797"/>
            <a:ext cx="10287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eaLnBrk="1" fontAlgn="auto" hangingPunct="1">
              <a:spcBef>
                <a:spcPts val="0"/>
              </a:spcBef>
              <a:spcAft>
                <a:spcPts val="0"/>
              </a:spcAft>
              <a:defRPr/>
            </a:pPr>
            <a:endParaRPr lang="hu-HU" sz="1800" kern="0">
              <a:solidFill>
                <a:srgbClr val="294143"/>
              </a:solidFill>
            </a:endParaRPr>
          </a:p>
        </p:txBody>
      </p:sp>
      <p:sp>
        <p:nvSpPr>
          <p:cNvPr id="29" name="Line 22">
            <a:extLst>
              <a:ext uri="{FF2B5EF4-FFF2-40B4-BE49-F238E27FC236}">
                <a16:creationId xmlns:a16="http://schemas.microsoft.com/office/drawing/2014/main" id="{61DEAC81-0A14-DA44-8E13-6BEBEC487952}"/>
              </a:ext>
            </a:extLst>
          </p:cNvPr>
          <p:cNvSpPr>
            <a:spLocks noChangeShapeType="1"/>
          </p:cNvSpPr>
          <p:nvPr/>
        </p:nvSpPr>
        <p:spPr bwMode="auto">
          <a:xfrm flipH="1">
            <a:off x="3354065" y="5147097"/>
            <a:ext cx="10287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eaLnBrk="1" fontAlgn="auto" hangingPunct="1">
              <a:spcBef>
                <a:spcPts val="0"/>
              </a:spcBef>
              <a:spcAft>
                <a:spcPts val="0"/>
              </a:spcAft>
              <a:defRPr/>
            </a:pPr>
            <a:endParaRPr lang="hu-HU" sz="1800" kern="0">
              <a:solidFill>
                <a:srgbClr val="294143"/>
              </a:solidFill>
            </a:endParaRPr>
          </a:p>
        </p:txBody>
      </p:sp>
      <p:sp>
        <p:nvSpPr>
          <p:cNvPr id="30" name="Line 23">
            <a:extLst>
              <a:ext uri="{FF2B5EF4-FFF2-40B4-BE49-F238E27FC236}">
                <a16:creationId xmlns:a16="http://schemas.microsoft.com/office/drawing/2014/main" id="{1AE77249-0A00-EA42-97BF-1972F7D54616}"/>
              </a:ext>
            </a:extLst>
          </p:cNvPr>
          <p:cNvSpPr>
            <a:spLocks noChangeShapeType="1"/>
          </p:cNvSpPr>
          <p:nvPr/>
        </p:nvSpPr>
        <p:spPr bwMode="auto">
          <a:xfrm>
            <a:off x="3125465" y="2975397"/>
            <a:ext cx="3429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eaLnBrk="1" fontAlgn="auto" hangingPunct="1">
              <a:spcBef>
                <a:spcPts val="0"/>
              </a:spcBef>
              <a:spcAft>
                <a:spcPts val="0"/>
              </a:spcAft>
              <a:defRPr/>
            </a:pPr>
            <a:endParaRPr lang="hu-HU" sz="1800" kern="0">
              <a:solidFill>
                <a:srgbClr val="294143"/>
              </a:solidFill>
            </a:endParaRPr>
          </a:p>
        </p:txBody>
      </p:sp>
      <p:sp>
        <p:nvSpPr>
          <p:cNvPr id="31" name="Line 24">
            <a:extLst>
              <a:ext uri="{FF2B5EF4-FFF2-40B4-BE49-F238E27FC236}">
                <a16:creationId xmlns:a16="http://schemas.microsoft.com/office/drawing/2014/main" id="{461CCC1B-DD30-894B-A6AE-C5D97F4BE865}"/>
              </a:ext>
            </a:extLst>
          </p:cNvPr>
          <p:cNvSpPr>
            <a:spLocks noChangeShapeType="1"/>
          </p:cNvSpPr>
          <p:nvPr/>
        </p:nvSpPr>
        <p:spPr bwMode="auto">
          <a:xfrm>
            <a:off x="2896865" y="4232697"/>
            <a:ext cx="457200" cy="4572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eaLnBrk="1" fontAlgn="auto" hangingPunct="1">
              <a:spcBef>
                <a:spcPts val="0"/>
              </a:spcBef>
              <a:spcAft>
                <a:spcPts val="0"/>
              </a:spcAft>
              <a:defRPr/>
            </a:pPr>
            <a:endParaRPr lang="hu-HU" sz="1800" kern="0">
              <a:solidFill>
                <a:srgbClr val="294143"/>
              </a:solidFill>
            </a:endParaRPr>
          </a:p>
        </p:txBody>
      </p:sp>
      <p:sp>
        <p:nvSpPr>
          <p:cNvPr id="32" name="Line 25">
            <a:extLst>
              <a:ext uri="{FF2B5EF4-FFF2-40B4-BE49-F238E27FC236}">
                <a16:creationId xmlns:a16="http://schemas.microsoft.com/office/drawing/2014/main" id="{91121EC2-8A80-FA46-9EA5-76696DFF3186}"/>
              </a:ext>
            </a:extLst>
          </p:cNvPr>
          <p:cNvSpPr>
            <a:spLocks noChangeShapeType="1"/>
          </p:cNvSpPr>
          <p:nvPr/>
        </p:nvSpPr>
        <p:spPr bwMode="auto">
          <a:xfrm>
            <a:off x="3011165" y="4575597"/>
            <a:ext cx="342900" cy="3429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eaLnBrk="1" fontAlgn="auto" hangingPunct="1">
              <a:spcBef>
                <a:spcPts val="0"/>
              </a:spcBef>
              <a:spcAft>
                <a:spcPts val="0"/>
              </a:spcAft>
              <a:defRPr/>
            </a:pPr>
            <a:endParaRPr lang="hu-HU" sz="1800" kern="0">
              <a:solidFill>
                <a:srgbClr val="294143"/>
              </a:solidFill>
            </a:endParaRPr>
          </a:p>
        </p:txBody>
      </p:sp>
      <p:sp>
        <p:nvSpPr>
          <p:cNvPr id="33" name="Line 26">
            <a:extLst>
              <a:ext uri="{FF2B5EF4-FFF2-40B4-BE49-F238E27FC236}">
                <a16:creationId xmlns:a16="http://schemas.microsoft.com/office/drawing/2014/main" id="{FF0B9007-B504-DE4E-9577-C8A47AE7B7A4}"/>
              </a:ext>
            </a:extLst>
          </p:cNvPr>
          <p:cNvSpPr>
            <a:spLocks noChangeShapeType="1"/>
          </p:cNvSpPr>
          <p:nvPr/>
        </p:nvSpPr>
        <p:spPr bwMode="auto">
          <a:xfrm>
            <a:off x="3011165" y="4918497"/>
            <a:ext cx="342900" cy="1143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eaLnBrk="1" fontAlgn="auto" hangingPunct="1">
              <a:spcBef>
                <a:spcPts val="0"/>
              </a:spcBef>
              <a:spcAft>
                <a:spcPts val="0"/>
              </a:spcAft>
              <a:defRPr/>
            </a:pPr>
            <a:endParaRPr lang="hu-HU" sz="1800" kern="0">
              <a:solidFill>
                <a:srgbClr val="294143"/>
              </a:solidFill>
            </a:endParaRPr>
          </a:p>
        </p:txBody>
      </p:sp>
      <p:sp>
        <p:nvSpPr>
          <p:cNvPr id="34" name="Line 27">
            <a:extLst>
              <a:ext uri="{FF2B5EF4-FFF2-40B4-BE49-F238E27FC236}">
                <a16:creationId xmlns:a16="http://schemas.microsoft.com/office/drawing/2014/main" id="{AB593DB7-DFA5-6847-92E1-A588A20B9742}"/>
              </a:ext>
            </a:extLst>
          </p:cNvPr>
          <p:cNvSpPr>
            <a:spLocks noChangeShapeType="1"/>
          </p:cNvSpPr>
          <p:nvPr/>
        </p:nvSpPr>
        <p:spPr bwMode="auto">
          <a:xfrm>
            <a:off x="3011165" y="5147097"/>
            <a:ext cx="342900" cy="1143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eaLnBrk="1" fontAlgn="auto" hangingPunct="1">
              <a:spcBef>
                <a:spcPts val="0"/>
              </a:spcBef>
              <a:spcAft>
                <a:spcPts val="0"/>
              </a:spcAft>
              <a:defRPr/>
            </a:pPr>
            <a:endParaRPr lang="hu-HU" sz="1800" kern="0">
              <a:solidFill>
                <a:srgbClr val="294143"/>
              </a:solidFill>
            </a:endParaRPr>
          </a:p>
        </p:txBody>
      </p:sp>
      <p:sp>
        <p:nvSpPr>
          <p:cNvPr id="35" name="Line 28">
            <a:extLst>
              <a:ext uri="{FF2B5EF4-FFF2-40B4-BE49-F238E27FC236}">
                <a16:creationId xmlns:a16="http://schemas.microsoft.com/office/drawing/2014/main" id="{6F917676-B9F1-8A45-94D6-B4EE22D4F9B1}"/>
              </a:ext>
            </a:extLst>
          </p:cNvPr>
          <p:cNvSpPr>
            <a:spLocks noChangeShapeType="1"/>
          </p:cNvSpPr>
          <p:nvPr/>
        </p:nvSpPr>
        <p:spPr bwMode="auto">
          <a:xfrm>
            <a:off x="5297165" y="2861097"/>
            <a:ext cx="3429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eaLnBrk="1" fontAlgn="auto" hangingPunct="1">
              <a:spcBef>
                <a:spcPts val="0"/>
              </a:spcBef>
              <a:spcAft>
                <a:spcPts val="0"/>
              </a:spcAft>
              <a:defRPr/>
            </a:pPr>
            <a:endParaRPr lang="hu-HU" sz="1800" kern="0">
              <a:solidFill>
                <a:srgbClr val="294143"/>
              </a:solidFill>
            </a:endParaRPr>
          </a:p>
        </p:txBody>
      </p:sp>
      <p:sp>
        <p:nvSpPr>
          <p:cNvPr id="36" name="Line 29">
            <a:extLst>
              <a:ext uri="{FF2B5EF4-FFF2-40B4-BE49-F238E27FC236}">
                <a16:creationId xmlns:a16="http://schemas.microsoft.com/office/drawing/2014/main" id="{2A1235A2-D1DB-3749-BEFC-742FC4FD6550}"/>
              </a:ext>
            </a:extLst>
          </p:cNvPr>
          <p:cNvSpPr>
            <a:spLocks noChangeShapeType="1"/>
          </p:cNvSpPr>
          <p:nvPr/>
        </p:nvSpPr>
        <p:spPr bwMode="auto">
          <a:xfrm flipH="1">
            <a:off x="5411465" y="4232697"/>
            <a:ext cx="228600" cy="1143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eaLnBrk="1" fontAlgn="auto" hangingPunct="1">
              <a:spcBef>
                <a:spcPts val="0"/>
              </a:spcBef>
              <a:spcAft>
                <a:spcPts val="0"/>
              </a:spcAft>
              <a:defRPr/>
            </a:pPr>
            <a:endParaRPr lang="hu-HU" sz="1800" kern="0">
              <a:solidFill>
                <a:srgbClr val="294143"/>
              </a:solidFill>
            </a:endParaRPr>
          </a:p>
        </p:txBody>
      </p:sp>
      <p:sp>
        <p:nvSpPr>
          <p:cNvPr id="37" name="Line 30">
            <a:extLst>
              <a:ext uri="{FF2B5EF4-FFF2-40B4-BE49-F238E27FC236}">
                <a16:creationId xmlns:a16="http://schemas.microsoft.com/office/drawing/2014/main" id="{2DB35CA5-A1ED-DE4E-B948-F43BDBF6691B}"/>
              </a:ext>
            </a:extLst>
          </p:cNvPr>
          <p:cNvSpPr>
            <a:spLocks noChangeShapeType="1"/>
          </p:cNvSpPr>
          <p:nvPr/>
        </p:nvSpPr>
        <p:spPr bwMode="auto">
          <a:xfrm flipH="1">
            <a:off x="5411465" y="4461297"/>
            <a:ext cx="228600" cy="2286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eaLnBrk="1" fontAlgn="auto" hangingPunct="1">
              <a:spcBef>
                <a:spcPts val="0"/>
              </a:spcBef>
              <a:spcAft>
                <a:spcPts val="0"/>
              </a:spcAft>
              <a:defRPr/>
            </a:pPr>
            <a:endParaRPr lang="hu-HU" sz="1800" kern="0">
              <a:solidFill>
                <a:srgbClr val="294143"/>
              </a:solidFill>
            </a:endParaRPr>
          </a:p>
        </p:txBody>
      </p:sp>
      <p:sp>
        <p:nvSpPr>
          <p:cNvPr id="38" name="Line 31">
            <a:extLst>
              <a:ext uri="{FF2B5EF4-FFF2-40B4-BE49-F238E27FC236}">
                <a16:creationId xmlns:a16="http://schemas.microsoft.com/office/drawing/2014/main" id="{4A3E71B5-4FBD-D740-9117-0958AD113D0E}"/>
              </a:ext>
            </a:extLst>
          </p:cNvPr>
          <p:cNvSpPr>
            <a:spLocks noChangeShapeType="1"/>
          </p:cNvSpPr>
          <p:nvPr/>
        </p:nvSpPr>
        <p:spPr bwMode="auto">
          <a:xfrm flipH="1">
            <a:off x="5411465" y="4804197"/>
            <a:ext cx="228600" cy="1143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eaLnBrk="1" fontAlgn="auto" hangingPunct="1">
              <a:spcBef>
                <a:spcPts val="0"/>
              </a:spcBef>
              <a:spcAft>
                <a:spcPts val="0"/>
              </a:spcAft>
              <a:defRPr/>
            </a:pPr>
            <a:endParaRPr lang="hu-HU" sz="1800" kern="0">
              <a:solidFill>
                <a:srgbClr val="294143"/>
              </a:solidFill>
            </a:endParaRPr>
          </a:p>
        </p:txBody>
      </p:sp>
      <p:sp>
        <p:nvSpPr>
          <p:cNvPr id="39" name="Line 32">
            <a:extLst>
              <a:ext uri="{FF2B5EF4-FFF2-40B4-BE49-F238E27FC236}">
                <a16:creationId xmlns:a16="http://schemas.microsoft.com/office/drawing/2014/main" id="{6DB8A167-489E-E943-97D8-A881FD2F834D}"/>
              </a:ext>
            </a:extLst>
          </p:cNvPr>
          <p:cNvSpPr>
            <a:spLocks noChangeShapeType="1"/>
          </p:cNvSpPr>
          <p:nvPr/>
        </p:nvSpPr>
        <p:spPr bwMode="auto">
          <a:xfrm flipH="1">
            <a:off x="5411465" y="5032797"/>
            <a:ext cx="2286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eaLnBrk="1" fontAlgn="auto" hangingPunct="1">
              <a:spcBef>
                <a:spcPts val="0"/>
              </a:spcBef>
              <a:spcAft>
                <a:spcPts val="0"/>
              </a:spcAft>
              <a:defRPr/>
            </a:pPr>
            <a:endParaRPr lang="hu-HU" sz="1800" kern="0">
              <a:solidFill>
                <a:srgbClr val="294143"/>
              </a:solidFill>
            </a:endParaRPr>
          </a:p>
        </p:txBody>
      </p:sp>
      <p:sp>
        <p:nvSpPr>
          <p:cNvPr id="41" name="Line 33">
            <a:extLst>
              <a:ext uri="{FF2B5EF4-FFF2-40B4-BE49-F238E27FC236}">
                <a16:creationId xmlns:a16="http://schemas.microsoft.com/office/drawing/2014/main" id="{BC0B782A-9978-F34B-AE54-DE256B1AF107}"/>
              </a:ext>
            </a:extLst>
          </p:cNvPr>
          <p:cNvSpPr>
            <a:spLocks noChangeShapeType="1"/>
          </p:cNvSpPr>
          <p:nvPr/>
        </p:nvSpPr>
        <p:spPr bwMode="auto">
          <a:xfrm flipH="1">
            <a:off x="5411465" y="5147097"/>
            <a:ext cx="2286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eaLnBrk="1" fontAlgn="auto" hangingPunct="1">
              <a:spcBef>
                <a:spcPts val="0"/>
              </a:spcBef>
              <a:spcAft>
                <a:spcPts val="0"/>
              </a:spcAft>
              <a:defRPr/>
            </a:pPr>
            <a:endParaRPr lang="hu-HU" sz="1800" kern="0">
              <a:solidFill>
                <a:srgbClr val="294143"/>
              </a:solidFill>
            </a:endParaRPr>
          </a:p>
        </p:txBody>
      </p:sp>
      <p:sp>
        <p:nvSpPr>
          <p:cNvPr id="42" name="Text Box 34">
            <a:extLst>
              <a:ext uri="{FF2B5EF4-FFF2-40B4-BE49-F238E27FC236}">
                <a16:creationId xmlns:a16="http://schemas.microsoft.com/office/drawing/2014/main" id="{B8D0A5A5-2FF4-CB4F-93E9-D0CD61D5C0C3}"/>
              </a:ext>
            </a:extLst>
          </p:cNvPr>
          <p:cNvSpPr txBox="1">
            <a:spLocks noChangeArrowheads="1"/>
          </p:cNvSpPr>
          <p:nvPr/>
        </p:nvSpPr>
        <p:spPr bwMode="auto">
          <a:xfrm>
            <a:off x="5640065" y="4004097"/>
            <a:ext cx="1485900" cy="13716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fontAlgn="auto" hangingPunct="1">
              <a:spcBef>
                <a:spcPct val="0"/>
              </a:spcBef>
              <a:spcAft>
                <a:spcPts val="0"/>
              </a:spcAft>
              <a:buFontTx/>
              <a:buNone/>
              <a:defRPr/>
            </a:pPr>
            <a:r>
              <a:rPr lang="hu-HU" altLang="hu-HU" sz="1200" kern="0">
                <a:solidFill>
                  <a:srgbClr val="294143"/>
                </a:solidFill>
              </a:rPr>
              <a:t>HCO</a:t>
            </a:r>
            <a:r>
              <a:rPr lang="hu-HU" altLang="hu-HU" sz="1200" kern="0" baseline="-25000">
                <a:solidFill>
                  <a:srgbClr val="294143"/>
                </a:solidFill>
              </a:rPr>
              <a:t>3</a:t>
            </a:r>
            <a:r>
              <a:rPr lang="hu-HU" altLang="hu-HU" sz="1200" kern="0">
                <a:solidFill>
                  <a:srgbClr val="294143"/>
                </a:solidFill>
              </a:rPr>
              <a:t> = 26</a:t>
            </a:r>
          </a:p>
          <a:p>
            <a:pPr eaLnBrk="1" fontAlgn="auto" hangingPunct="1">
              <a:spcBef>
                <a:spcPct val="0"/>
              </a:spcBef>
              <a:spcAft>
                <a:spcPts val="0"/>
              </a:spcAft>
              <a:buFontTx/>
              <a:buNone/>
              <a:defRPr/>
            </a:pPr>
            <a:endParaRPr lang="hu-HU" altLang="hu-HU" sz="1200" kern="0">
              <a:solidFill>
                <a:srgbClr val="294143"/>
              </a:solidFill>
            </a:endParaRPr>
          </a:p>
          <a:p>
            <a:pPr eaLnBrk="1" fontAlgn="auto" hangingPunct="1">
              <a:spcBef>
                <a:spcPct val="0"/>
              </a:spcBef>
              <a:spcAft>
                <a:spcPts val="0"/>
              </a:spcAft>
              <a:buFontTx/>
              <a:buNone/>
              <a:defRPr/>
            </a:pPr>
            <a:r>
              <a:rPr lang="hu-HU" altLang="hu-HU" sz="1200" kern="0">
                <a:solidFill>
                  <a:srgbClr val="294143"/>
                </a:solidFill>
              </a:rPr>
              <a:t>Organic acids = 6</a:t>
            </a:r>
          </a:p>
          <a:p>
            <a:pPr eaLnBrk="1" fontAlgn="auto" hangingPunct="1">
              <a:spcBef>
                <a:spcPct val="0"/>
              </a:spcBef>
              <a:spcAft>
                <a:spcPts val="0"/>
              </a:spcAft>
              <a:buFontTx/>
              <a:buNone/>
              <a:defRPr/>
            </a:pPr>
            <a:endParaRPr lang="hu-HU" altLang="hu-HU" sz="1200" kern="0">
              <a:solidFill>
                <a:srgbClr val="294143"/>
              </a:solidFill>
            </a:endParaRPr>
          </a:p>
          <a:p>
            <a:pPr eaLnBrk="1" fontAlgn="auto" hangingPunct="1">
              <a:spcBef>
                <a:spcPct val="0"/>
              </a:spcBef>
              <a:spcAft>
                <a:spcPts val="0"/>
              </a:spcAft>
              <a:buFontTx/>
              <a:buNone/>
              <a:defRPr/>
            </a:pPr>
            <a:r>
              <a:rPr lang="hu-HU" altLang="hu-HU" sz="1200" kern="0">
                <a:solidFill>
                  <a:srgbClr val="294143"/>
                </a:solidFill>
              </a:rPr>
              <a:t>Protein = 16</a:t>
            </a:r>
          </a:p>
          <a:p>
            <a:pPr eaLnBrk="1" fontAlgn="auto" hangingPunct="1">
              <a:spcBef>
                <a:spcPct val="0"/>
              </a:spcBef>
              <a:spcAft>
                <a:spcPts val="0"/>
              </a:spcAft>
              <a:buFontTx/>
              <a:buNone/>
              <a:defRPr/>
            </a:pPr>
            <a:r>
              <a:rPr lang="hu-HU" altLang="hu-HU" sz="1200" kern="0">
                <a:solidFill>
                  <a:srgbClr val="294143"/>
                </a:solidFill>
              </a:rPr>
              <a:t>HPO</a:t>
            </a:r>
            <a:r>
              <a:rPr lang="hu-HU" altLang="hu-HU" sz="1200" kern="0" baseline="-25000">
                <a:solidFill>
                  <a:srgbClr val="294143"/>
                </a:solidFill>
              </a:rPr>
              <a:t>4</a:t>
            </a:r>
            <a:r>
              <a:rPr lang="hu-HU" altLang="hu-HU" sz="1200" kern="0">
                <a:solidFill>
                  <a:srgbClr val="294143"/>
                </a:solidFill>
              </a:rPr>
              <a:t> = 2</a:t>
            </a:r>
          </a:p>
          <a:p>
            <a:pPr eaLnBrk="1" fontAlgn="auto" hangingPunct="1">
              <a:spcBef>
                <a:spcPct val="0"/>
              </a:spcBef>
              <a:spcAft>
                <a:spcPts val="0"/>
              </a:spcAft>
              <a:buFontTx/>
              <a:buNone/>
              <a:defRPr/>
            </a:pPr>
            <a:r>
              <a:rPr lang="hu-HU" altLang="hu-HU" sz="1200" kern="0">
                <a:solidFill>
                  <a:srgbClr val="294143"/>
                </a:solidFill>
              </a:rPr>
              <a:t>SO</a:t>
            </a:r>
            <a:r>
              <a:rPr lang="hu-HU" altLang="hu-HU" sz="1200" kern="0" baseline="-25000">
                <a:solidFill>
                  <a:srgbClr val="294143"/>
                </a:solidFill>
              </a:rPr>
              <a:t>4</a:t>
            </a:r>
            <a:r>
              <a:rPr lang="hu-HU" altLang="hu-HU" sz="1200" kern="0">
                <a:solidFill>
                  <a:srgbClr val="294143"/>
                </a:solidFill>
              </a:rPr>
              <a:t> = 1</a:t>
            </a:r>
          </a:p>
        </p:txBody>
      </p:sp>
      <p:sp>
        <p:nvSpPr>
          <p:cNvPr id="47" name="Text Box 35">
            <a:extLst>
              <a:ext uri="{FF2B5EF4-FFF2-40B4-BE49-F238E27FC236}">
                <a16:creationId xmlns:a16="http://schemas.microsoft.com/office/drawing/2014/main" id="{CA7226F0-BD33-5F4A-9FC8-215DAA601C86}"/>
              </a:ext>
            </a:extLst>
          </p:cNvPr>
          <p:cNvSpPr txBox="1">
            <a:spLocks noChangeArrowheads="1"/>
          </p:cNvSpPr>
          <p:nvPr/>
        </p:nvSpPr>
        <p:spPr bwMode="auto">
          <a:xfrm>
            <a:off x="5640065" y="2746797"/>
            <a:ext cx="914400" cy="3429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fontAlgn="auto" hangingPunct="1">
              <a:spcBef>
                <a:spcPct val="0"/>
              </a:spcBef>
              <a:spcAft>
                <a:spcPts val="0"/>
              </a:spcAft>
              <a:buFontTx/>
              <a:buNone/>
              <a:defRPr/>
            </a:pPr>
            <a:r>
              <a:rPr lang="hu-HU" altLang="hu-HU" sz="1200" kern="0">
                <a:solidFill>
                  <a:srgbClr val="294143"/>
                </a:solidFill>
              </a:rPr>
              <a:t>Cl</a:t>
            </a:r>
            <a:r>
              <a:rPr lang="hu-HU" altLang="hu-HU" sz="1200" kern="0" baseline="30000">
                <a:solidFill>
                  <a:srgbClr val="294143"/>
                </a:solidFill>
              </a:rPr>
              <a:t>-</a:t>
            </a:r>
            <a:r>
              <a:rPr lang="hu-HU" altLang="hu-HU" sz="1200" kern="0">
                <a:solidFill>
                  <a:srgbClr val="294143"/>
                </a:solidFill>
              </a:rPr>
              <a:t> = 109</a:t>
            </a:r>
          </a:p>
        </p:txBody>
      </p:sp>
      <p:sp>
        <p:nvSpPr>
          <p:cNvPr id="48" name="Text Box 36">
            <a:extLst>
              <a:ext uri="{FF2B5EF4-FFF2-40B4-BE49-F238E27FC236}">
                <a16:creationId xmlns:a16="http://schemas.microsoft.com/office/drawing/2014/main" id="{AE3FEB8F-C133-194A-BD83-5592BAEA1422}"/>
              </a:ext>
            </a:extLst>
          </p:cNvPr>
          <p:cNvSpPr txBox="1">
            <a:spLocks noChangeArrowheads="1"/>
          </p:cNvSpPr>
          <p:nvPr/>
        </p:nvSpPr>
        <p:spPr bwMode="auto">
          <a:xfrm>
            <a:off x="2325365" y="2861097"/>
            <a:ext cx="914400" cy="3429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fontAlgn="auto" hangingPunct="1">
              <a:spcBef>
                <a:spcPct val="0"/>
              </a:spcBef>
              <a:spcAft>
                <a:spcPts val="0"/>
              </a:spcAft>
              <a:buFontTx/>
              <a:buNone/>
              <a:defRPr/>
            </a:pPr>
            <a:r>
              <a:rPr lang="hu-HU" altLang="hu-HU" sz="1200" kern="0">
                <a:solidFill>
                  <a:srgbClr val="294143"/>
                </a:solidFill>
              </a:rPr>
              <a:t>Na</a:t>
            </a:r>
            <a:r>
              <a:rPr lang="hu-HU" altLang="hu-HU" sz="1200" kern="0" baseline="30000">
                <a:solidFill>
                  <a:srgbClr val="294143"/>
                </a:solidFill>
              </a:rPr>
              <a:t>+</a:t>
            </a:r>
            <a:r>
              <a:rPr lang="hu-HU" altLang="hu-HU" sz="1200" kern="0">
                <a:solidFill>
                  <a:srgbClr val="294143"/>
                </a:solidFill>
              </a:rPr>
              <a:t> = 142</a:t>
            </a:r>
          </a:p>
        </p:txBody>
      </p:sp>
      <p:sp>
        <p:nvSpPr>
          <p:cNvPr id="49" name="Text Box 37">
            <a:extLst>
              <a:ext uri="{FF2B5EF4-FFF2-40B4-BE49-F238E27FC236}">
                <a16:creationId xmlns:a16="http://schemas.microsoft.com/office/drawing/2014/main" id="{E10F4340-DC82-664F-A375-39DD54772954}"/>
              </a:ext>
            </a:extLst>
          </p:cNvPr>
          <p:cNvSpPr txBox="1">
            <a:spLocks noChangeArrowheads="1"/>
          </p:cNvSpPr>
          <p:nvPr/>
        </p:nvSpPr>
        <p:spPr bwMode="auto">
          <a:xfrm>
            <a:off x="2325365" y="4118397"/>
            <a:ext cx="914400" cy="12573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fontAlgn="auto" hangingPunct="1">
              <a:spcBef>
                <a:spcPct val="0"/>
              </a:spcBef>
              <a:spcAft>
                <a:spcPts val="0"/>
              </a:spcAft>
              <a:buFontTx/>
              <a:buNone/>
              <a:defRPr/>
            </a:pPr>
            <a:r>
              <a:rPr lang="hu-HU" altLang="hu-HU" sz="1200" kern="0">
                <a:solidFill>
                  <a:srgbClr val="294143"/>
                </a:solidFill>
              </a:rPr>
              <a:t>K</a:t>
            </a:r>
            <a:r>
              <a:rPr lang="hu-HU" altLang="hu-HU" sz="1200" kern="0" baseline="30000">
                <a:solidFill>
                  <a:srgbClr val="294143"/>
                </a:solidFill>
              </a:rPr>
              <a:t>+</a:t>
            </a:r>
            <a:r>
              <a:rPr lang="hu-HU" altLang="hu-HU" sz="1200" kern="0">
                <a:solidFill>
                  <a:srgbClr val="294143"/>
                </a:solidFill>
              </a:rPr>
              <a:t> = 4</a:t>
            </a:r>
          </a:p>
          <a:p>
            <a:pPr eaLnBrk="1" fontAlgn="auto" hangingPunct="1">
              <a:spcBef>
                <a:spcPct val="0"/>
              </a:spcBef>
              <a:spcAft>
                <a:spcPts val="0"/>
              </a:spcAft>
              <a:buFontTx/>
              <a:buNone/>
              <a:defRPr/>
            </a:pPr>
            <a:endParaRPr lang="hu-HU" altLang="hu-HU" sz="1200" kern="0">
              <a:solidFill>
                <a:srgbClr val="294143"/>
              </a:solidFill>
            </a:endParaRPr>
          </a:p>
          <a:p>
            <a:pPr eaLnBrk="1" fontAlgn="auto" hangingPunct="1">
              <a:spcBef>
                <a:spcPct val="0"/>
              </a:spcBef>
              <a:spcAft>
                <a:spcPts val="0"/>
              </a:spcAft>
              <a:buFontTx/>
              <a:buNone/>
              <a:defRPr/>
            </a:pPr>
            <a:r>
              <a:rPr lang="hu-HU" altLang="hu-HU" sz="1200" kern="0">
                <a:solidFill>
                  <a:srgbClr val="294143"/>
                </a:solidFill>
              </a:rPr>
              <a:t>Mg</a:t>
            </a:r>
            <a:r>
              <a:rPr lang="hu-HU" altLang="hu-HU" sz="1200" kern="0" baseline="30000">
                <a:solidFill>
                  <a:srgbClr val="294143"/>
                </a:solidFill>
              </a:rPr>
              <a:t>2+</a:t>
            </a:r>
            <a:r>
              <a:rPr lang="hu-HU" altLang="hu-HU" sz="1200" kern="0">
                <a:solidFill>
                  <a:srgbClr val="294143"/>
                </a:solidFill>
              </a:rPr>
              <a:t> = 2</a:t>
            </a:r>
          </a:p>
          <a:p>
            <a:pPr eaLnBrk="1" fontAlgn="auto" hangingPunct="1">
              <a:spcBef>
                <a:spcPct val="0"/>
              </a:spcBef>
              <a:spcAft>
                <a:spcPts val="0"/>
              </a:spcAft>
              <a:buFontTx/>
              <a:buNone/>
              <a:defRPr/>
            </a:pPr>
            <a:endParaRPr lang="hu-HU" altLang="hu-HU" sz="1200" kern="0">
              <a:solidFill>
                <a:srgbClr val="294143"/>
              </a:solidFill>
            </a:endParaRPr>
          </a:p>
          <a:p>
            <a:pPr eaLnBrk="1" fontAlgn="auto" hangingPunct="1">
              <a:spcBef>
                <a:spcPct val="0"/>
              </a:spcBef>
              <a:spcAft>
                <a:spcPts val="0"/>
              </a:spcAft>
              <a:buFontTx/>
              <a:buNone/>
              <a:defRPr/>
            </a:pPr>
            <a:r>
              <a:rPr lang="hu-HU" altLang="hu-HU" sz="1200" kern="0">
                <a:solidFill>
                  <a:srgbClr val="294143"/>
                </a:solidFill>
              </a:rPr>
              <a:t>Ca</a:t>
            </a:r>
            <a:r>
              <a:rPr lang="hu-HU" altLang="hu-HU" sz="1200" kern="0" baseline="30000">
                <a:solidFill>
                  <a:srgbClr val="294143"/>
                </a:solidFill>
              </a:rPr>
              <a:t>2+</a:t>
            </a:r>
            <a:r>
              <a:rPr lang="hu-HU" altLang="hu-HU" sz="1200" kern="0">
                <a:solidFill>
                  <a:srgbClr val="294143"/>
                </a:solidFill>
              </a:rPr>
              <a:t> = 5</a:t>
            </a:r>
          </a:p>
          <a:p>
            <a:pPr eaLnBrk="1" fontAlgn="auto" hangingPunct="1">
              <a:spcBef>
                <a:spcPct val="0"/>
              </a:spcBef>
              <a:spcAft>
                <a:spcPts val="0"/>
              </a:spcAft>
              <a:buFontTx/>
              <a:buNone/>
              <a:defRPr/>
            </a:pPr>
            <a:r>
              <a:rPr lang="hu-HU" altLang="hu-HU" sz="1200" kern="0">
                <a:solidFill>
                  <a:srgbClr val="294143"/>
                </a:solidFill>
              </a:rPr>
              <a:t>Misc = 1</a:t>
            </a:r>
          </a:p>
        </p:txBody>
      </p:sp>
      <p:sp>
        <p:nvSpPr>
          <p:cNvPr id="53" name="TextBox 52">
            <a:extLst>
              <a:ext uri="{FF2B5EF4-FFF2-40B4-BE49-F238E27FC236}">
                <a16:creationId xmlns:a16="http://schemas.microsoft.com/office/drawing/2014/main" id="{C30FE132-4B60-044C-9C5A-8C0B137B0129}"/>
              </a:ext>
            </a:extLst>
          </p:cNvPr>
          <p:cNvSpPr txBox="1"/>
          <p:nvPr/>
        </p:nvSpPr>
        <p:spPr>
          <a:xfrm>
            <a:off x="6056575" y="2760778"/>
            <a:ext cx="415498" cy="276999"/>
          </a:xfrm>
          <a:prstGeom prst="rect">
            <a:avLst/>
          </a:prstGeom>
          <a:solidFill>
            <a:schemeClr val="bg1"/>
          </a:solidFill>
        </p:spPr>
        <p:txBody>
          <a:bodyPr wrap="none" rtlCol="0">
            <a:spAutoFit/>
          </a:bodyPr>
          <a:lstStyle/>
          <a:p>
            <a:r>
              <a:rPr lang="hu-HU" altLang="hu-HU" sz="1200" kern="0" dirty="0">
                <a:solidFill>
                  <a:srgbClr val="FF0000"/>
                </a:solidFill>
              </a:rPr>
              <a:t>119</a:t>
            </a:r>
            <a:endParaRPr lang="en-DE" dirty="0">
              <a:solidFill>
                <a:srgbClr val="FF0000"/>
              </a:solidFill>
            </a:endParaRPr>
          </a:p>
        </p:txBody>
      </p:sp>
      <p:sp>
        <p:nvSpPr>
          <p:cNvPr id="54" name="TextBox 53">
            <a:extLst>
              <a:ext uri="{FF2B5EF4-FFF2-40B4-BE49-F238E27FC236}">
                <a16:creationId xmlns:a16="http://schemas.microsoft.com/office/drawing/2014/main" id="{3511D3CC-54FA-F447-9015-F79BE75881A6}"/>
              </a:ext>
            </a:extLst>
          </p:cNvPr>
          <p:cNvSpPr txBox="1"/>
          <p:nvPr/>
        </p:nvSpPr>
        <p:spPr>
          <a:xfrm>
            <a:off x="6240016" y="4014831"/>
            <a:ext cx="338554" cy="276999"/>
          </a:xfrm>
          <a:prstGeom prst="rect">
            <a:avLst/>
          </a:prstGeom>
          <a:solidFill>
            <a:schemeClr val="bg1"/>
          </a:solidFill>
        </p:spPr>
        <p:txBody>
          <a:bodyPr wrap="none" rtlCol="0">
            <a:spAutoFit/>
          </a:bodyPr>
          <a:lstStyle/>
          <a:p>
            <a:r>
              <a:rPr lang="hu-HU" altLang="hu-HU" sz="1200" kern="0" dirty="0">
                <a:solidFill>
                  <a:srgbClr val="FF0000"/>
                </a:solidFill>
              </a:rPr>
              <a:t>16</a:t>
            </a:r>
            <a:endParaRPr lang="en-DE" dirty="0">
              <a:solidFill>
                <a:srgbClr val="FF0000"/>
              </a:solidFill>
            </a:endParaRPr>
          </a:p>
        </p:txBody>
      </p:sp>
      <p:sp>
        <p:nvSpPr>
          <p:cNvPr id="55" name="Rectangle 38">
            <a:extLst>
              <a:ext uri="{FF2B5EF4-FFF2-40B4-BE49-F238E27FC236}">
                <a16:creationId xmlns:a16="http://schemas.microsoft.com/office/drawing/2014/main" id="{7EC4EB95-1EF7-284F-9F91-B66C3ED2F670}"/>
              </a:ext>
            </a:extLst>
          </p:cNvPr>
          <p:cNvSpPr txBox="1">
            <a:spLocks noChangeArrowheads="1"/>
          </p:cNvSpPr>
          <p:nvPr/>
        </p:nvSpPr>
        <p:spPr bwMode="auto">
          <a:xfrm>
            <a:off x="7178352" y="2189584"/>
            <a:ext cx="38862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a:defRPr/>
            </a:pPr>
            <a:r>
              <a:rPr lang="hu-HU" altLang="hu-HU" sz="2000" kern="0" dirty="0">
                <a:solidFill>
                  <a:srgbClr val="294143"/>
                </a:solidFill>
                <a:sym typeface="Symbol" pitchFamily="2" charset="2"/>
              </a:rPr>
              <a:t>AG = 11 </a:t>
            </a:r>
            <a:r>
              <a:rPr lang="hu-HU" altLang="hu-HU" sz="2000" kern="0" dirty="0" err="1">
                <a:solidFill>
                  <a:srgbClr val="294143"/>
                </a:solidFill>
                <a:sym typeface="Symbol" pitchFamily="2" charset="2"/>
              </a:rPr>
              <a:t>mmol</a:t>
            </a:r>
            <a:r>
              <a:rPr lang="hu-HU" altLang="hu-HU" sz="2000" kern="0" dirty="0">
                <a:solidFill>
                  <a:srgbClr val="294143"/>
                </a:solidFill>
                <a:sym typeface="Symbol" pitchFamily="2" charset="2"/>
              </a:rPr>
              <a:t>/L</a:t>
            </a:r>
            <a:endParaRPr lang="hu-HU" altLang="hu-HU" sz="2000" kern="0" dirty="0">
              <a:solidFill>
                <a:srgbClr val="294143"/>
              </a:solidFill>
            </a:endParaRPr>
          </a:p>
          <a:p>
            <a:pPr>
              <a:defRPr/>
            </a:pPr>
            <a:r>
              <a:rPr lang="hu-HU" altLang="hu-HU" sz="2000" kern="0" dirty="0" err="1">
                <a:solidFill>
                  <a:srgbClr val="294143"/>
                </a:solidFill>
                <a:sym typeface="Symbol" pitchFamily="2" charset="2"/>
              </a:rPr>
              <a:t>Normal</a:t>
            </a:r>
            <a:r>
              <a:rPr lang="hu-HU" altLang="hu-HU" sz="2000" kern="0" dirty="0">
                <a:solidFill>
                  <a:srgbClr val="294143"/>
                </a:solidFill>
                <a:sym typeface="Symbol" pitchFamily="2" charset="2"/>
              </a:rPr>
              <a:t> AG</a:t>
            </a:r>
          </a:p>
          <a:p>
            <a:pPr>
              <a:defRPr/>
            </a:pPr>
            <a:endParaRPr lang="hu-HU" altLang="hu-HU" sz="2000" kern="0" dirty="0">
              <a:solidFill>
                <a:srgbClr val="294143"/>
              </a:solidFill>
            </a:endParaRPr>
          </a:p>
        </p:txBody>
      </p:sp>
      <p:sp>
        <p:nvSpPr>
          <p:cNvPr id="58" name="Text Box 4">
            <a:extLst>
              <a:ext uri="{FF2B5EF4-FFF2-40B4-BE49-F238E27FC236}">
                <a16:creationId xmlns:a16="http://schemas.microsoft.com/office/drawing/2014/main" id="{54BF5624-C129-5B42-A248-44F9B4778832}"/>
              </a:ext>
            </a:extLst>
          </p:cNvPr>
          <p:cNvSpPr txBox="1">
            <a:spLocks noChangeArrowheads="1"/>
          </p:cNvSpPr>
          <p:nvPr/>
        </p:nvSpPr>
        <p:spPr bwMode="auto">
          <a:xfrm>
            <a:off x="1669791" y="116632"/>
            <a:ext cx="928712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FontTx/>
              <a:buNone/>
            </a:pPr>
            <a:r>
              <a:rPr lang="hu-HU" altLang="hu-HU" sz="4400" dirty="0">
                <a:solidFill>
                  <a:srgbClr val="294143"/>
                </a:solidFill>
              </a:rPr>
              <a:t>Metabolikus acidózis = alacsony HCO</a:t>
            </a:r>
            <a:r>
              <a:rPr lang="hu-HU" altLang="hu-HU" sz="4400" baseline="-25000" dirty="0">
                <a:solidFill>
                  <a:srgbClr val="294143"/>
                </a:solidFill>
              </a:rPr>
              <a:t>3</a:t>
            </a:r>
          </a:p>
        </p:txBody>
      </p:sp>
      <p:cxnSp>
        <p:nvCxnSpPr>
          <p:cNvPr id="59" name="Straight Arrow Connector 58">
            <a:extLst>
              <a:ext uri="{FF2B5EF4-FFF2-40B4-BE49-F238E27FC236}">
                <a16:creationId xmlns:a16="http://schemas.microsoft.com/office/drawing/2014/main" id="{2D9F70FE-D8EE-044A-9EB1-0A238C9D5E5B}"/>
              </a:ext>
            </a:extLst>
          </p:cNvPr>
          <p:cNvCxnSpPr/>
          <p:nvPr/>
        </p:nvCxnSpPr>
        <p:spPr bwMode="auto">
          <a:xfrm>
            <a:off x="4382765" y="4575597"/>
            <a:ext cx="0" cy="342900"/>
          </a:xfrm>
          <a:prstGeom prst="straightConnector1">
            <a:avLst/>
          </a:prstGeom>
          <a:solidFill>
            <a:schemeClr val="accent1"/>
          </a:solidFill>
          <a:ln w="28575" cap="flat" cmpd="sng" algn="ctr">
            <a:solidFill>
              <a:srgbClr val="FF0000"/>
            </a:solidFill>
            <a:prstDash val="solid"/>
            <a:round/>
            <a:headEnd type="triangle"/>
            <a:tailEnd type="triangle"/>
          </a:ln>
          <a:effectLst/>
        </p:spPr>
      </p:cxnSp>
    </p:spTree>
    <p:custDataLst>
      <p:tags r:id="rId1"/>
    </p:custDataLst>
    <p:extLst>
      <p:ext uri="{BB962C8B-B14F-4D97-AF65-F5344CB8AC3E}">
        <p14:creationId xmlns:p14="http://schemas.microsoft.com/office/powerpoint/2010/main" val="1707680891"/>
      </p:ext>
    </p:extLst>
  </p:cSld>
  <p:clrMapOvr>
    <a:masterClrMapping/>
  </p:clrMapOvr>
  <p:transition advTm="1079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2.70833E-6 3.7037E-6 L -2.70833E-6 0.05 " pathEditMode="relative" rAng="0" ptsTypes="AA">
                                      <p:cBhvr>
                                        <p:cTn id="6" dur="2000" fill="hold"/>
                                        <p:tgtEl>
                                          <p:spTgt spid="21"/>
                                        </p:tgtEl>
                                        <p:attrNameLst>
                                          <p:attrName>ppt_x</p:attrName>
                                          <p:attrName>ppt_y</p:attrName>
                                        </p:attrNameLst>
                                      </p:cBhvr>
                                      <p:rCtr x="0" y="2500"/>
                                    </p:animMotion>
                                  </p:childTnLst>
                                </p:cTn>
                              </p:par>
                            </p:childTnLst>
                          </p:cTn>
                        </p:par>
                        <p:par>
                          <p:cTn id="7" fill="hold">
                            <p:stCondLst>
                              <p:cond delay="2000"/>
                            </p:stCondLst>
                            <p:childTnLst>
                              <p:par>
                                <p:cTn id="8" presetID="55" presetClass="entr" presetSubtype="0" fill="hold" grpId="0" nodeType="afterEffect">
                                  <p:stCondLst>
                                    <p:cond delay="0"/>
                                  </p:stCondLst>
                                  <p:childTnLst>
                                    <p:set>
                                      <p:cBhvr>
                                        <p:cTn id="9" dur="1" fill="hold">
                                          <p:stCondLst>
                                            <p:cond delay="0"/>
                                          </p:stCondLst>
                                        </p:cTn>
                                        <p:tgtEl>
                                          <p:spTgt spid="53"/>
                                        </p:tgtEl>
                                        <p:attrNameLst>
                                          <p:attrName>style.visibility</p:attrName>
                                        </p:attrNameLst>
                                      </p:cBhvr>
                                      <p:to>
                                        <p:strVal val="visible"/>
                                      </p:to>
                                    </p:set>
                                    <p:anim calcmode="lin" valueType="num">
                                      <p:cBhvr>
                                        <p:cTn id="10" dur="1000" fill="hold"/>
                                        <p:tgtEl>
                                          <p:spTgt spid="53"/>
                                        </p:tgtEl>
                                        <p:attrNameLst>
                                          <p:attrName>ppt_w</p:attrName>
                                        </p:attrNameLst>
                                      </p:cBhvr>
                                      <p:tavLst>
                                        <p:tav tm="0">
                                          <p:val>
                                            <p:strVal val="#ppt_w*0.70"/>
                                          </p:val>
                                        </p:tav>
                                        <p:tav tm="100000">
                                          <p:val>
                                            <p:strVal val="#ppt_w"/>
                                          </p:val>
                                        </p:tav>
                                      </p:tavLst>
                                    </p:anim>
                                    <p:anim calcmode="lin" valueType="num">
                                      <p:cBhvr>
                                        <p:cTn id="11" dur="1000" fill="hold"/>
                                        <p:tgtEl>
                                          <p:spTgt spid="53"/>
                                        </p:tgtEl>
                                        <p:attrNameLst>
                                          <p:attrName>ppt_h</p:attrName>
                                        </p:attrNameLst>
                                      </p:cBhvr>
                                      <p:tavLst>
                                        <p:tav tm="0">
                                          <p:val>
                                            <p:strVal val="#ppt_h"/>
                                          </p:val>
                                        </p:tav>
                                        <p:tav tm="100000">
                                          <p:val>
                                            <p:strVal val="#ppt_h"/>
                                          </p:val>
                                        </p:tav>
                                      </p:tavLst>
                                    </p:anim>
                                    <p:animEffect transition="in" filter="fade">
                                      <p:cBhvr>
                                        <p:cTn id="12" dur="1000"/>
                                        <p:tgtEl>
                                          <p:spTgt spid="53"/>
                                        </p:tgtEl>
                                      </p:cBhvr>
                                    </p:animEffect>
                                  </p:childTnLst>
                                </p:cTn>
                              </p:par>
                              <p:par>
                                <p:cTn id="13" presetID="55" presetClass="entr" presetSubtype="0" fill="hold" grpId="0" nodeType="withEffect">
                                  <p:stCondLst>
                                    <p:cond delay="0"/>
                                  </p:stCondLst>
                                  <p:childTnLst>
                                    <p:set>
                                      <p:cBhvr>
                                        <p:cTn id="14" dur="1" fill="hold">
                                          <p:stCondLst>
                                            <p:cond delay="0"/>
                                          </p:stCondLst>
                                        </p:cTn>
                                        <p:tgtEl>
                                          <p:spTgt spid="54"/>
                                        </p:tgtEl>
                                        <p:attrNameLst>
                                          <p:attrName>style.visibility</p:attrName>
                                        </p:attrNameLst>
                                      </p:cBhvr>
                                      <p:to>
                                        <p:strVal val="visible"/>
                                      </p:to>
                                    </p:set>
                                    <p:anim calcmode="lin" valueType="num">
                                      <p:cBhvr>
                                        <p:cTn id="15" dur="1000" fill="hold"/>
                                        <p:tgtEl>
                                          <p:spTgt spid="54"/>
                                        </p:tgtEl>
                                        <p:attrNameLst>
                                          <p:attrName>ppt_w</p:attrName>
                                        </p:attrNameLst>
                                      </p:cBhvr>
                                      <p:tavLst>
                                        <p:tav tm="0">
                                          <p:val>
                                            <p:strVal val="#ppt_w*0.70"/>
                                          </p:val>
                                        </p:tav>
                                        <p:tav tm="100000">
                                          <p:val>
                                            <p:strVal val="#ppt_w"/>
                                          </p:val>
                                        </p:tav>
                                      </p:tavLst>
                                    </p:anim>
                                    <p:anim calcmode="lin" valueType="num">
                                      <p:cBhvr>
                                        <p:cTn id="16" dur="1000" fill="hold"/>
                                        <p:tgtEl>
                                          <p:spTgt spid="54"/>
                                        </p:tgtEl>
                                        <p:attrNameLst>
                                          <p:attrName>ppt_h</p:attrName>
                                        </p:attrNameLst>
                                      </p:cBhvr>
                                      <p:tavLst>
                                        <p:tav tm="0">
                                          <p:val>
                                            <p:strVal val="#ppt_h"/>
                                          </p:val>
                                        </p:tav>
                                        <p:tav tm="100000">
                                          <p:val>
                                            <p:strVal val="#ppt_h"/>
                                          </p:val>
                                        </p:tav>
                                      </p:tavLst>
                                    </p:anim>
                                    <p:animEffect transition="in" filter="fade">
                                      <p:cBhvr>
                                        <p:cTn id="17" dur="1000"/>
                                        <p:tgtEl>
                                          <p:spTgt spid="54"/>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59"/>
                                        </p:tgtEl>
                                        <p:attrNameLst>
                                          <p:attrName>style.visibility</p:attrName>
                                        </p:attrNameLst>
                                      </p:cBhvr>
                                      <p:to>
                                        <p:strVal val="visible"/>
                                      </p:to>
                                    </p:set>
                                    <p:anim calcmode="lin" valueType="num">
                                      <p:cBhvr>
                                        <p:cTn id="22" dur="500" fill="hold"/>
                                        <p:tgtEl>
                                          <p:spTgt spid="59"/>
                                        </p:tgtEl>
                                        <p:attrNameLst>
                                          <p:attrName>ppt_w</p:attrName>
                                        </p:attrNameLst>
                                      </p:cBhvr>
                                      <p:tavLst>
                                        <p:tav tm="0">
                                          <p:val>
                                            <p:fltVal val="0"/>
                                          </p:val>
                                        </p:tav>
                                        <p:tav tm="100000">
                                          <p:val>
                                            <p:strVal val="#ppt_w"/>
                                          </p:val>
                                        </p:tav>
                                      </p:tavLst>
                                    </p:anim>
                                    <p:anim calcmode="lin" valueType="num">
                                      <p:cBhvr>
                                        <p:cTn id="23" dur="500" fill="hold"/>
                                        <p:tgtEl>
                                          <p:spTgt spid="59"/>
                                        </p:tgtEl>
                                        <p:attrNameLst>
                                          <p:attrName>ppt_h</p:attrName>
                                        </p:attrNameLst>
                                      </p:cBhvr>
                                      <p:tavLst>
                                        <p:tav tm="0">
                                          <p:val>
                                            <p:fltVal val="0"/>
                                          </p:val>
                                        </p:tav>
                                        <p:tav tm="100000">
                                          <p:val>
                                            <p:strVal val="#ppt_h"/>
                                          </p:val>
                                        </p:tav>
                                      </p:tavLst>
                                    </p:anim>
                                    <p:animEffect transition="in" filter="fade">
                                      <p:cBhvr>
                                        <p:cTn id="24" dur="500"/>
                                        <p:tgtEl>
                                          <p:spTgt spid="59"/>
                                        </p:tgtEl>
                                      </p:cBhvr>
                                    </p:animEffect>
                                  </p:childTnLst>
                                </p:cTn>
                              </p:par>
                            </p:childTnLst>
                          </p:cTn>
                        </p:par>
                        <p:par>
                          <p:cTn id="25" fill="hold">
                            <p:stCondLst>
                              <p:cond delay="500"/>
                            </p:stCondLst>
                            <p:childTnLst>
                              <p:par>
                                <p:cTn id="26" presetID="47" presetClass="entr" presetSubtype="0" fill="hold" nodeType="afterEffect">
                                  <p:stCondLst>
                                    <p:cond delay="0"/>
                                  </p:stCondLst>
                                  <p:childTnLst>
                                    <p:set>
                                      <p:cBhvr>
                                        <p:cTn id="27" dur="1" fill="hold">
                                          <p:stCondLst>
                                            <p:cond delay="0"/>
                                          </p:stCondLst>
                                        </p:cTn>
                                        <p:tgtEl>
                                          <p:spTgt spid="55">
                                            <p:txEl>
                                              <p:pRg st="0" end="0"/>
                                            </p:txEl>
                                          </p:spTgt>
                                        </p:tgtEl>
                                        <p:attrNameLst>
                                          <p:attrName>style.visibility</p:attrName>
                                        </p:attrNameLst>
                                      </p:cBhvr>
                                      <p:to>
                                        <p:strVal val="visible"/>
                                      </p:to>
                                    </p:set>
                                    <p:animEffect transition="in" filter="fade">
                                      <p:cBhvr>
                                        <p:cTn id="28" dur="1000"/>
                                        <p:tgtEl>
                                          <p:spTgt spid="55">
                                            <p:txEl>
                                              <p:pRg st="0" end="0"/>
                                            </p:txEl>
                                          </p:spTgt>
                                        </p:tgtEl>
                                      </p:cBhvr>
                                    </p:animEffect>
                                    <p:anim calcmode="lin" valueType="num">
                                      <p:cBhvr>
                                        <p:cTn id="29"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nodeType="clickEffect">
                                  <p:stCondLst>
                                    <p:cond delay="0"/>
                                  </p:stCondLst>
                                  <p:childTnLst>
                                    <p:set>
                                      <p:cBhvr>
                                        <p:cTn id="34" dur="1" fill="hold">
                                          <p:stCondLst>
                                            <p:cond delay="0"/>
                                          </p:stCondLst>
                                        </p:cTn>
                                        <p:tgtEl>
                                          <p:spTgt spid="55">
                                            <p:txEl>
                                              <p:pRg st="1" end="1"/>
                                            </p:txEl>
                                          </p:spTgt>
                                        </p:tgtEl>
                                        <p:attrNameLst>
                                          <p:attrName>style.visibility</p:attrName>
                                        </p:attrNameLst>
                                      </p:cBhvr>
                                      <p:to>
                                        <p:strVal val="visible"/>
                                      </p:to>
                                    </p:set>
                                    <p:animEffect transition="in" filter="fade">
                                      <p:cBhvr>
                                        <p:cTn id="35" dur="1000"/>
                                        <p:tgtEl>
                                          <p:spTgt spid="55">
                                            <p:txEl>
                                              <p:pRg st="1" end="1"/>
                                            </p:txEl>
                                          </p:spTgt>
                                        </p:tgtEl>
                                      </p:cBhvr>
                                    </p:animEffect>
                                    <p:anim calcmode="lin" valueType="num">
                                      <p:cBhvr>
                                        <p:cTn id="36" dur="1000" fill="hold"/>
                                        <p:tgtEl>
                                          <p:spTgt spid="55">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5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3" grpId="0" animBg="1"/>
      <p:bldP spid="5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060">
            <a:extLst>
              <a:ext uri="{FF2B5EF4-FFF2-40B4-BE49-F238E27FC236}">
                <a16:creationId xmlns:a16="http://schemas.microsoft.com/office/drawing/2014/main" id="{1D3F96C7-2BE1-D64E-8287-C72A9D5CDE0D}"/>
              </a:ext>
            </a:extLst>
          </p:cNvPr>
          <p:cNvSpPr>
            <a:spLocks noGrp="1" noChangeArrowheads="1"/>
          </p:cNvSpPr>
          <p:nvPr>
            <p:ph type="title"/>
          </p:nvPr>
        </p:nvSpPr>
        <p:spPr>
          <a:xfrm>
            <a:off x="2077155" y="-273755"/>
            <a:ext cx="8579556" cy="993422"/>
          </a:xfrm>
        </p:spPr>
        <p:txBody>
          <a:bodyPr vert="horz" wrap="square" lIns="107245" tIns="52681" rIns="107245" bIns="52681" numCol="1" anchor="ctr" anchorCtr="0" compatLnSpc="1">
            <a:prstTxWarp prst="textNoShape">
              <a:avLst/>
            </a:prstTxWarp>
          </a:bodyPr>
          <a:lstStyle/>
          <a:p>
            <a:pPr algn="l"/>
            <a:r>
              <a:rPr lang="hu-HU" altLang="hu-HU">
                <a:solidFill>
                  <a:schemeClr val="tx1"/>
                </a:solidFill>
              </a:rPr>
              <a:t> </a:t>
            </a:r>
            <a:endParaRPr lang="en-GB" altLang="hu-HU" b="1">
              <a:solidFill>
                <a:srgbClr val="FFFFFF"/>
              </a:solidFill>
            </a:endParaRPr>
          </a:p>
        </p:txBody>
      </p:sp>
      <p:sp>
        <p:nvSpPr>
          <p:cNvPr id="8" name="Rectangle 9" descr="Vastag átlós felfelé">
            <a:extLst>
              <a:ext uri="{FF2B5EF4-FFF2-40B4-BE49-F238E27FC236}">
                <a16:creationId xmlns:a16="http://schemas.microsoft.com/office/drawing/2014/main" id="{E9374596-2F4B-924E-B50E-EB6F45A059F6}"/>
              </a:ext>
            </a:extLst>
          </p:cNvPr>
          <p:cNvSpPr>
            <a:spLocks noChangeArrowheads="1"/>
          </p:cNvSpPr>
          <p:nvPr/>
        </p:nvSpPr>
        <p:spPr bwMode="auto">
          <a:xfrm>
            <a:off x="0" y="6525344"/>
            <a:ext cx="12192000" cy="43348"/>
          </a:xfrm>
          <a:prstGeom prst="rect">
            <a:avLst/>
          </a:prstGeom>
          <a:gradFill>
            <a:gsLst>
              <a:gs pos="0">
                <a:srgbClr val="C03844"/>
              </a:gs>
              <a:gs pos="50000">
                <a:srgbClr val="C06A70"/>
              </a:gs>
              <a:gs pos="100000">
                <a:srgbClr val="BBB2C0"/>
              </a:gs>
            </a:gsLst>
            <a:lin ang="0" scaled="1"/>
          </a:gradFill>
          <a:ln>
            <a:noFill/>
          </a:ln>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pic>
        <p:nvPicPr>
          <p:cNvPr id="13" name="Kép 44">
            <a:extLst>
              <a:ext uri="{FF2B5EF4-FFF2-40B4-BE49-F238E27FC236}">
                <a16:creationId xmlns:a16="http://schemas.microsoft.com/office/drawing/2014/main" id="{61B1D45C-EBC5-0144-8212-B6776A7056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57510" y="188640"/>
            <a:ext cx="515154" cy="515154"/>
          </a:xfrm>
          <a:prstGeom prst="rect">
            <a:avLst/>
          </a:prstGeom>
        </p:spPr>
      </p:pic>
      <p:pic>
        <p:nvPicPr>
          <p:cNvPr id="14" name="Picture 13" descr="A picture containing food&#10;&#10;Description automatically generated">
            <a:extLst>
              <a:ext uri="{FF2B5EF4-FFF2-40B4-BE49-F238E27FC236}">
                <a16:creationId xmlns:a16="http://schemas.microsoft.com/office/drawing/2014/main" id="{CBC18AD6-29BC-1D4D-B155-5C08CB848A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56915" y="188640"/>
            <a:ext cx="539685" cy="515154"/>
          </a:xfrm>
          <a:prstGeom prst="rect">
            <a:avLst/>
          </a:prstGeom>
        </p:spPr>
      </p:pic>
      <p:sp>
        <p:nvSpPr>
          <p:cNvPr id="15" name="Téglalap 40">
            <a:extLst>
              <a:ext uri="{FF2B5EF4-FFF2-40B4-BE49-F238E27FC236}">
                <a16:creationId xmlns:a16="http://schemas.microsoft.com/office/drawing/2014/main" id="{1C536F62-E0FF-6447-A34E-1C9A4ADD2C9E}"/>
              </a:ext>
            </a:extLst>
          </p:cNvPr>
          <p:cNvSpPr/>
          <p:nvPr/>
        </p:nvSpPr>
        <p:spPr bwMode="auto">
          <a:xfrm>
            <a:off x="-28191" y="6568693"/>
            <a:ext cx="12220192" cy="359387"/>
          </a:xfrm>
          <a:prstGeom prst="rect">
            <a:avLst/>
          </a:prstGeom>
          <a:solidFill>
            <a:srgbClr val="ECECEC"/>
          </a:solidFill>
          <a:ln w="12700" cap="flat" cmpd="sng" algn="ctr">
            <a:noFill/>
            <a:prstDash val="solid"/>
            <a:round/>
            <a:headEnd type="none" w="sm" len="sm"/>
            <a:tailEnd type="none" w="sm" len="sm"/>
          </a:ln>
          <a:effectLst/>
        </p:spPr>
        <p:txBody>
          <a:bodyPr vert="horz" wrap="square" lIns="108373" tIns="54187" rIns="108373" bIns="54187" numCol="1" rtlCol="0" anchor="t" anchorCtr="0" compatLnSpc="1">
            <a:prstTxWarp prst="textNoShape">
              <a:avLst/>
            </a:prstTxWarp>
          </a:bodyPr>
          <a:lstStyle/>
          <a:p>
            <a:pPr defTabSz="1083747">
              <a:defRPr/>
            </a:pPr>
            <a:endParaRPr lang="hu-HU" sz="2133">
              <a:solidFill>
                <a:srgbClr val="000000"/>
              </a:solidFill>
            </a:endParaRPr>
          </a:p>
        </p:txBody>
      </p:sp>
      <p:sp>
        <p:nvSpPr>
          <p:cNvPr id="11" name="Lekerekített téglalap 2">
            <a:extLst>
              <a:ext uri="{FF2B5EF4-FFF2-40B4-BE49-F238E27FC236}">
                <a16:creationId xmlns:a16="http://schemas.microsoft.com/office/drawing/2014/main" id="{48840CEF-7C08-0F40-873E-23FF6F72D199}"/>
              </a:ext>
            </a:extLst>
          </p:cNvPr>
          <p:cNvSpPr>
            <a:spLocks noChangeArrowheads="1"/>
          </p:cNvSpPr>
          <p:nvPr/>
        </p:nvSpPr>
        <p:spPr bwMode="auto">
          <a:xfrm>
            <a:off x="1631504" y="3063019"/>
            <a:ext cx="9577064" cy="798030"/>
          </a:xfrm>
          <a:prstGeom prst="roundRect">
            <a:avLst>
              <a:gd name="adj" fmla="val 16667"/>
            </a:avLst>
          </a:prstGeom>
          <a:solidFill>
            <a:schemeClr val="bg1"/>
          </a:solidFill>
          <a:ln w="28575">
            <a:solidFill>
              <a:srgbClr val="FF0000"/>
            </a:solidFill>
            <a:round/>
            <a:headEnd type="none" w="sm" len="sm"/>
            <a:tailEnd type="none" w="sm" len="sm"/>
          </a:ln>
        </p:spPr>
        <p:txBody>
          <a:bodyPr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None/>
            </a:pPr>
            <a:r>
              <a:rPr lang="hu-HU" altLang="hu-HU" sz="4400" dirty="0">
                <a:solidFill>
                  <a:srgbClr val="294143"/>
                </a:solidFill>
              </a:rPr>
              <a:t>Leggyakoribb sav-bázis zavarok</a:t>
            </a:r>
          </a:p>
        </p:txBody>
      </p:sp>
      <p:pic>
        <p:nvPicPr>
          <p:cNvPr id="10" name="Kép 43">
            <a:extLst>
              <a:ext uri="{FF2B5EF4-FFF2-40B4-BE49-F238E27FC236}">
                <a16:creationId xmlns:a16="http://schemas.microsoft.com/office/drawing/2014/main" id="{4D40331B-AAE9-AF46-8A45-FCCA7EA20DD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192" y="4404"/>
            <a:ext cx="1580689" cy="947283"/>
          </a:xfrm>
          <a:prstGeom prst="rect">
            <a:avLst/>
          </a:prstGeom>
        </p:spPr>
      </p:pic>
      <p:pic>
        <p:nvPicPr>
          <p:cNvPr id="16" name="Kép 45">
            <a:extLst>
              <a:ext uri="{FF2B5EF4-FFF2-40B4-BE49-F238E27FC236}">
                <a16:creationId xmlns:a16="http://schemas.microsoft.com/office/drawing/2014/main" id="{34C45FD4-9477-3749-9B7D-55F040017E4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5440" y="95964"/>
            <a:ext cx="419445" cy="405043"/>
          </a:xfrm>
          <a:prstGeom prst="rect">
            <a:avLst/>
          </a:prstGeom>
        </p:spPr>
      </p:pic>
    </p:spTree>
    <p:extLst>
      <p:ext uri="{BB962C8B-B14F-4D97-AF65-F5344CB8AC3E}">
        <p14:creationId xmlns:p14="http://schemas.microsoft.com/office/powerpoint/2010/main" val="3935980713"/>
      </p:ext>
    </p:extLst>
  </p:cSld>
  <p:clrMapOvr>
    <a:masterClrMapping/>
  </p:clrMapOvr>
  <mc:AlternateContent xmlns:mc="http://schemas.openxmlformats.org/markup-compatibility/2006" xmlns:p14="http://schemas.microsoft.com/office/powerpoint/2010/main">
    <mc:Choice Requires="p14">
      <p:transition spd="slow" p14:dur="2000" advTm="1008"/>
    </mc:Choice>
    <mc:Fallback xmlns="">
      <p:transition spd="slow" advTm="1008"/>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4" name="Rectangle 4">
            <a:extLst>
              <a:ext uri="{FF2B5EF4-FFF2-40B4-BE49-F238E27FC236}">
                <a16:creationId xmlns:a16="http://schemas.microsoft.com/office/drawing/2014/main" id="{E8D9DFB0-F643-6146-AEBC-7893DF38D478}"/>
              </a:ext>
            </a:extLst>
          </p:cNvPr>
          <p:cNvSpPr>
            <a:spLocks noChangeArrowheads="1"/>
          </p:cNvSpPr>
          <p:nvPr/>
        </p:nvSpPr>
        <p:spPr bwMode="auto">
          <a:xfrm>
            <a:off x="4165600" y="6770511"/>
            <a:ext cx="3860800" cy="541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de-DE" altLang="hu-HU" sz="2844">
              <a:solidFill>
                <a:srgbClr val="000000"/>
              </a:solidFill>
            </a:endParaRPr>
          </a:p>
        </p:txBody>
      </p:sp>
      <p:sp>
        <p:nvSpPr>
          <p:cNvPr id="40" name="Rectangle 9" descr="Vastag átlós felfelé">
            <a:extLst>
              <a:ext uri="{FF2B5EF4-FFF2-40B4-BE49-F238E27FC236}">
                <a16:creationId xmlns:a16="http://schemas.microsoft.com/office/drawing/2014/main" id="{C6D2B10B-11F0-D849-8EEE-E9F775A152B6}"/>
              </a:ext>
            </a:extLst>
          </p:cNvPr>
          <p:cNvSpPr>
            <a:spLocks noChangeArrowheads="1"/>
          </p:cNvSpPr>
          <p:nvPr/>
        </p:nvSpPr>
        <p:spPr bwMode="auto">
          <a:xfrm>
            <a:off x="1618287" y="868446"/>
            <a:ext cx="9505055" cy="62517"/>
          </a:xfrm>
          <a:prstGeom prst="rect">
            <a:avLst/>
          </a:prstGeom>
          <a:gradFill rotWithShape="0">
            <a:gsLst>
              <a:gs pos="0">
                <a:srgbClr val="15AAA6"/>
              </a:gs>
              <a:gs pos="50000">
                <a:srgbClr val="73BFBF"/>
              </a:gs>
              <a:gs pos="100000">
                <a:srgbClr val="D9F3EE"/>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sp>
        <p:nvSpPr>
          <p:cNvPr id="43" name="Rectangle 9" descr="Vastag átlós felfelé">
            <a:extLst>
              <a:ext uri="{FF2B5EF4-FFF2-40B4-BE49-F238E27FC236}">
                <a16:creationId xmlns:a16="http://schemas.microsoft.com/office/drawing/2014/main" id="{DC49D014-CA91-6744-8B16-DD0AFDE24CDB}"/>
              </a:ext>
            </a:extLst>
          </p:cNvPr>
          <p:cNvSpPr>
            <a:spLocks noChangeArrowheads="1"/>
          </p:cNvSpPr>
          <p:nvPr/>
        </p:nvSpPr>
        <p:spPr bwMode="auto">
          <a:xfrm>
            <a:off x="0" y="6525344"/>
            <a:ext cx="12192000" cy="43348"/>
          </a:xfrm>
          <a:prstGeom prst="rect">
            <a:avLst/>
          </a:prstGeom>
          <a:gradFill>
            <a:gsLst>
              <a:gs pos="0">
                <a:srgbClr val="C03844"/>
              </a:gs>
              <a:gs pos="50000">
                <a:srgbClr val="C06A70"/>
              </a:gs>
              <a:gs pos="100000">
                <a:srgbClr val="BBB2C0"/>
              </a:gs>
            </a:gsLst>
            <a:lin ang="0" scaled="1"/>
          </a:gradFill>
          <a:ln>
            <a:noFill/>
          </a:ln>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pic>
        <p:nvPicPr>
          <p:cNvPr id="44" name="Kép 43">
            <a:extLst>
              <a:ext uri="{FF2B5EF4-FFF2-40B4-BE49-F238E27FC236}">
                <a16:creationId xmlns:a16="http://schemas.microsoft.com/office/drawing/2014/main" id="{16D68B96-E9EA-E944-B457-FA649DCF82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192" y="4404"/>
            <a:ext cx="1580689" cy="947283"/>
          </a:xfrm>
          <a:prstGeom prst="rect">
            <a:avLst/>
          </a:prstGeom>
        </p:spPr>
      </p:pic>
      <p:pic>
        <p:nvPicPr>
          <p:cNvPr id="45" name="Kép 44">
            <a:extLst>
              <a:ext uri="{FF2B5EF4-FFF2-40B4-BE49-F238E27FC236}">
                <a16:creationId xmlns:a16="http://schemas.microsoft.com/office/drawing/2014/main" id="{25B8F450-A741-7F46-96DE-1406641072C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57510" y="188640"/>
            <a:ext cx="515154" cy="515154"/>
          </a:xfrm>
          <a:prstGeom prst="rect">
            <a:avLst/>
          </a:prstGeom>
        </p:spPr>
      </p:pic>
      <p:pic>
        <p:nvPicPr>
          <p:cNvPr id="46" name="Kép 45">
            <a:extLst>
              <a:ext uri="{FF2B5EF4-FFF2-40B4-BE49-F238E27FC236}">
                <a16:creationId xmlns:a16="http://schemas.microsoft.com/office/drawing/2014/main" id="{037CEAAB-69E6-5349-BBDE-4AA9E097DC7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5440" y="95964"/>
            <a:ext cx="419445" cy="405043"/>
          </a:xfrm>
          <a:prstGeom prst="rect">
            <a:avLst/>
          </a:prstGeom>
        </p:spPr>
      </p:pic>
      <p:pic>
        <p:nvPicPr>
          <p:cNvPr id="13" name="Picture 12" descr="A picture containing food&#10;&#10;Description automatically generated">
            <a:extLst>
              <a:ext uri="{FF2B5EF4-FFF2-40B4-BE49-F238E27FC236}">
                <a16:creationId xmlns:a16="http://schemas.microsoft.com/office/drawing/2014/main" id="{01305211-F37C-0F40-B215-33625F7923A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956915" y="188640"/>
            <a:ext cx="539685" cy="515154"/>
          </a:xfrm>
          <a:prstGeom prst="rect">
            <a:avLst/>
          </a:prstGeom>
        </p:spPr>
      </p:pic>
      <p:sp>
        <p:nvSpPr>
          <p:cNvPr id="14" name="Téglalap 40">
            <a:extLst>
              <a:ext uri="{FF2B5EF4-FFF2-40B4-BE49-F238E27FC236}">
                <a16:creationId xmlns:a16="http://schemas.microsoft.com/office/drawing/2014/main" id="{8C171D1F-E5E9-E740-8C4B-417546C0C148}"/>
              </a:ext>
            </a:extLst>
          </p:cNvPr>
          <p:cNvSpPr/>
          <p:nvPr/>
        </p:nvSpPr>
        <p:spPr bwMode="auto">
          <a:xfrm>
            <a:off x="-28191" y="6568693"/>
            <a:ext cx="12220192" cy="359387"/>
          </a:xfrm>
          <a:prstGeom prst="rect">
            <a:avLst/>
          </a:prstGeom>
          <a:solidFill>
            <a:srgbClr val="ECECEC"/>
          </a:solidFill>
          <a:ln w="12700" cap="flat" cmpd="sng" algn="ctr">
            <a:noFill/>
            <a:prstDash val="solid"/>
            <a:round/>
            <a:headEnd type="none" w="sm" len="sm"/>
            <a:tailEnd type="none" w="sm" len="sm"/>
          </a:ln>
          <a:effectLst/>
        </p:spPr>
        <p:txBody>
          <a:bodyPr vert="horz" wrap="square" lIns="108373" tIns="54187" rIns="108373" bIns="54187" numCol="1" rtlCol="0" anchor="t" anchorCtr="0" compatLnSpc="1">
            <a:prstTxWarp prst="textNoShape">
              <a:avLst/>
            </a:prstTxWarp>
          </a:bodyPr>
          <a:lstStyle/>
          <a:p>
            <a:pPr defTabSz="1083747">
              <a:defRPr/>
            </a:pPr>
            <a:endParaRPr lang="hu-HU" sz="2133">
              <a:solidFill>
                <a:srgbClr val="000000"/>
              </a:solidFill>
            </a:endParaRPr>
          </a:p>
        </p:txBody>
      </p:sp>
      <p:sp>
        <p:nvSpPr>
          <p:cNvPr id="17" name="Text Box 4">
            <a:extLst>
              <a:ext uri="{FF2B5EF4-FFF2-40B4-BE49-F238E27FC236}">
                <a16:creationId xmlns:a16="http://schemas.microsoft.com/office/drawing/2014/main" id="{8176CE20-D918-5C47-9434-B2C4CFBAEE02}"/>
              </a:ext>
            </a:extLst>
          </p:cNvPr>
          <p:cNvSpPr txBox="1">
            <a:spLocks noChangeArrowheads="1"/>
          </p:cNvSpPr>
          <p:nvPr/>
        </p:nvSpPr>
        <p:spPr bwMode="auto">
          <a:xfrm>
            <a:off x="2207568" y="116632"/>
            <a:ext cx="82296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FontTx/>
              <a:buNone/>
            </a:pPr>
            <a:r>
              <a:rPr lang="hu-HU" altLang="hu-HU" sz="4400" dirty="0" err="1">
                <a:solidFill>
                  <a:srgbClr val="294143"/>
                </a:solidFill>
              </a:rPr>
              <a:t>Metabolic</a:t>
            </a:r>
            <a:r>
              <a:rPr lang="hu-HU" altLang="hu-HU" sz="4400" dirty="0">
                <a:solidFill>
                  <a:srgbClr val="294143"/>
                </a:solidFill>
              </a:rPr>
              <a:t> </a:t>
            </a:r>
            <a:r>
              <a:rPr lang="hu-HU" altLang="hu-HU" sz="4400" dirty="0" err="1">
                <a:solidFill>
                  <a:srgbClr val="294143"/>
                </a:solidFill>
              </a:rPr>
              <a:t>acidosis</a:t>
            </a:r>
            <a:endParaRPr lang="hu-HU" altLang="hu-HU" sz="4400" dirty="0">
              <a:solidFill>
                <a:srgbClr val="294143"/>
              </a:solidFill>
            </a:endParaRPr>
          </a:p>
        </p:txBody>
      </p:sp>
      <p:sp>
        <p:nvSpPr>
          <p:cNvPr id="12" name="Rectangle 3">
            <a:extLst>
              <a:ext uri="{FF2B5EF4-FFF2-40B4-BE49-F238E27FC236}">
                <a16:creationId xmlns:a16="http://schemas.microsoft.com/office/drawing/2014/main" id="{AAC0A979-5E80-FE4E-94F6-5C7B508DF58C}"/>
              </a:ext>
            </a:extLst>
          </p:cNvPr>
          <p:cNvSpPr txBox="1">
            <a:spLocks noChangeArrowheads="1"/>
          </p:cNvSpPr>
          <p:nvPr/>
        </p:nvSpPr>
        <p:spPr bwMode="auto">
          <a:xfrm>
            <a:off x="2408414" y="1944893"/>
            <a:ext cx="79248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defTabSz="762000" rtl="0" eaLnBrk="0" fontAlgn="base" hangingPunct="0">
              <a:spcBef>
                <a:spcPct val="20000"/>
              </a:spcBef>
              <a:spcAft>
                <a:spcPct val="0"/>
              </a:spcAft>
              <a:buSzPct val="100000"/>
              <a:buChar char="•"/>
              <a:defRPr sz="3200">
                <a:solidFill>
                  <a:schemeClr val="tx1"/>
                </a:solidFill>
                <a:latin typeface="+mn-lt"/>
                <a:ea typeface="+mn-ea"/>
                <a:cs typeface="+mn-cs"/>
              </a:defRPr>
            </a:lvl1pPr>
            <a:lvl2pPr marL="742950" indent="-285750" algn="l" defTabSz="762000" rtl="0" eaLnBrk="0" fontAlgn="base" hangingPunct="0">
              <a:spcBef>
                <a:spcPct val="20000"/>
              </a:spcBef>
              <a:spcAft>
                <a:spcPct val="0"/>
              </a:spcAft>
              <a:buSzPct val="100000"/>
              <a:buChar char="–"/>
              <a:defRPr sz="2800">
                <a:solidFill>
                  <a:schemeClr val="tx1"/>
                </a:solidFill>
                <a:latin typeface="+mn-lt"/>
              </a:defRPr>
            </a:lvl2pPr>
            <a:lvl3pPr marL="1143000" indent="-228600" algn="l" defTabSz="762000" rtl="0" eaLnBrk="0" fontAlgn="base" hangingPunct="0">
              <a:spcBef>
                <a:spcPct val="20000"/>
              </a:spcBef>
              <a:spcAft>
                <a:spcPct val="0"/>
              </a:spcAft>
              <a:buSzPct val="100000"/>
              <a:buChar char="•"/>
              <a:defRPr sz="2400">
                <a:solidFill>
                  <a:schemeClr val="tx1"/>
                </a:solidFill>
                <a:latin typeface="+mn-lt"/>
              </a:defRPr>
            </a:lvl3pPr>
            <a:lvl4pPr marL="1600200" indent="-228600" algn="l" defTabSz="762000" rtl="0" eaLnBrk="0" fontAlgn="base" hangingPunct="0">
              <a:spcBef>
                <a:spcPct val="20000"/>
              </a:spcBef>
              <a:spcAft>
                <a:spcPct val="0"/>
              </a:spcAft>
              <a:buSzPct val="100000"/>
              <a:buChar char="–"/>
              <a:defRPr sz="2000">
                <a:solidFill>
                  <a:schemeClr val="tx1"/>
                </a:solidFill>
                <a:latin typeface="+mn-lt"/>
              </a:defRPr>
            </a:lvl4pPr>
            <a:lvl5pPr marL="2057400" indent="-228600" algn="l" defTabSz="762000" rtl="0" eaLnBrk="0" fontAlgn="base" hangingPunct="0">
              <a:spcBef>
                <a:spcPct val="20000"/>
              </a:spcBef>
              <a:spcAft>
                <a:spcPct val="0"/>
              </a:spcAft>
              <a:buSzPct val="100000"/>
              <a:buChar char="•"/>
              <a:defRPr sz="2000">
                <a:solidFill>
                  <a:schemeClr val="tx1"/>
                </a:solidFill>
                <a:latin typeface="+mn-lt"/>
              </a:defRPr>
            </a:lvl5pPr>
            <a:lvl6pPr marL="2514600" indent="-228600" algn="l" defTabSz="762000" rtl="0" eaLnBrk="0" fontAlgn="base" hangingPunct="0">
              <a:spcBef>
                <a:spcPct val="20000"/>
              </a:spcBef>
              <a:spcAft>
                <a:spcPct val="0"/>
              </a:spcAft>
              <a:buSzPct val="100000"/>
              <a:buChar char="•"/>
              <a:defRPr sz="2000">
                <a:solidFill>
                  <a:schemeClr val="tx1"/>
                </a:solidFill>
                <a:latin typeface="+mn-lt"/>
              </a:defRPr>
            </a:lvl6pPr>
            <a:lvl7pPr marL="2971800" indent="-228600" algn="l" defTabSz="762000" rtl="0" eaLnBrk="0" fontAlgn="base" hangingPunct="0">
              <a:spcBef>
                <a:spcPct val="20000"/>
              </a:spcBef>
              <a:spcAft>
                <a:spcPct val="0"/>
              </a:spcAft>
              <a:buSzPct val="100000"/>
              <a:buChar char="•"/>
              <a:defRPr sz="2000">
                <a:solidFill>
                  <a:schemeClr val="tx1"/>
                </a:solidFill>
                <a:latin typeface="+mn-lt"/>
              </a:defRPr>
            </a:lvl7pPr>
            <a:lvl8pPr marL="3429000" indent="-228600" algn="l" defTabSz="762000" rtl="0" eaLnBrk="0" fontAlgn="base" hangingPunct="0">
              <a:spcBef>
                <a:spcPct val="20000"/>
              </a:spcBef>
              <a:spcAft>
                <a:spcPct val="0"/>
              </a:spcAft>
              <a:buSzPct val="100000"/>
              <a:buChar char="•"/>
              <a:defRPr sz="2000">
                <a:solidFill>
                  <a:schemeClr val="tx1"/>
                </a:solidFill>
                <a:latin typeface="+mn-lt"/>
              </a:defRPr>
            </a:lvl8pPr>
            <a:lvl9pPr marL="3886200" indent="-228600" algn="l" defTabSz="762000" rtl="0" eaLnBrk="0" fontAlgn="base" hangingPunct="0">
              <a:spcBef>
                <a:spcPct val="20000"/>
              </a:spcBef>
              <a:spcAft>
                <a:spcPct val="0"/>
              </a:spcAft>
              <a:buSzPct val="100000"/>
              <a:buChar char="•"/>
              <a:defRPr sz="2000">
                <a:solidFill>
                  <a:schemeClr val="tx1"/>
                </a:solidFill>
                <a:latin typeface="+mn-lt"/>
              </a:defRPr>
            </a:lvl9pPr>
          </a:lstStyle>
          <a:p>
            <a:pPr marL="609600" indent="-609600">
              <a:lnSpc>
                <a:spcPct val="90000"/>
              </a:lnSpc>
              <a:defRPr/>
            </a:pPr>
            <a:r>
              <a:rPr lang="hu-HU" altLang="hu-HU" kern="0" dirty="0" err="1">
                <a:solidFill>
                  <a:srgbClr val="294143"/>
                </a:solidFill>
              </a:rPr>
              <a:t>High</a:t>
            </a:r>
            <a:r>
              <a:rPr lang="hu-HU" altLang="hu-HU" kern="0" dirty="0">
                <a:solidFill>
                  <a:srgbClr val="294143"/>
                </a:solidFill>
              </a:rPr>
              <a:t> AG </a:t>
            </a:r>
          </a:p>
          <a:p>
            <a:pPr marL="1371600" lvl="2" indent="-457200">
              <a:lnSpc>
                <a:spcPct val="90000"/>
              </a:lnSpc>
              <a:buFontTx/>
              <a:buAutoNum type="alphaLcPeriod"/>
              <a:defRPr/>
            </a:pPr>
            <a:r>
              <a:rPr lang="hu-HU" altLang="hu-HU" sz="2000" kern="0" dirty="0" err="1">
                <a:solidFill>
                  <a:srgbClr val="294143"/>
                </a:solidFill>
              </a:rPr>
              <a:t>Lactate</a:t>
            </a:r>
            <a:r>
              <a:rPr lang="hu-HU" altLang="hu-HU" sz="2000" kern="0" dirty="0">
                <a:solidFill>
                  <a:srgbClr val="294143"/>
                </a:solidFill>
              </a:rPr>
              <a:t> </a:t>
            </a:r>
            <a:r>
              <a:rPr lang="hu-HU" altLang="hu-HU" sz="2000" kern="0" dirty="0" err="1">
                <a:solidFill>
                  <a:srgbClr val="294143"/>
                </a:solidFill>
              </a:rPr>
              <a:t>acidosis</a:t>
            </a:r>
            <a:r>
              <a:rPr lang="hu-HU" altLang="hu-HU" sz="2000" kern="0" dirty="0">
                <a:solidFill>
                  <a:srgbClr val="294143"/>
                </a:solidFill>
              </a:rPr>
              <a:t>: </a:t>
            </a:r>
            <a:r>
              <a:rPr lang="hu-HU" altLang="hu-HU" sz="2000" kern="0" dirty="0" err="1">
                <a:solidFill>
                  <a:srgbClr val="294143"/>
                </a:solidFill>
              </a:rPr>
              <a:t>shock</a:t>
            </a:r>
            <a:r>
              <a:rPr lang="hu-HU" altLang="hu-HU" sz="2000" kern="0" dirty="0">
                <a:solidFill>
                  <a:srgbClr val="294143"/>
                </a:solidFill>
              </a:rPr>
              <a:t>, </a:t>
            </a:r>
            <a:r>
              <a:rPr lang="hu-HU" altLang="hu-HU" sz="2000" kern="0" dirty="0" err="1">
                <a:solidFill>
                  <a:srgbClr val="294143"/>
                </a:solidFill>
              </a:rPr>
              <a:t>sepsis</a:t>
            </a:r>
            <a:r>
              <a:rPr lang="hu-HU" altLang="hu-HU" sz="2000" kern="0" dirty="0">
                <a:solidFill>
                  <a:srgbClr val="294143"/>
                </a:solidFill>
              </a:rPr>
              <a:t>, </a:t>
            </a:r>
            <a:r>
              <a:rPr lang="hu-HU" altLang="hu-HU" sz="2000" kern="0" dirty="0" err="1">
                <a:solidFill>
                  <a:srgbClr val="294143"/>
                </a:solidFill>
              </a:rPr>
              <a:t>liver</a:t>
            </a:r>
            <a:r>
              <a:rPr lang="hu-HU" altLang="hu-HU" sz="2000" kern="0" dirty="0">
                <a:solidFill>
                  <a:srgbClr val="294143"/>
                </a:solidFill>
              </a:rPr>
              <a:t> </a:t>
            </a:r>
            <a:r>
              <a:rPr lang="hu-HU" altLang="hu-HU" sz="2000" kern="0" dirty="0" err="1">
                <a:solidFill>
                  <a:srgbClr val="294143"/>
                </a:solidFill>
              </a:rPr>
              <a:t>failure</a:t>
            </a:r>
            <a:r>
              <a:rPr lang="hu-HU" altLang="hu-HU" sz="2000" kern="0" dirty="0">
                <a:solidFill>
                  <a:srgbClr val="294143"/>
                </a:solidFill>
              </a:rPr>
              <a:t>, </a:t>
            </a:r>
            <a:r>
              <a:rPr lang="hu-HU" altLang="hu-HU" sz="2000" kern="0" dirty="0" err="1">
                <a:solidFill>
                  <a:srgbClr val="294143"/>
                </a:solidFill>
              </a:rPr>
              <a:t>etc</a:t>
            </a:r>
            <a:endParaRPr lang="hu-HU" altLang="hu-HU" sz="2000" kern="0" dirty="0">
              <a:solidFill>
                <a:srgbClr val="294143"/>
              </a:solidFill>
            </a:endParaRPr>
          </a:p>
          <a:p>
            <a:pPr marL="1371600" lvl="2" indent="-457200">
              <a:lnSpc>
                <a:spcPct val="90000"/>
              </a:lnSpc>
              <a:buFontTx/>
              <a:buAutoNum type="alphaLcPeriod"/>
              <a:defRPr/>
            </a:pPr>
            <a:r>
              <a:rPr lang="hu-HU" altLang="hu-HU" sz="2000" kern="0" dirty="0" err="1">
                <a:solidFill>
                  <a:srgbClr val="294143"/>
                </a:solidFill>
              </a:rPr>
              <a:t>Ketoacidosis</a:t>
            </a:r>
            <a:endParaRPr lang="hu-HU" altLang="hu-HU" sz="2000" kern="0" dirty="0">
              <a:solidFill>
                <a:srgbClr val="294143"/>
              </a:solidFill>
            </a:endParaRPr>
          </a:p>
          <a:p>
            <a:pPr marL="1371600" lvl="2" indent="-457200">
              <a:lnSpc>
                <a:spcPct val="90000"/>
              </a:lnSpc>
              <a:buFontTx/>
              <a:buAutoNum type="alphaLcPeriod"/>
              <a:defRPr/>
            </a:pPr>
            <a:r>
              <a:rPr lang="hu-HU" altLang="hu-HU" sz="2000" kern="0" dirty="0" err="1">
                <a:solidFill>
                  <a:srgbClr val="294143"/>
                </a:solidFill>
              </a:rPr>
              <a:t>Acid</a:t>
            </a:r>
            <a:r>
              <a:rPr lang="hu-HU" altLang="hu-HU" sz="2000" kern="0" dirty="0">
                <a:solidFill>
                  <a:srgbClr val="294143"/>
                </a:solidFill>
              </a:rPr>
              <a:t> </a:t>
            </a:r>
            <a:r>
              <a:rPr lang="hu-HU" altLang="hu-HU" sz="2000" kern="0" dirty="0" err="1">
                <a:solidFill>
                  <a:srgbClr val="294143"/>
                </a:solidFill>
              </a:rPr>
              <a:t>intake</a:t>
            </a:r>
            <a:r>
              <a:rPr lang="hu-HU" altLang="hu-HU" sz="2000" kern="0" dirty="0">
                <a:solidFill>
                  <a:srgbClr val="294143"/>
                </a:solidFill>
              </a:rPr>
              <a:t>: </a:t>
            </a:r>
            <a:r>
              <a:rPr lang="hu-HU" altLang="hu-HU" sz="2000" kern="0" dirty="0" err="1">
                <a:solidFill>
                  <a:srgbClr val="294143"/>
                </a:solidFill>
              </a:rPr>
              <a:t>salicilate</a:t>
            </a:r>
            <a:r>
              <a:rPr lang="hu-HU" altLang="hu-HU" sz="2000" kern="0" dirty="0">
                <a:solidFill>
                  <a:srgbClr val="294143"/>
                </a:solidFill>
              </a:rPr>
              <a:t> </a:t>
            </a:r>
            <a:r>
              <a:rPr lang="hu-HU" altLang="hu-HU" sz="2000" kern="0" dirty="0" err="1">
                <a:solidFill>
                  <a:srgbClr val="294143"/>
                </a:solidFill>
              </a:rPr>
              <a:t>toxicity</a:t>
            </a:r>
            <a:endParaRPr lang="hu-HU" altLang="hu-HU" sz="2000" kern="0" dirty="0">
              <a:solidFill>
                <a:srgbClr val="294143"/>
              </a:solidFill>
            </a:endParaRPr>
          </a:p>
          <a:p>
            <a:pPr marL="609600" indent="-609600">
              <a:lnSpc>
                <a:spcPct val="90000"/>
              </a:lnSpc>
              <a:defRPr/>
            </a:pPr>
            <a:endParaRPr lang="hu-HU" altLang="hu-HU" kern="0" dirty="0">
              <a:solidFill>
                <a:srgbClr val="294143"/>
              </a:solidFill>
            </a:endParaRPr>
          </a:p>
          <a:p>
            <a:pPr marL="609600" indent="-609600">
              <a:lnSpc>
                <a:spcPct val="90000"/>
              </a:lnSpc>
              <a:defRPr/>
            </a:pPr>
            <a:r>
              <a:rPr lang="hu-HU" altLang="hu-HU" kern="0" dirty="0" err="1">
                <a:solidFill>
                  <a:srgbClr val="294143"/>
                </a:solidFill>
              </a:rPr>
              <a:t>Normal</a:t>
            </a:r>
            <a:r>
              <a:rPr lang="hu-HU" altLang="hu-HU" kern="0" dirty="0">
                <a:solidFill>
                  <a:srgbClr val="294143"/>
                </a:solidFill>
              </a:rPr>
              <a:t> AG</a:t>
            </a:r>
          </a:p>
          <a:p>
            <a:pPr marL="1371600" lvl="2" indent="-457200">
              <a:lnSpc>
                <a:spcPct val="90000"/>
              </a:lnSpc>
              <a:buFontTx/>
              <a:buAutoNum type="alphaLcPeriod"/>
              <a:defRPr/>
            </a:pPr>
            <a:r>
              <a:rPr lang="hu-HU" altLang="hu-HU" sz="2000" kern="0" dirty="0" err="1">
                <a:solidFill>
                  <a:srgbClr val="294143"/>
                </a:solidFill>
              </a:rPr>
              <a:t>Intestinal</a:t>
            </a:r>
            <a:r>
              <a:rPr lang="hu-HU" altLang="hu-HU" sz="2000" kern="0" dirty="0">
                <a:solidFill>
                  <a:srgbClr val="294143"/>
                </a:solidFill>
              </a:rPr>
              <a:t> HCO</a:t>
            </a:r>
            <a:r>
              <a:rPr lang="hu-HU" altLang="hu-HU" sz="2000" kern="0" baseline="-25000" dirty="0">
                <a:solidFill>
                  <a:srgbClr val="294143"/>
                </a:solidFill>
              </a:rPr>
              <a:t>3</a:t>
            </a:r>
            <a:r>
              <a:rPr lang="hu-HU" altLang="hu-HU" sz="2000" kern="0" baseline="30000" dirty="0">
                <a:solidFill>
                  <a:srgbClr val="294143"/>
                </a:solidFill>
              </a:rPr>
              <a:t>-</a:t>
            </a:r>
            <a:r>
              <a:rPr lang="hu-HU" altLang="hu-HU" sz="2000" kern="0" dirty="0">
                <a:solidFill>
                  <a:srgbClr val="294143"/>
                </a:solidFill>
              </a:rPr>
              <a:t> </a:t>
            </a:r>
            <a:r>
              <a:rPr lang="hu-HU" altLang="hu-HU" sz="2000" kern="0" dirty="0" err="1">
                <a:solidFill>
                  <a:srgbClr val="294143"/>
                </a:solidFill>
              </a:rPr>
              <a:t>loss</a:t>
            </a:r>
            <a:r>
              <a:rPr lang="hu-HU" altLang="hu-HU" sz="2000" kern="0" dirty="0">
                <a:solidFill>
                  <a:srgbClr val="294143"/>
                </a:solidFill>
              </a:rPr>
              <a:t>: </a:t>
            </a:r>
            <a:r>
              <a:rPr lang="hu-HU" altLang="hu-HU" sz="2000" kern="0" dirty="0" err="1">
                <a:solidFill>
                  <a:srgbClr val="294143"/>
                </a:solidFill>
              </a:rPr>
              <a:t>diarrhea</a:t>
            </a:r>
            <a:r>
              <a:rPr lang="hu-HU" altLang="hu-HU" sz="2000" kern="0" dirty="0">
                <a:solidFill>
                  <a:srgbClr val="294143"/>
                </a:solidFill>
              </a:rPr>
              <a:t>, </a:t>
            </a:r>
            <a:r>
              <a:rPr lang="hu-HU" altLang="hu-HU" sz="2000" kern="0" dirty="0" err="1">
                <a:solidFill>
                  <a:srgbClr val="294143"/>
                </a:solidFill>
              </a:rPr>
              <a:t>fistula</a:t>
            </a:r>
            <a:r>
              <a:rPr lang="hu-HU" altLang="hu-HU" sz="2000" kern="0" dirty="0">
                <a:solidFill>
                  <a:srgbClr val="294143"/>
                </a:solidFill>
              </a:rPr>
              <a:t> stb.</a:t>
            </a:r>
          </a:p>
          <a:p>
            <a:pPr marL="1371600" lvl="2" indent="-457200">
              <a:lnSpc>
                <a:spcPct val="90000"/>
              </a:lnSpc>
              <a:buFontTx/>
              <a:buAutoNum type="alphaLcPeriod"/>
              <a:defRPr/>
            </a:pPr>
            <a:r>
              <a:rPr lang="hu-HU" altLang="hu-HU" sz="2000" kern="0" dirty="0" err="1">
                <a:solidFill>
                  <a:srgbClr val="294143"/>
                </a:solidFill>
              </a:rPr>
              <a:t>Renal</a:t>
            </a:r>
            <a:r>
              <a:rPr lang="hu-HU" altLang="hu-HU" sz="2000" kern="0" dirty="0">
                <a:solidFill>
                  <a:srgbClr val="294143"/>
                </a:solidFill>
              </a:rPr>
              <a:t> HCO</a:t>
            </a:r>
            <a:r>
              <a:rPr lang="hu-HU" altLang="hu-HU" sz="2000" kern="0" baseline="-25000" dirty="0">
                <a:solidFill>
                  <a:srgbClr val="294143"/>
                </a:solidFill>
              </a:rPr>
              <a:t>3</a:t>
            </a:r>
            <a:r>
              <a:rPr lang="hu-HU" altLang="hu-HU" sz="2000" kern="0" baseline="30000" dirty="0">
                <a:solidFill>
                  <a:srgbClr val="294143"/>
                </a:solidFill>
              </a:rPr>
              <a:t>-</a:t>
            </a:r>
            <a:r>
              <a:rPr lang="hu-HU" altLang="hu-HU" sz="2000" kern="0" dirty="0">
                <a:solidFill>
                  <a:srgbClr val="294143"/>
                </a:solidFill>
              </a:rPr>
              <a:t> </a:t>
            </a:r>
            <a:r>
              <a:rPr lang="hu-HU" altLang="hu-HU" sz="2000" kern="0" dirty="0" err="1">
                <a:solidFill>
                  <a:srgbClr val="294143"/>
                </a:solidFill>
              </a:rPr>
              <a:t>loss</a:t>
            </a:r>
            <a:r>
              <a:rPr lang="hu-HU" altLang="hu-HU" sz="2000" kern="0" dirty="0">
                <a:solidFill>
                  <a:srgbClr val="294143"/>
                </a:solidFill>
              </a:rPr>
              <a:t>: RTA</a:t>
            </a:r>
          </a:p>
        </p:txBody>
      </p:sp>
    </p:spTree>
    <p:custDataLst>
      <p:tags r:id="rId1"/>
    </p:custDataLst>
    <p:extLst>
      <p:ext uri="{BB962C8B-B14F-4D97-AF65-F5344CB8AC3E}">
        <p14:creationId xmlns:p14="http://schemas.microsoft.com/office/powerpoint/2010/main" val="1449797012"/>
      </p:ext>
    </p:extLst>
  </p:cSld>
  <p:clrMapOvr>
    <a:masterClrMapping/>
  </p:clrMapOvr>
  <p:transition advTm="1079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1000"/>
                                        <p:tgtEl>
                                          <p:spTgt spid="12">
                                            <p:txEl>
                                              <p:pRg st="0" end="0"/>
                                            </p:txEl>
                                          </p:spTgt>
                                        </p:tgtEl>
                                      </p:cBhvr>
                                    </p:animEffect>
                                    <p:anim calcmode="lin" valueType="num">
                                      <p:cBhvr>
                                        <p:cTn id="8"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fade">
                                      <p:cBhvr>
                                        <p:cTn id="12" dur="1000"/>
                                        <p:tgtEl>
                                          <p:spTgt spid="12">
                                            <p:txEl>
                                              <p:pRg st="1" end="1"/>
                                            </p:txEl>
                                          </p:spTgt>
                                        </p:tgtEl>
                                      </p:cBhvr>
                                    </p:animEffect>
                                    <p:anim calcmode="lin" valueType="num">
                                      <p:cBhvr>
                                        <p:cTn id="13"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2">
                                            <p:txEl>
                                              <p:pRg st="1" end="1"/>
                                            </p:txEl>
                                          </p:spTgt>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fade">
                                      <p:cBhvr>
                                        <p:cTn id="17" dur="1000"/>
                                        <p:tgtEl>
                                          <p:spTgt spid="12">
                                            <p:txEl>
                                              <p:pRg st="2" end="2"/>
                                            </p:txEl>
                                          </p:spTgt>
                                        </p:tgtEl>
                                      </p:cBhvr>
                                    </p:animEffect>
                                    <p:anim calcmode="lin" valueType="num">
                                      <p:cBhvr>
                                        <p:cTn id="18"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12">
                                            <p:txEl>
                                              <p:pRg st="2" end="2"/>
                                            </p:txEl>
                                          </p:spTgt>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2">
                                            <p:txEl>
                                              <p:pRg st="3" end="3"/>
                                            </p:txEl>
                                          </p:spTgt>
                                        </p:tgtEl>
                                        <p:attrNameLst>
                                          <p:attrName>style.visibility</p:attrName>
                                        </p:attrNameLst>
                                      </p:cBhvr>
                                      <p:to>
                                        <p:strVal val="visible"/>
                                      </p:to>
                                    </p:set>
                                    <p:animEffect transition="in" filter="fade">
                                      <p:cBhvr>
                                        <p:cTn id="22" dur="1000"/>
                                        <p:tgtEl>
                                          <p:spTgt spid="12">
                                            <p:txEl>
                                              <p:pRg st="3" end="3"/>
                                            </p:txEl>
                                          </p:spTgt>
                                        </p:tgtEl>
                                      </p:cBhvr>
                                    </p:animEffect>
                                    <p:anim calcmode="lin" valueType="num">
                                      <p:cBhvr>
                                        <p:cTn id="23" dur="1000" fill="hold"/>
                                        <p:tgtEl>
                                          <p:spTgt spid="12">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1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7" presetClass="entr" presetSubtype="0" fill="hold" grpId="0" nodeType="clickEffect">
                                  <p:stCondLst>
                                    <p:cond delay="0"/>
                                  </p:stCondLst>
                                  <p:childTnLst>
                                    <p:set>
                                      <p:cBhvr>
                                        <p:cTn id="28" dur="1" fill="hold">
                                          <p:stCondLst>
                                            <p:cond delay="0"/>
                                          </p:stCondLst>
                                        </p:cTn>
                                        <p:tgtEl>
                                          <p:spTgt spid="12">
                                            <p:txEl>
                                              <p:pRg st="5" end="5"/>
                                            </p:txEl>
                                          </p:spTgt>
                                        </p:tgtEl>
                                        <p:attrNameLst>
                                          <p:attrName>style.visibility</p:attrName>
                                        </p:attrNameLst>
                                      </p:cBhvr>
                                      <p:to>
                                        <p:strVal val="visible"/>
                                      </p:to>
                                    </p:set>
                                    <p:animEffect transition="in" filter="fade">
                                      <p:cBhvr>
                                        <p:cTn id="29" dur="1000"/>
                                        <p:tgtEl>
                                          <p:spTgt spid="12">
                                            <p:txEl>
                                              <p:pRg st="5" end="5"/>
                                            </p:txEl>
                                          </p:spTgt>
                                        </p:tgtEl>
                                      </p:cBhvr>
                                    </p:animEffect>
                                    <p:anim calcmode="lin" valueType="num">
                                      <p:cBhvr>
                                        <p:cTn id="30" dur="1000" fill="hold"/>
                                        <p:tgtEl>
                                          <p:spTgt spid="12">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12">
                                            <p:txEl>
                                              <p:pRg st="5" end="5"/>
                                            </p:txEl>
                                          </p:spTgt>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xEl>
                                              <p:pRg st="6" end="6"/>
                                            </p:txEl>
                                          </p:spTgt>
                                        </p:tgtEl>
                                        <p:attrNameLst>
                                          <p:attrName>style.visibility</p:attrName>
                                        </p:attrNameLst>
                                      </p:cBhvr>
                                      <p:to>
                                        <p:strVal val="visible"/>
                                      </p:to>
                                    </p:set>
                                    <p:animEffect transition="in" filter="fade">
                                      <p:cBhvr>
                                        <p:cTn id="34" dur="1000"/>
                                        <p:tgtEl>
                                          <p:spTgt spid="12">
                                            <p:txEl>
                                              <p:pRg st="6" end="6"/>
                                            </p:txEl>
                                          </p:spTgt>
                                        </p:tgtEl>
                                      </p:cBhvr>
                                    </p:animEffect>
                                    <p:anim calcmode="lin" valueType="num">
                                      <p:cBhvr>
                                        <p:cTn id="35" dur="1000" fill="hold"/>
                                        <p:tgtEl>
                                          <p:spTgt spid="12">
                                            <p:txEl>
                                              <p:pRg st="6" end="6"/>
                                            </p:txEl>
                                          </p:spTgt>
                                        </p:tgtEl>
                                        <p:attrNameLst>
                                          <p:attrName>ppt_x</p:attrName>
                                        </p:attrNameLst>
                                      </p:cBhvr>
                                      <p:tavLst>
                                        <p:tav tm="0">
                                          <p:val>
                                            <p:strVal val="#ppt_x"/>
                                          </p:val>
                                        </p:tav>
                                        <p:tav tm="100000">
                                          <p:val>
                                            <p:strVal val="#ppt_x"/>
                                          </p:val>
                                        </p:tav>
                                      </p:tavLst>
                                    </p:anim>
                                    <p:anim calcmode="lin" valueType="num">
                                      <p:cBhvr>
                                        <p:cTn id="36" dur="1000" fill="hold"/>
                                        <p:tgtEl>
                                          <p:spTgt spid="12">
                                            <p:txEl>
                                              <p:pRg st="6" end="6"/>
                                            </p:txEl>
                                          </p:spTgt>
                                        </p:tgtEl>
                                        <p:attrNameLst>
                                          <p:attrName>ppt_y</p:attrName>
                                        </p:attrNameLst>
                                      </p:cBhvr>
                                      <p:tavLst>
                                        <p:tav tm="0">
                                          <p:val>
                                            <p:strVal val="#ppt_y-.1"/>
                                          </p:val>
                                        </p:tav>
                                        <p:tav tm="100000">
                                          <p:val>
                                            <p:strVal val="#ppt_y"/>
                                          </p:val>
                                        </p:tav>
                                      </p:tavLst>
                                    </p:anim>
                                  </p:childTnLst>
                                </p:cTn>
                              </p:par>
                              <p:par>
                                <p:cTn id="37" presetID="47" presetClass="entr" presetSubtype="0" fill="hold" grpId="0" nodeType="withEffect">
                                  <p:stCondLst>
                                    <p:cond delay="0"/>
                                  </p:stCondLst>
                                  <p:childTnLst>
                                    <p:set>
                                      <p:cBhvr>
                                        <p:cTn id="38" dur="1" fill="hold">
                                          <p:stCondLst>
                                            <p:cond delay="0"/>
                                          </p:stCondLst>
                                        </p:cTn>
                                        <p:tgtEl>
                                          <p:spTgt spid="12">
                                            <p:txEl>
                                              <p:pRg st="7" end="7"/>
                                            </p:txEl>
                                          </p:spTgt>
                                        </p:tgtEl>
                                        <p:attrNameLst>
                                          <p:attrName>style.visibility</p:attrName>
                                        </p:attrNameLst>
                                      </p:cBhvr>
                                      <p:to>
                                        <p:strVal val="visible"/>
                                      </p:to>
                                    </p:set>
                                    <p:animEffect transition="in" filter="fade">
                                      <p:cBhvr>
                                        <p:cTn id="39" dur="1000"/>
                                        <p:tgtEl>
                                          <p:spTgt spid="12">
                                            <p:txEl>
                                              <p:pRg st="7" end="7"/>
                                            </p:txEl>
                                          </p:spTgt>
                                        </p:tgtEl>
                                      </p:cBhvr>
                                    </p:animEffect>
                                    <p:anim calcmode="lin" valueType="num">
                                      <p:cBhvr>
                                        <p:cTn id="40" dur="1000" fill="hold"/>
                                        <p:tgtEl>
                                          <p:spTgt spid="12">
                                            <p:txEl>
                                              <p:pRg st="7" end="7"/>
                                            </p:txEl>
                                          </p:spTgt>
                                        </p:tgtEl>
                                        <p:attrNameLst>
                                          <p:attrName>ppt_x</p:attrName>
                                        </p:attrNameLst>
                                      </p:cBhvr>
                                      <p:tavLst>
                                        <p:tav tm="0">
                                          <p:val>
                                            <p:strVal val="#ppt_x"/>
                                          </p:val>
                                        </p:tav>
                                        <p:tav tm="100000">
                                          <p:val>
                                            <p:strVal val="#ppt_x"/>
                                          </p:val>
                                        </p:tav>
                                      </p:tavLst>
                                    </p:anim>
                                    <p:anim calcmode="lin" valueType="num">
                                      <p:cBhvr>
                                        <p:cTn id="41" dur="1000" fill="hold"/>
                                        <p:tgtEl>
                                          <p:spTgt spid="12">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4" name="Rectangle 4">
            <a:extLst>
              <a:ext uri="{FF2B5EF4-FFF2-40B4-BE49-F238E27FC236}">
                <a16:creationId xmlns:a16="http://schemas.microsoft.com/office/drawing/2014/main" id="{E8D9DFB0-F643-6146-AEBC-7893DF38D478}"/>
              </a:ext>
            </a:extLst>
          </p:cNvPr>
          <p:cNvSpPr>
            <a:spLocks noChangeArrowheads="1"/>
          </p:cNvSpPr>
          <p:nvPr/>
        </p:nvSpPr>
        <p:spPr bwMode="auto">
          <a:xfrm>
            <a:off x="4165600" y="6770511"/>
            <a:ext cx="3860800" cy="541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de-DE" altLang="hu-HU" sz="2844">
              <a:solidFill>
                <a:srgbClr val="000000"/>
              </a:solidFill>
            </a:endParaRPr>
          </a:p>
        </p:txBody>
      </p:sp>
      <p:sp>
        <p:nvSpPr>
          <p:cNvPr id="40" name="Rectangle 9" descr="Vastag átlós felfelé">
            <a:extLst>
              <a:ext uri="{FF2B5EF4-FFF2-40B4-BE49-F238E27FC236}">
                <a16:creationId xmlns:a16="http://schemas.microsoft.com/office/drawing/2014/main" id="{C6D2B10B-11F0-D849-8EEE-E9F775A152B6}"/>
              </a:ext>
            </a:extLst>
          </p:cNvPr>
          <p:cNvSpPr>
            <a:spLocks noChangeArrowheads="1"/>
          </p:cNvSpPr>
          <p:nvPr/>
        </p:nvSpPr>
        <p:spPr bwMode="auto">
          <a:xfrm>
            <a:off x="1618287" y="868446"/>
            <a:ext cx="9505055" cy="62517"/>
          </a:xfrm>
          <a:prstGeom prst="rect">
            <a:avLst/>
          </a:prstGeom>
          <a:gradFill rotWithShape="0">
            <a:gsLst>
              <a:gs pos="0">
                <a:srgbClr val="15AAA6"/>
              </a:gs>
              <a:gs pos="50000">
                <a:srgbClr val="73BFBF"/>
              </a:gs>
              <a:gs pos="100000">
                <a:srgbClr val="D9F3EE"/>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sp>
        <p:nvSpPr>
          <p:cNvPr id="43" name="Rectangle 9" descr="Vastag átlós felfelé">
            <a:extLst>
              <a:ext uri="{FF2B5EF4-FFF2-40B4-BE49-F238E27FC236}">
                <a16:creationId xmlns:a16="http://schemas.microsoft.com/office/drawing/2014/main" id="{DC49D014-CA91-6744-8B16-DD0AFDE24CDB}"/>
              </a:ext>
            </a:extLst>
          </p:cNvPr>
          <p:cNvSpPr>
            <a:spLocks noChangeArrowheads="1"/>
          </p:cNvSpPr>
          <p:nvPr/>
        </p:nvSpPr>
        <p:spPr bwMode="auto">
          <a:xfrm>
            <a:off x="0" y="6525344"/>
            <a:ext cx="12192000" cy="43348"/>
          </a:xfrm>
          <a:prstGeom prst="rect">
            <a:avLst/>
          </a:prstGeom>
          <a:gradFill>
            <a:gsLst>
              <a:gs pos="0">
                <a:srgbClr val="C03844"/>
              </a:gs>
              <a:gs pos="50000">
                <a:srgbClr val="C06A70"/>
              </a:gs>
              <a:gs pos="100000">
                <a:srgbClr val="BBB2C0"/>
              </a:gs>
            </a:gsLst>
            <a:lin ang="0" scaled="1"/>
          </a:gradFill>
          <a:ln>
            <a:noFill/>
          </a:ln>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pic>
        <p:nvPicPr>
          <p:cNvPr id="44" name="Kép 43">
            <a:extLst>
              <a:ext uri="{FF2B5EF4-FFF2-40B4-BE49-F238E27FC236}">
                <a16:creationId xmlns:a16="http://schemas.microsoft.com/office/drawing/2014/main" id="{16D68B96-E9EA-E944-B457-FA649DCF82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192" y="4404"/>
            <a:ext cx="1580689" cy="947283"/>
          </a:xfrm>
          <a:prstGeom prst="rect">
            <a:avLst/>
          </a:prstGeom>
        </p:spPr>
      </p:pic>
      <p:pic>
        <p:nvPicPr>
          <p:cNvPr id="45" name="Kép 44">
            <a:extLst>
              <a:ext uri="{FF2B5EF4-FFF2-40B4-BE49-F238E27FC236}">
                <a16:creationId xmlns:a16="http://schemas.microsoft.com/office/drawing/2014/main" id="{25B8F450-A741-7F46-96DE-1406641072C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57510" y="188640"/>
            <a:ext cx="515154" cy="515154"/>
          </a:xfrm>
          <a:prstGeom prst="rect">
            <a:avLst/>
          </a:prstGeom>
        </p:spPr>
      </p:pic>
      <p:pic>
        <p:nvPicPr>
          <p:cNvPr id="46" name="Kép 45">
            <a:extLst>
              <a:ext uri="{FF2B5EF4-FFF2-40B4-BE49-F238E27FC236}">
                <a16:creationId xmlns:a16="http://schemas.microsoft.com/office/drawing/2014/main" id="{037CEAAB-69E6-5349-BBDE-4AA9E097DC7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5440" y="95964"/>
            <a:ext cx="419445" cy="405043"/>
          </a:xfrm>
          <a:prstGeom prst="rect">
            <a:avLst/>
          </a:prstGeom>
        </p:spPr>
      </p:pic>
      <p:pic>
        <p:nvPicPr>
          <p:cNvPr id="13" name="Picture 12" descr="A picture containing food&#10;&#10;Description automatically generated">
            <a:extLst>
              <a:ext uri="{FF2B5EF4-FFF2-40B4-BE49-F238E27FC236}">
                <a16:creationId xmlns:a16="http://schemas.microsoft.com/office/drawing/2014/main" id="{01305211-F37C-0F40-B215-33625F7923A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956915" y="188640"/>
            <a:ext cx="539685" cy="515154"/>
          </a:xfrm>
          <a:prstGeom prst="rect">
            <a:avLst/>
          </a:prstGeom>
        </p:spPr>
      </p:pic>
      <p:sp>
        <p:nvSpPr>
          <p:cNvPr id="14" name="Téglalap 40">
            <a:extLst>
              <a:ext uri="{FF2B5EF4-FFF2-40B4-BE49-F238E27FC236}">
                <a16:creationId xmlns:a16="http://schemas.microsoft.com/office/drawing/2014/main" id="{8C171D1F-E5E9-E740-8C4B-417546C0C148}"/>
              </a:ext>
            </a:extLst>
          </p:cNvPr>
          <p:cNvSpPr/>
          <p:nvPr/>
        </p:nvSpPr>
        <p:spPr bwMode="auto">
          <a:xfrm>
            <a:off x="-28191" y="6568693"/>
            <a:ext cx="12220192" cy="359387"/>
          </a:xfrm>
          <a:prstGeom prst="rect">
            <a:avLst/>
          </a:prstGeom>
          <a:solidFill>
            <a:srgbClr val="ECECEC"/>
          </a:solidFill>
          <a:ln w="12700" cap="flat" cmpd="sng" algn="ctr">
            <a:noFill/>
            <a:prstDash val="solid"/>
            <a:round/>
            <a:headEnd type="none" w="sm" len="sm"/>
            <a:tailEnd type="none" w="sm" len="sm"/>
          </a:ln>
          <a:effectLst/>
        </p:spPr>
        <p:txBody>
          <a:bodyPr vert="horz" wrap="square" lIns="108373" tIns="54187" rIns="108373" bIns="54187" numCol="1" rtlCol="0" anchor="t" anchorCtr="0" compatLnSpc="1">
            <a:prstTxWarp prst="textNoShape">
              <a:avLst/>
            </a:prstTxWarp>
          </a:bodyPr>
          <a:lstStyle/>
          <a:p>
            <a:pPr defTabSz="1083747">
              <a:defRPr/>
            </a:pPr>
            <a:endParaRPr lang="hu-HU" sz="2133">
              <a:solidFill>
                <a:srgbClr val="000000"/>
              </a:solidFill>
            </a:endParaRPr>
          </a:p>
        </p:txBody>
      </p:sp>
      <p:sp>
        <p:nvSpPr>
          <p:cNvPr id="17" name="Text Box 4">
            <a:extLst>
              <a:ext uri="{FF2B5EF4-FFF2-40B4-BE49-F238E27FC236}">
                <a16:creationId xmlns:a16="http://schemas.microsoft.com/office/drawing/2014/main" id="{8176CE20-D918-5C47-9434-B2C4CFBAEE02}"/>
              </a:ext>
            </a:extLst>
          </p:cNvPr>
          <p:cNvSpPr txBox="1">
            <a:spLocks noChangeArrowheads="1"/>
          </p:cNvSpPr>
          <p:nvPr/>
        </p:nvSpPr>
        <p:spPr bwMode="auto">
          <a:xfrm>
            <a:off x="2207568" y="116632"/>
            <a:ext cx="82296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FontTx/>
              <a:buNone/>
            </a:pPr>
            <a:r>
              <a:rPr lang="hu-HU" altLang="hu-HU" sz="4400" dirty="0" err="1">
                <a:solidFill>
                  <a:srgbClr val="294143"/>
                </a:solidFill>
              </a:rPr>
              <a:t>Metabolic</a:t>
            </a:r>
            <a:r>
              <a:rPr lang="hu-HU" altLang="hu-HU" sz="4400" dirty="0">
                <a:solidFill>
                  <a:srgbClr val="294143"/>
                </a:solidFill>
              </a:rPr>
              <a:t> </a:t>
            </a:r>
            <a:r>
              <a:rPr lang="hu-HU" altLang="hu-HU" sz="4400" dirty="0" err="1">
                <a:solidFill>
                  <a:srgbClr val="294143"/>
                </a:solidFill>
              </a:rPr>
              <a:t>alkalosis</a:t>
            </a:r>
            <a:endParaRPr lang="hu-HU" altLang="hu-HU" sz="4400" dirty="0">
              <a:solidFill>
                <a:srgbClr val="294143"/>
              </a:solidFill>
            </a:endParaRPr>
          </a:p>
        </p:txBody>
      </p:sp>
      <p:sp>
        <p:nvSpPr>
          <p:cNvPr id="12" name="Rectangle 3075">
            <a:extLst>
              <a:ext uri="{FF2B5EF4-FFF2-40B4-BE49-F238E27FC236}">
                <a16:creationId xmlns:a16="http://schemas.microsoft.com/office/drawing/2014/main" id="{8CD798E2-7D29-4045-B3A9-58664E5EC5D8}"/>
              </a:ext>
            </a:extLst>
          </p:cNvPr>
          <p:cNvSpPr txBox="1">
            <a:spLocks noChangeArrowheads="1"/>
          </p:cNvSpPr>
          <p:nvPr/>
        </p:nvSpPr>
        <p:spPr bwMode="auto">
          <a:xfrm>
            <a:off x="2496096" y="2095745"/>
            <a:ext cx="79248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defTabSz="762000" rtl="0" eaLnBrk="0" fontAlgn="base" hangingPunct="0">
              <a:spcBef>
                <a:spcPct val="20000"/>
              </a:spcBef>
              <a:spcAft>
                <a:spcPct val="0"/>
              </a:spcAft>
              <a:buSzPct val="100000"/>
              <a:buChar char="•"/>
              <a:defRPr sz="3200">
                <a:solidFill>
                  <a:schemeClr val="tx1"/>
                </a:solidFill>
                <a:latin typeface="+mn-lt"/>
                <a:ea typeface="+mn-ea"/>
                <a:cs typeface="+mn-cs"/>
              </a:defRPr>
            </a:lvl1pPr>
            <a:lvl2pPr marL="742950" indent="-285750" algn="l" defTabSz="762000" rtl="0" eaLnBrk="0" fontAlgn="base" hangingPunct="0">
              <a:spcBef>
                <a:spcPct val="20000"/>
              </a:spcBef>
              <a:spcAft>
                <a:spcPct val="0"/>
              </a:spcAft>
              <a:buSzPct val="100000"/>
              <a:buChar char="–"/>
              <a:defRPr sz="2800">
                <a:solidFill>
                  <a:schemeClr val="tx1"/>
                </a:solidFill>
                <a:latin typeface="+mn-lt"/>
              </a:defRPr>
            </a:lvl2pPr>
            <a:lvl3pPr marL="1143000" indent="-228600" algn="l" defTabSz="762000" rtl="0" eaLnBrk="0" fontAlgn="base" hangingPunct="0">
              <a:spcBef>
                <a:spcPct val="20000"/>
              </a:spcBef>
              <a:spcAft>
                <a:spcPct val="0"/>
              </a:spcAft>
              <a:buSzPct val="100000"/>
              <a:buChar char="•"/>
              <a:defRPr sz="2400">
                <a:solidFill>
                  <a:schemeClr val="tx1"/>
                </a:solidFill>
                <a:latin typeface="+mn-lt"/>
              </a:defRPr>
            </a:lvl3pPr>
            <a:lvl4pPr marL="1600200" indent="-228600" algn="l" defTabSz="762000" rtl="0" eaLnBrk="0" fontAlgn="base" hangingPunct="0">
              <a:spcBef>
                <a:spcPct val="20000"/>
              </a:spcBef>
              <a:spcAft>
                <a:spcPct val="0"/>
              </a:spcAft>
              <a:buSzPct val="100000"/>
              <a:buChar char="–"/>
              <a:defRPr sz="2000">
                <a:solidFill>
                  <a:schemeClr val="tx1"/>
                </a:solidFill>
                <a:latin typeface="+mn-lt"/>
              </a:defRPr>
            </a:lvl4pPr>
            <a:lvl5pPr marL="2057400" indent="-228600" algn="l" defTabSz="762000" rtl="0" eaLnBrk="0" fontAlgn="base" hangingPunct="0">
              <a:spcBef>
                <a:spcPct val="20000"/>
              </a:spcBef>
              <a:spcAft>
                <a:spcPct val="0"/>
              </a:spcAft>
              <a:buSzPct val="100000"/>
              <a:buChar char="•"/>
              <a:defRPr sz="2000">
                <a:solidFill>
                  <a:schemeClr val="tx1"/>
                </a:solidFill>
                <a:latin typeface="+mn-lt"/>
              </a:defRPr>
            </a:lvl5pPr>
            <a:lvl6pPr marL="2514600" indent="-228600" algn="l" defTabSz="762000" rtl="0" eaLnBrk="0" fontAlgn="base" hangingPunct="0">
              <a:spcBef>
                <a:spcPct val="20000"/>
              </a:spcBef>
              <a:spcAft>
                <a:spcPct val="0"/>
              </a:spcAft>
              <a:buSzPct val="100000"/>
              <a:buChar char="•"/>
              <a:defRPr sz="2000">
                <a:solidFill>
                  <a:schemeClr val="tx1"/>
                </a:solidFill>
                <a:latin typeface="+mn-lt"/>
              </a:defRPr>
            </a:lvl6pPr>
            <a:lvl7pPr marL="2971800" indent="-228600" algn="l" defTabSz="762000" rtl="0" eaLnBrk="0" fontAlgn="base" hangingPunct="0">
              <a:spcBef>
                <a:spcPct val="20000"/>
              </a:spcBef>
              <a:spcAft>
                <a:spcPct val="0"/>
              </a:spcAft>
              <a:buSzPct val="100000"/>
              <a:buChar char="•"/>
              <a:defRPr sz="2000">
                <a:solidFill>
                  <a:schemeClr val="tx1"/>
                </a:solidFill>
                <a:latin typeface="+mn-lt"/>
              </a:defRPr>
            </a:lvl7pPr>
            <a:lvl8pPr marL="3429000" indent="-228600" algn="l" defTabSz="762000" rtl="0" eaLnBrk="0" fontAlgn="base" hangingPunct="0">
              <a:spcBef>
                <a:spcPct val="20000"/>
              </a:spcBef>
              <a:spcAft>
                <a:spcPct val="0"/>
              </a:spcAft>
              <a:buSzPct val="100000"/>
              <a:buChar char="•"/>
              <a:defRPr sz="2000">
                <a:solidFill>
                  <a:schemeClr val="tx1"/>
                </a:solidFill>
                <a:latin typeface="+mn-lt"/>
              </a:defRPr>
            </a:lvl8pPr>
            <a:lvl9pPr marL="3886200" indent="-228600" algn="l" defTabSz="762000" rtl="0" eaLnBrk="0" fontAlgn="base" hangingPunct="0">
              <a:spcBef>
                <a:spcPct val="20000"/>
              </a:spcBef>
              <a:spcAft>
                <a:spcPct val="0"/>
              </a:spcAft>
              <a:buSzPct val="100000"/>
              <a:buChar char="•"/>
              <a:defRPr sz="2000">
                <a:solidFill>
                  <a:schemeClr val="tx1"/>
                </a:solidFill>
                <a:latin typeface="+mn-lt"/>
              </a:defRPr>
            </a:lvl9pPr>
          </a:lstStyle>
          <a:p>
            <a:pPr marL="609600" indent="-609600">
              <a:defRPr/>
            </a:pPr>
            <a:r>
              <a:rPr lang="hu-HU" altLang="hu-HU" kern="0" dirty="0" err="1">
                <a:solidFill>
                  <a:srgbClr val="294143"/>
                </a:solidFill>
              </a:rPr>
              <a:t>Acid</a:t>
            </a:r>
            <a:r>
              <a:rPr lang="hu-HU" altLang="hu-HU" kern="0" dirty="0">
                <a:solidFill>
                  <a:srgbClr val="294143"/>
                </a:solidFill>
              </a:rPr>
              <a:t> </a:t>
            </a:r>
            <a:r>
              <a:rPr lang="hu-HU" altLang="hu-HU" kern="0" dirty="0" err="1">
                <a:solidFill>
                  <a:srgbClr val="294143"/>
                </a:solidFill>
              </a:rPr>
              <a:t>loss</a:t>
            </a:r>
            <a:endParaRPr lang="hu-HU" altLang="hu-HU" kern="0" dirty="0">
              <a:solidFill>
                <a:srgbClr val="294143"/>
              </a:solidFill>
            </a:endParaRPr>
          </a:p>
          <a:p>
            <a:pPr marL="1371600" lvl="2" indent="-457200">
              <a:buFontTx/>
              <a:buAutoNum type="alphaLcPeriod"/>
              <a:defRPr/>
            </a:pPr>
            <a:r>
              <a:rPr lang="hu-HU" altLang="hu-HU" sz="2000" kern="0" dirty="0">
                <a:solidFill>
                  <a:srgbClr val="294143"/>
                </a:solidFill>
              </a:rPr>
              <a:t>NG </a:t>
            </a:r>
            <a:r>
              <a:rPr lang="hu-HU" altLang="hu-HU" sz="2000" kern="0" dirty="0" err="1">
                <a:solidFill>
                  <a:srgbClr val="294143"/>
                </a:solidFill>
              </a:rPr>
              <a:t>aspirate</a:t>
            </a:r>
            <a:endParaRPr lang="hu-HU" altLang="hu-HU" sz="2000" kern="0" dirty="0">
              <a:solidFill>
                <a:srgbClr val="294143"/>
              </a:solidFill>
            </a:endParaRPr>
          </a:p>
          <a:p>
            <a:pPr marL="1371600" lvl="2" indent="-457200">
              <a:buFontTx/>
              <a:buAutoNum type="alphaLcPeriod"/>
              <a:defRPr/>
            </a:pPr>
            <a:r>
              <a:rPr lang="hu-HU" altLang="hu-HU" sz="2000" kern="0" dirty="0" err="1">
                <a:solidFill>
                  <a:srgbClr val="294143"/>
                </a:solidFill>
              </a:rPr>
              <a:t>Diuretics</a:t>
            </a:r>
            <a:r>
              <a:rPr lang="hu-HU" altLang="hu-HU" sz="2000" kern="0" dirty="0">
                <a:solidFill>
                  <a:srgbClr val="294143"/>
                </a:solidFill>
              </a:rPr>
              <a:t> - </a:t>
            </a:r>
            <a:r>
              <a:rPr lang="hu-HU" altLang="hu-HU" sz="2000" kern="0" dirty="0" err="1">
                <a:solidFill>
                  <a:srgbClr val="294143"/>
                </a:solidFill>
              </a:rPr>
              <a:t>hypokalemia</a:t>
            </a:r>
            <a:endParaRPr lang="hu-HU" altLang="hu-HU" sz="2000" kern="0" dirty="0">
              <a:solidFill>
                <a:srgbClr val="294143"/>
              </a:solidFill>
            </a:endParaRPr>
          </a:p>
          <a:p>
            <a:pPr marL="609600" indent="-609600">
              <a:defRPr/>
            </a:pPr>
            <a:r>
              <a:rPr lang="hu-HU" altLang="hu-HU" kern="0" dirty="0" err="1">
                <a:solidFill>
                  <a:srgbClr val="294143"/>
                </a:solidFill>
              </a:rPr>
              <a:t>Excessive</a:t>
            </a:r>
            <a:r>
              <a:rPr lang="hu-HU" altLang="hu-HU" kern="0" dirty="0">
                <a:solidFill>
                  <a:srgbClr val="294143"/>
                </a:solidFill>
              </a:rPr>
              <a:t> </a:t>
            </a:r>
            <a:r>
              <a:rPr lang="hu-HU" altLang="hu-HU" kern="0" dirty="0" err="1">
                <a:solidFill>
                  <a:srgbClr val="294143"/>
                </a:solidFill>
              </a:rPr>
              <a:t>alkalinization</a:t>
            </a:r>
            <a:endParaRPr lang="hu-HU" altLang="hu-HU" kern="0" dirty="0">
              <a:solidFill>
                <a:srgbClr val="294143"/>
              </a:solidFill>
            </a:endParaRPr>
          </a:p>
          <a:p>
            <a:pPr marL="1371600" lvl="2" indent="-457200">
              <a:buFontTx/>
              <a:buAutoNum type="alphaLcPeriod"/>
              <a:defRPr/>
            </a:pPr>
            <a:r>
              <a:rPr lang="hu-HU" altLang="hu-HU" sz="2000" kern="0" dirty="0">
                <a:solidFill>
                  <a:srgbClr val="294143"/>
                </a:solidFill>
              </a:rPr>
              <a:t>HCO</a:t>
            </a:r>
            <a:r>
              <a:rPr lang="hu-HU" altLang="hu-HU" sz="2000" kern="0" baseline="-25000" dirty="0">
                <a:solidFill>
                  <a:srgbClr val="294143"/>
                </a:solidFill>
              </a:rPr>
              <a:t>3</a:t>
            </a:r>
            <a:r>
              <a:rPr lang="hu-HU" altLang="hu-HU" sz="2000" kern="0" baseline="30000" dirty="0">
                <a:solidFill>
                  <a:srgbClr val="294143"/>
                </a:solidFill>
              </a:rPr>
              <a:t>-</a:t>
            </a:r>
            <a:r>
              <a:rPr lang="hu-HU" altLang="hu-HU" sz="2000" kern="0" dirty="0">
                <a:solidFill>
                  <a:srgbClr val="294143"/>
                </a:solidFill>
              </a:rPr>
              <a:t> </a:t>
            </a:r>
          </a:p>
          <a:p>
            <a:pPr marL="1371600" lvl="2" indent="-457200">
              <a:buFontTx/>
              <a:buAutoNum type="alphaLcPeriod"/>
              <a:defRPr/>
            </a:pPr>
            <a:r>
              <a:rPr lang="hu-HU" altLang="hu-HU" sz="2000" kern="0" dirty="0" err="1">
                <a:solidFill>
                  <a:srgbClr val="294143"/>
                </a:solidFill>
              </a:rPr>
              <a:t>Citrate</a:t>
            </a:r>
            <a:r>
              <a:rPr lang="hu-HU" altLang="hu-HU" sz="2000" kern="0" dirty="0">
                <a:solidFill>
                  <a:srgbClr val="294143"/>
                </a:solidFill>
              </a:rPr>
              <a:t>, </a:t>
            </a:r>
            <a:r>
              <a:rPr lang="hu-HU" altLang="hu-HU" sz="2000" kern="0" dirty="0" err="1">
                <a:solidFill>
                  <a:srgbClr val="294143"/>
                </a:solidFill>
              </a:rPr>
              <a:t>lactate</a:t>
            </a:r>
            <a:r>
              <a:rPr lang="hu-HU" altLang="hu-HU" sz="2000" kern="0" dirty="0">
                <a:solidFill>
                  <a:srgbClr val="294143"/>
                </a:solidFill>
              </a:rPr>
              <a:t> (</a:t>
            </a:r>
            <a:r>
              <a:rPr lang="hu-HU" altLang="hu-HU" sz="2000" kern="0" dirty="0" err="1">
                <a:solidFill>
                  <a:srgbClr val="294143"/>
                </a:solidFill>
              </a:rPr>
              <a:t>Ringer</a:t>
            </a:r>
            <a:r>
              <a:rPr lang="hu-HU" altLang="hu-HU" sz="2000" kern="0" dirty="0">
                <a:solidFill>
                  <a:srgbClr val="294143"/>
                </a:solidFill>
              </a:rPr>
              <a:t>), </a:t>
            </a:r>
            <a:r>
              <a:rPr lang="hu-HU" altLang="hu-HU" sz="2000" kern="0" dirty="0" err="1">
                <a:solidFill>
                  <a:srgbClr val="294143"/>
                </a:solidFill>
              </a:rPr>
              <a:t>acetate</a:t>
            </a:r>
            <a:endParaRPr lang="hu-HU" altLang="hu-HU" sz="2000" kern="0" dirty="0">
              <a:solidFill>
                <a:srgbClr val="294143"/>
              </a:solidFill>
            </a:endParaRPr>
          </a:p>
        </p:txBody>
      </p:sp>
    </p:spTree>
    <p:custDataLst>
      <p:tags r:id="rId1"/>
    </p:custDataLst>
    <p:extLst>
      <p:ext uri="{BB962C8B-B14F-4D97-AF65-F5344CB8AC3E}">
        <p14:creationId xmlns:p14="http://schemas.microsoft.com/office/powerpoint/2010/main" val="4027502752"/>
      </p:ext>
    </p:extLst>
  </p:cSld>
  <p:clrMapOvr>
    <a:masterClrMapping/>
  </p:clrMapOvr>
  <p:transition advTm="1079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1000"/>
                                        <p:tgtEl>
                                          <p:spTgt spid="12">
                                            <p:txEl>
                                              <p:pRg st="0" end="0"/>
                                            </p:txEl>
                                          </p:spTgt>
                                        </p:tgtEl>
                                      </p:cBhvr>
                                    </p:animEffect>
                                    <p:anim calcmode="lin" valueType="num">
                                      <p:cBhvr>
                                        <p:cTn id="8"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fade">
                                      <p:cBhvr>
                                        <p:cTn id="12" dur="1000"/>
                                        <p:tgtEl>
                                          <p:spTgt spid="12">
                                            <p:txEl>
                                              <p:pRg st="1" end="1"/>
                                            </p:txEl>
                                          </p:spTgt>
                                        </p:tgtEl>
                                      </p:cBhvr>
                                    </p:animEffect>
                                    <p:anim calcmode="lin" valueType="num">
                                      <p:cBhvr>
                                        <p:cTn id="13"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2">
                                            <p:txEl>
                                              <p:pRg st="1" end="1"/>
                                            </p:txEl>
                                          </p:spTgt>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fade">
                                      <p:cBhvr>
                                        <p:cTn id="17" dur="1000"/>
                                        <p:tgtEl>
                                          <p:spTgt spid="12">
                                            <p:txEl>
                                              <p:pRg st="2" end="2"/>
                                            </p:txEl>
                                          </p:spTgt>
                                        </p:tgtEl>
                                      </p:cBhvr>
                                    </p:animEffect>
                                    <p:anim calcmode="lin" valueType="num">
                                      <p:cBhvr>
                                        <p:cTn id="18"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12">
                                            <p:txEl>
                                              <p:pRg st="3" end="3"/>
                                            </p:txEl>
                                          </p:spTgt>
                                        </p:tgtEl>
                                        <p:attrNameLst>
                                          <p:attrName>style.visibility</p:attrName>
                                        </p:attrNameLst>
                                      </p:cBhvr>
                                      <p:to>
                                        <p:strVal val="visible"/>
                                      </p:to>
                                    </p:set>
                                    <p:animEffect transition="in" filter="fade">
                                      <p:cBhvr>
                                        <p:cTn id="24" dur="1000"/>
                                        <p:tgtEl>
                                          <p:spTgt spid="12">
                                            <p:txEl>
                                              <p:pRg st="3" end="3"/>
                                            </p:txEl>
                                          </p:spTgt>
                                        </p:tgtEl>
                                      </p:cBhvr>
                                    </p:animEffect>
                                    <p:anim calcmode="lin" valueType="num">
                                      <p:cBhvr>
                                        <p:cTn id="25" dur="1000" fill="hold"/>
                                        <p:tgtEl>
                                          <p:spTgt spid="12">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12">
                                            <p:txEl>
                                              <p:pRg st="3" end="3"/>
                                            </p:txEl>
                                          </p:spTgt>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12">
                                            <p:txEl>
                                              <p:pRg st="4" end="4"/>
                                            </p:txEl>
                                          </p:spTgt>
                                        </p:tgtEl>
                                        <p:attrNameLst>
                                          <p:attrName>style.visibility</p:attrName>
                                        </p:attrNameLst>
                                      </p:cBhvr>
                                      <p:to>
                                        <p:strVal val="visible"/>
                                      </p:to>
                                    </p:set>
                                    <p:animEffect transition="in" filter="fade">
                                      <p:cBhvr>
                                        <p:cTn id="29" dur="1000"/>
                                        <p:tgtEl>
                                          <p:spTgt spid="12">
                                            <p:txEl>
                                              <p:pRg st="4" end="4"/>
                                            </p:txEl>
                                          </p:spTgt>
                                        </p:tgtEl>
                                      </p:cBhvr>
                                    </p:animEffect>
                                    <p:anim calcmode="lin" valueType="num">
                                      <p:cBhvr>
                                        <p:cTn id="30" dur="1000" fill="hold"/>
                                        <p:tgtEl>
                                          <p:spTgt spid="12">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12">
                                            <p:txEl>
                                              <p:pRg st="4" end="4"/>
                                            </p:txEl>
                                          </p:spTgt>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xEl>
                                              <p:pRg st="5" end="5"/>
                                            </p:txEl>
                                          </p:spTgt>
                                        </p:tgtEl>
                                        <p:attrNameLst>
                                          <p:attrName>style.visibility</p:attrName>
                                        </p:attrNameLst>
                                      </p:cBhvr>
                                      <p:to>
                                        <p:strVal val="visible"/>
                                      </p:to>
                                    </p:set>
                                    <p:animEffect transition="in" filter="fade">
                                      <p:cBhvr>
                                        <p:cTn id="34" dur="1000"/>
                                        <p:tgtEl>
                                          <p:spTgt spid="12">
                                            <p:txEl>
                                              <p:pRg st="5" end="5"/>
                                            </p:txEl>
                                          </p:spTgt>
                                        </p:tgtEl>
                                      </p:cBhvr>
                                    </p:animEffect>
                                    <p:anim calcmode="lin" valueType="num">
                                      <p:cBhvr>
                                        <p:cTn id="35" dur="1000" fill="hold"/>
                                        <p:tgtEl>
                                          <p:spTgt spid="12">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1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4" name="Rectangle 4">
            <a:extLst>
              <a:ext uri="{FF2B5EF4-FFF2-40B4-BE49-F238E27FC236}">
                <a16:creationId xmlns:a16="http://schemas.microsoft.com/office/drawing/2014/main" id="{E8D9DFB0-F643-6146-AEBC-7893DF38D478}"/>
              </a:ext>
            </a:extLst>
          </p:cNvPr>
          <p:cNvSpPr>
            <a:spLocks noChangeArrowheads="1"/>
          </p:cNvSpPr>
          <p:nvPr/>
        </p:nvSpPr>
        <p:spPr bwMode="auto">
          <a:xfrm>
            <a:off x="4165600" y="6770511"/>
            <a:ext cx="3860800" cy="541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de-DE" altLang="hu-HU" sz="2844">
              <a:solidFill>
                <a:srgbClr val="000000"/>
              </a:solidFill>
            </a:endParaRPr>
          </a:p>
        </p:txBody>
      </p:sp>
      <p:sp>
        <p:nvSpPr>
          <p:cNvPr id="40" name="Rectangle 9" descr="Vastag átlós felfelé">
            <a:extLst>
              <a:ext uri="{FF2B5EF4-FFF2-40B4-BE49-F238E27FC236}">
                <a16:creationId xmlns:a16="http://schemas.microsoft.com/office/drawing/2014/main" id="{C6D2B10B-11F0-D849-8EEE-E9F775A152B6}"/>
              </a:ext>
            </a:extLst>
          </p:cNvPr>
          <p:cNvSpPr>
            <a:spLocks noChangeArrowheads="1"/>
          </p:cNvSpPr>
          <p:nvPr/>
        </p:nvSpPr>
        <p:spPr bwMode="auto">
          <a:xfrm>
            <a:off x="1618287" y="868446"/>
            <a:ext cx="9505055" cy="62517"/>
          </a:xfrm>
          <a:prstGeom prst="rect">
            <a:avLst/>
          </a:prstGeom>
          <a:gradFill rotWithShape="0">
            <a:gsLst>
              <a:gs pos="0">
                <a:srgbClr val="15AAA6"/>
              </a:gs>
              <a:gs pos="50000">
                <a:srgbClr val="73BFBF"/>
              </a:gs>
              <a:gs pos="100000">
                <a:srgbClr val="D9F3EE"/>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sp>
        <p:nvSpPr>
          <p:cNvPr id="43" name="Rectangle 9" descr="Vastag átlós felfelé">
            <a:extLst>
              <a:ext uri="{FF2B5EF4-FFF2-40B4-BE49-F238E27FC236}">
                <a16:creationId xmlns:a16="http://schemas.microsoft.com/office/drawing/2014/main" id="{DC49D014-CA91-6744-8B16-DD0AFDE24CDB}"/>
              </a:ext>
            </a:extLst>
          </p:cNvPr>
          <p:cNvSpPr>
            <a:spLocks noChangeArrowheads="1"/>
          </p:cNvSpPr>
          <p:nvPr/>
        </p:nvSpPr>
        <p:spPr bwMode="auto">
          <a:xfrm>
            <a:off x="0" y="6525344"/>
            <a:ext cx="12192000" cy="43348"/>
          </a:xfrm>
          <a:prstGeom prst="rect">
            <a:avLst/>
          </a:prstGeom>
          <a:gradFill>
            <a:gsLst>
              <a:gs pos="0">
                <a:srgbClr val="C03844"/>
              </a:gs>
              <a:gs pos="50000">
                <a:srgbClr val="C06A70"/>
              </a:gs>
              <a:gs pos="100000">
                <a:srgbClr val="BBB2C0"/>
              </a:gs>
            </a:gsLst>
            <a:lin ang="0" scaled="1"/>
          </a:gradFill>
          <a:ln>
            <a:noFill/>
          </a:ln>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pic>
        <p:nvPicPr>
          <p:cNvPr id="44" name="Kép 43">
            <a:extLst>
              <a:ext uri="{FF2B5EF4-FFF2-40B4-BE49-F238E27FC236}">
                <a16:creationId xmlns:a16="http://schemas.microsoft.com/office/drawing/2014/main" id="{16D68B96-E9EA-E944-B457-FA649DCF82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192" y="4404"/>
            <a:ext cx="1580689" cy="947283"/>
          </a:xfrm>
          <a:prstGeom prst="rect">
            <a:avLst/>
          </a:prstGeom>
        </p:spPr>
      </p:pic>
      <p:pic>
        <p:nvPicPr>
          <p:cNvPr id="45" name="Kép 44">
            <a:extLst>
              <a:ext uri="{FF2B5EF4-FFF2-40B4-BE49-F238E27FC236}">
                <a16:creationId xmlns:a16="http://schemas.microsoft.com/office/drawing/2014/main" id="{25B8F450-A741-7F46-96DE-1406641072C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57510" y="188640"/>
            <a:ext cx="515154" cy="515154"/>
          </a:xfrm>
          <a:prstGeom prst="rect">
            <a:avLst/>
          </a:prstGeom>
        </p:spPr>
      </p:pic>
      <p:pic>
        <p:nvPicPr>
          <p:cNvPr id="46" name="Kép 45">
            <a:extLst>
              <a:ext uri="{FF2B5EF4-FFF2-40B4-BE49-F238E27FC236}">
                <a16:creationId xmlns:a16="http://schemas.microsoft.com/office/drawing/2014/main" id="{037CEAAB-69E6-5349-BBDE-4AA9E097DC7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5440" y="95964"/>
            <a:ext cx="419445" cy="405043"/>
          </a:xfrm>
          <a:prstGeom prst="rect">
            <a:avLst/>
          </a:prstGeom>
        </p:spPr>
      </p:pic>
      <p:pic>
        <p:nvPicPr>
          <p:cNvPr id="13" name="Picture 12" descr="A picture containing food&#10;&#10;Description automatically generated">
            <a:extLst>
              <a:ext uri="{FF2B5EF4-FFF2-40B4-BE49-F238E27FC236}">
                <a16:creationId xmlns:a16="http://schemas.microsoft.com/office/drawing/2014/main" id="{01305211-F37C-0F40-B215-33625F7923A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956915" y="188640"/>
            <a:ext cx="539685" cy="515154"/>
          </a:xfrm>
          <a:prstGeom prst="rect">
            <a:avLst/>
          </a:prstGeom>
        </p:spPr>
      </p:pic>
      <p:sp>
        <p:nvSpPr>
          <p:cNvPr id="14" name="Téglalap 40">
            <a:extLst>
              <a:ext uri="{FF2B5EF4-FFF2-40B4-BE49-F238E27FC236}">
                <a16:creationId xmlns:a16="http://schemas.microsoft.com/office/drawing/2014/main" id="{8C171D1F-E5E9-E740-8C4B-417546C0C148}"/>
              </a:ext>
            </a:extLst>
          </p:cNvPr>
          <p:cNvSpPr/>
          <p:nvPr/>
        </p:nvSpPr>
        <p:spPr bwMode="auto">
          <a:xfrm>
            <a:off x="-28191" y="6568693"/>
            <a:ext cx="12220192" cy="359387"/>
          </a:xfrm>
          <a:prstGeom prst="rect">
            <a:avLst/>
          </a:prstGeom>
          <a:solidFill>
            <a:srgbClr val="ECECEC"/>
          </a:solidFill>
          <a:ln w="12700" cap="flat" cmpd="sng" algn="ctr">
            <a:noFill/>
            <a:prstDash val="solid"/>
            <a:round/>
            <a:headEnd type="none" w="sm" len="sm"/>
            <a:tailEnd type="none" w="sm" len="sm"/>
          </a:ln>
          <a:effectLst/>
        </p:spPr>
        <p:txBody>
          <a:bodyPr vert="horz" wrap="square" lIns="108373" tIns="54187" rIns="108373" bIns="54187" numCol="1" rtlCol="0" anchor="t" anchorCtr="0" compatLnSpc="1">
            <a:prstTxWarp prst="textNoShape">
              <a:avLst/>
            </a:prstTxWarp>
          </a:bodyPr>
          <a:lstStyle/>
          <a:p>
            <a:pPr defTabSz="1083747">
              <a:defRPr/>
            </a:pPr>
            <a:endParaRPr lang="hu-HU" sz="2133">
              <a:solidFill>
                <a:srgbClr val="000000"/>
              </a:solidFill>
            </a:endParaRPr>
          </a:p>
        </p:txBody>
      </p:sp>
      <p:sp>
        <p:nvSpPr>
          <p:cNvPr id="17" name="Text Box 4">
            <a:extLst>
              <a:ext uri="{FF2B5EF4-FFF2-40B4-BE49-F238E27FC236}">
                <a16:creationId xmlns:a16="http://schemas.microsoft.com/office/drawing/2014/main" id="{8176CE20-D918-5C47-9434-B2C4CFBAEE02}"/>
              </a:ext>
            </a:extLst>
          </p:cNvPr>
          <p:cNvSpPr txBox="1">
            <a:spLocks noChangeArrowheads="1"/>
          </p:cNvSpPr>
          <p:nvPr/>
        </p:nvSpPr>
        <p:spPr bwMode="auto">
          <a:xfrm>
            <a:off x="2207568" y="116632"/>
            <a:ext cx="82296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FontTx/>
              <a:buNone/>
            </a:pPr>
            <a:r>
              <a:rPr lang="hu-HU" altLang="hu-HU" sz="4400" dirty="0" err="1">
                <a:solidFill>
                  <a:srgbClr val="294143"/>
                </a:solidFill>
              </a:rPr>
              <a:t>Respiratory</a:t>
            </a:r>
            <a:r>
              <a:rPr lang="hu-HU" altLang="hu-HU" sz="4400" dirty="0">
                <a:solidFill>
                  <a:srgbClr val="294143"/>
                </a:solidFill>
              </a:rPr>
              <a:t> </a:t>
            </a:r>
            <a:r>
              <a:rPr lang="hu-HU" altLang="hu-HU" sz="4400" dirty="0" err="1">
                <a:solidFill>
                  <a:srgbClr val="294143"/>
                </a:solidFill>
              </a:rPr>
              <a:t>acidosis</a:t>
            </a:r>
            <a:endParaRPr lang="hu-HU" altLang="hu-HU" sz="4400" dirty="0">
              <a:solidFill>
                <a:srgbClr val="294143"/>
              </a:solidFill>
            </a:endParaRPr>
          </a:p>
        </p:txBody>
      </p:sp>
      <p:sp>
        <p:nvSpPr>
          <p:cNvPr id="12" name="Rectangle 3">
            <a:extLst>
              <a:ext uri="{FF2B5EF4-FFF2-40B4-BE49-F238E27FC236}">
                <a16:creationId xmlns:a16="http://schemas.microsoft.com/office/drawing/2014/main" id="{33C916F1-D531-9942-84EC-9A460789A908}"/>
              </a:ext>
            </a:extLst>
          </p:cNvPr>
          <p:cNvSpPr txBox="1">
            <a:spLocks noChangeArrowheads="1"/>
          </p:cNvSpPr>
          <p:nvPr/>
        </p:nvSpPr>
        <p:spPr bwMode="auto">
          <a:xfrm>
            <a:off x="2491680" y="2106613"/>
            <a:ext cx="79248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defTabSz="762000" rtl="0" eaLnBrk="0" fontAlgn="base" hangingPunct="0">
              <a:spcBef>
                <a:spcPct val="20000"/>
              </a:spcBef>
              <a:spcAft>
                <a:spcPct val="0"/>
              </a:spcAft>
              <a:buSzPct val="100000"/>
              <a:buChar char="•"/>
              <a:defRPr sz="3200">
                <a:solidFill>
                  <a:schemeClr val="tx1"/>
                </a:solidFill>
                <a:latin typeface="+mn-lt"/>
                <a:ea typeface="+mn-ea"/>
                <a:cs typeface="+mn-cs"/>
              </a:defRPr>
            </a:lvl1pPr>
            <a:lvl2pPr marL="742950" indent="-285750" algn="l" defTabSz="762000" rtl="0" eaLnBrk="0" fontAlgn="base" hangingPunct="0">
              <a:spcBef>
                <a:spcPct val="20000"/>
              </a:spcBef>
              <a:spcAft>
                <a:spcPct val="0"/>
              </a:spcAft>
              <a:buSzPct val="100000"/>
              <a:buChar char="–"/>
              <a:defRPr sz="2800">
                <a:solidFill>
                  <a:schemeClr val="tx1"/>
                </a:solidFill>
                <a:latin typeface="+mn-lt"/>
              </a:defRPr>
            </a:lvl2pPr>
            <a:lvl3pPr marL="1143000" indent="-228600" algn="l" defTabSz="762000" rtl="0" eaLnBrk="0" fontAlgn="base" hangingPunct="0">
              <a:spcBef>
                <a:spcPct val="20000"/>
              </a:spcBef>
              <a:spcAft>
                <a:spcPct val="0"/>
              </a:spcAft>
              <a:buSzPct val="100000"/>
              <a:buChar char="•"/>
              <a:defRPr sz="2400">
                <a:solidFill>
                  <a:schemeClr val="tx1"/>
                </a:solidFill>
                <a:latin typeface="+mn-lt"/>
              </a:defRPr>
            </a:lvl3pPr>
            <a:lvl4pPr marL="1600200" indent="-228600" algn="l" defTabSz="762000" rtl="0" eaLnBrk="0" fontAlgn="base" hangingPunct="0">
              <a:spcBef>
                <a:spcPct val="20000"/>
              </a:spcBef>
              <a:spcAft>
                <a:spcPct val="0"/>
              </a:spcAft>
              <a:buSzPct val="100000"/>
              <a:buChar char="–"/>
              <a:defRPr sz="2000">
                <a:solidFill>
                  <a:schemeClr val="tx1"/>
                </a:solidFill>
                <a:latin typeface="+mn-lt"/>
              </a:defRPr>
            </a:lvl4pPr>
            <a:lvl5pPr marL="2057400" indent="-228600" algn="l" defTabSz="762000" rtl="0" eaLnBrk="0" fontAlgn="base" hangingPunct="0">
              <a:spcBef>
                <a:spcPct val="20000"/>
              </a:spcBef>
              <a:spcAft>
                <a:spcPct val="0"/>
              </a:spcAft>
              <a:buSzPct val="100000"/>
              <a:buChar char="•"/>
              <a:defRPr sz="2000">
                <a:solidFill>
                  <a:schemeClr val="tx1"/>
                </a:solidFill>
                <a:latin typeface="+mn-lt"/>
              </a:defRPr>
            </a:lvl5pPr>
            <a:lvl6pPr marL="2514600" indent="-228600" algn="l" defTabSz="762000" rtl="0" eaLnBrk="0" fontAlgn="base" hangingPunct="0">
              <a:spcBef>
                <a:spcPct val="20000"/>
              </a:spcBef>
              <a:spcAft>
                <a:spcPct val="0"/>
              </a:spcAft>
              <a:buSzPct val="100000"/>
              <a:buChar char="•"/>
              <a:defRPr sz="2000">
                <a:solidFill>
                  <a:schemeClr val="tx1"/>
                </a:solidFill>
                <a:latin typeface="+mn-lt"/>
              </a:defRPr>
            </a:lvl6pPr>
            <a:lvl7pPr marL="2971800" indent="-228600" algn="l" defTabSz="762000" rtl="0" eaLnBrk="0" fontAlgn="base" hangingPunct="0">
              <a:spcBef>
                <a:spcPct val="20000"/>
              </a:spcBef>
              <a:spcAft>
                <a:spcPct val="0"/>
              </a:spcAft>
              <a:buSzPct val="100000"/>
              <a:buChar char="•"/>
              <a:defRPr sz="2000">
                <a:solidFill>
                  <a:schemeClr val="tx1"/>
                </a:solidFill>
                <a:latin typeface="+mn-lt"/>
              </a:defRPr>
            </a:lvl7pPr>
            <a:lvl8pPr marL="3429000" indent="-228600" algn="l" defTabSz="762000" rtl="0" eaLnBrk="0" fontAlgn="base" hangingPunct="0">
              <a:spcBef>
                <a:spcPct val="20000"/>
              </a:spcBef>
              <a:spcAft>
                <a:spcPct val="0"/>
              </a:spcAft>
              <a:buSzPct val="100000"/>
              <a:buChar char="•"/>
              <a:defRPr sz="2000">
                <a:solidFill>
                  <a:schemeClr val="tx1"/>
                </a:solidFill>
                <a:latin typeface="+mn-lt"/>
              </a:defRPr>
            </a:lvl8pPr>
            <a:lvl9pPr marL="3886200" indent="-228600" algn="l" defTabSz="762000" rtl="0" eaLnBrk="0" fontAlgn="base" hangingPunct="0">
              <a:spcBef>
                <a:spcPct val="20000"/>
              </a:spcBef>
              <a:spcAft>
                <a:spcPct val="0"/>
              </a:spcAft>
              <a:buSzPct val="100000"/>
              <a:buChar char="•"/>
              <a:defRPr sz="2000">
                <a:solidFill>
                  <a:schemeClr val="tx1"/>
                </a:solidFill>
                <a:latin typeface="+mn-lt"/>
              </a:defRPr>
            </a:lvl9pPr>
          </a:lstStyle>
          <a:p>
            <a:pPr marL="609600" indent="-609600">
              <a:lnSpc>
                <a:spcPct val="90000"/>
              </a:lnSpc>
              <a:defRPr/>
            </a:pPr>
            <a:r>
              <a:rPr lang="hu-HU" altLang="hu-HU" sz="2800" kern="0" dirty="0">
                <a:solidFill>
                  <a:srgbClr val="294143"/>
                </a:solidFill>
              </a:rPr>
              <a:t>Altered </a:t>
            </a:r>
            <a:r>
              <a:rPr lang="hu-HU" altLang="hu-HU" sz="2800" kern="0" dirty="0" err="1">
                <a:solidFill>
                  <a:srgbClr val="294143"/>
                </a:solidFill>
              </a:rPr>
              <a:t>level</a:t>
            </a:r>
            <a:r>
              <a:rPr lang="hu-HU" altLang="hu-HU" sz="2800" kern="0" dirty="0">
                <a:solidFill>
                  <a:srgbClr val="294143"/>
                </a:solidFill>
              </a:rPr>
              <a:t> of </a:t>
            </a:r>
            <a:r>
              <a:rPr lang="hu-HU" altLang="hu-HU" sz="2800" kern="0" dirty="0" err="1">
                <a:solidFill>
                  <a:srgbClr val="294143"/>
                </a:solidFill>
              </a:rPr>
              <a:t>consciousness</a:t>
            </a:r>
            <a:endParaRPr lang="hu-HU" altLang="hu-HU" sz="2800" kern="0" dirty="0">
              <a:solidFill>
                <a:srgbClr val="294143"/>
              </a:solidFill>
            </a:endParaRPr>
          </a:p>
          <a:p>
            <a:pPr marL="1371600" lvl="2" indent="-457200">
              <a:lnSpc>
                <a:spcPct val="90000"/>
              </a:lnSpc>
              <a:defRPr/>
            </a:pPr>
            <a:r>
              <a:rPr lang="hu-HU" altLang="hu-HU" sz="2000" kern="0" dirty="0" err="1">
                <a:solidFill>
                  <a:srgbClr val="294143"/>
                </a:solidFill>
              </a:rPr>
              <a:t>Overdose</a:t>
            </a:r>
            <a:r>
              <a:rPr lang="hu-HU" altLang="hu-HU" sz="2000" kern="0" dirty="0">
                <a:solidFill>
                  <a:srgbClr val="294143"/>
                </a:solidFill>
              </a:rPr>
              <a:t>: </a:t>
            </a:r>
            <a:r>
              <a:rPr lang="hu-HU" altLang="hu-HU" sz="2000" kern="0" dirty="0" err="1">
                <a:solidFill>
                  <a:srgbClr val="294143"/>
                </a:solidFill>
              </a:rPr>
              <a:t>opiates</a:t>
            </a:r>
            <a:r>
              <a:rPr lang="hu-HU" altLang="hu-HU" sz="2000" kern="0" dirty="0">
                <a:solidFill>
                  <a:srgbClr val="294143"/>
                </a:solidFill>
              </a:rPr>
              <a:t>, </a:t>
            </a:r>
            <a:r>
              <a:rPr lang="hu-HU" altLang="hu-HU" sz="2000" kern="0" dirty="0" err="1">
                <a:solidFill>
                  <a:srgbClr val="294143"/>
                </a:solidFill>
              </a:rPr>
              <a:t>sedatives</a:t>
            </a:r>
            <a:endParaRPr lang="hu-HU" altLang="hu-HU" sz="2000" kern="0" dirty="0">
              <a:solidFill>
                <a:srgbClr val="294143"/>
              </a:solidFill>
            </a:endParaRPr>
          </a:p>
          <a:p>
            <a:pPr marL="1371600" lvl="2" indent="-457200">
              <a:lnSpc>
                <a:spcPct val="90000"/>
              </a:lnSpc>
              <a:defRPr/>
            </a:pPr>
            <a:r>
              <a:rPr lang="hu-HU" altLang="hu-HU" sz="2000" kern="0" dirty="0">
                <a:solidFill>
                  <a:srgbClr val="294143"/>
                </a:solidFill>
              </a:rPr>
              <a:t>Trauma: </a:t>
            </a:r>
            <a:r>
              <a:rPr lang="hu-HU" altLang="hu-HU" sz="2000" kern="0" dirty="0" err="1">
                <a:solidFill>
                  <a:srgbClr val="294143"/>
                </a:solidFill>
              </a:rPr>
              <a:t>head</a:t>
            </a:r>
            <a:r>
              <a:rPr lang="hu-HU" altLang="hu-HU" sz="2000" kern="0" dirty="0">
                <a:solidFill>
                  <a:srgbClr val="294143"/>
                </a:solidFill>
              </a:rPr>
              <a:t>, </a:t>
            </a:r>
            <a:r>
              <a:rPr lang="hu-HU" altLang="hu-HU" sz="2000" kern="0" dirty="0" err="1">
                <a:solidFill>
                  <a:srgbClr val="294143"/>
                </a:solidFill>
              </a:rPr>
              <a:t>i.c</a:t>
            </a:r>
            <a:r>
              <a:rPr lang="hu-HU" altLang="hu-HU" sz="2000" kern="0" dirty="0">
                <a:solidFill>
                  <a:srgbClr val="294143"/>
                </a:solidFill>
              </a:rPr>
              <a:t>. </a:t>
            </a:r>
            <a:r>
              <a:rPr lang="hu-HU" altLang="hu-HU" sz="2000" kern="0" dirty="0" err="1">
                <a:solidFill>
                  <a:srgbClr val="294143"/>
                </a:solidFill>
              </a:rPr>
              <a:t>bleeding</a:t>
            </a:r>
            <a:endParaRPr lang="hu-HU" altLang="hu-HU" sz="2000" kern="0" dirty="0">
              <a:solidFill>
                <a:srgbClr val="294143"/>
              </a:solidFill>
            </a:endParaRPr>
          </a:p>
          <a:p>
            <a:pPr marL="609600" indent="-609600">
              <a:lnSpc>
                <a:spcPct val="90000"/>
              </a:lnSpc>
              <a:defRPr/>
            </a:pPr>
            <a:r>
              <a:rPr lang="hu-HU" altLang="hu-HU" sz="2800" kern="0" dirty="0" err="1">
                <a:solidFill>
                  <a:srgbClr val="294143"/>
                </a:solidFill>
              </a:rPr>
              <a:t>Muscle</a:t>
            </a:r>
            <a:r>
              <a:rPr lang="hu-HU" altLang="hu-HU" sz="2800" kern="0" dirty="0">
                <a:solidFill>
                  <a:srgbClr val="294143"/>
                </a:solidFill>
              </a:rPr>
              <a:t> </a:t>
            </a:r>
            <a:r>
              <a:rPr lang="hu-HU" altLang="hu-HU" sz="2800" kern="0" dirty="0" err="1">
                <a:solidFill>
                  <a:srgbClr val="294143"/>
                </a:solidFill>
              </a:rPr>
              <a:t>weakness</a:t>
            </a:r>
            <a:endParaRPr lang="hu-HU" altLang="hu-HU" sz="2800" kern="0" dirty="0">
              <a:solidFill>
                <a:srgbClr val="294143"/>
              </a:solidFill>
            </a:endParaRPr>
          </a:p>
          <a:p>
            <a:pPr marL="1371600" lvl="2" indent="-457200">
              <a:lnSpc>
                <a:spcPct val="90000"/>
              </a:lnSpc>
              <a:defRPr/>
            </a:pPr>
            <a:r>
              <a:rPr lang="hu-HU" altLang="hu-HU" sz="2000" kern="0" dirty="0" err="1">
                <a:solidFill>
                  <a:srgbClr val="294143"/>
                </a:solidFill>
              </a:rPr>
              <a:t>Guillain-Barré</a:t>
            </a:r>
            <a:r>
              <a:rPr lang="hu-HU" altLang="hu-HU" sz="2000" kern="0" dirty="0">
                <a:solidFill>
                  <a:srgbClr val="294143"/>
                </a:solidFill>
              </a:rPr>
              <a:t>, </a:t>
            </a:r>
            <a:r>
              <a:rPr lang="hu-HU" altLang="hu-HU" sz="2000" kern="0" dirty="0" err="1">
                <a:solidFill>
                  <a:srgbClr val="294143"/>
                </a:solidFill>
              </a:rPr>
              <a:t>myastenia</a:t>
            </a:r>
            <a:r>
              <a:rPr lang="hu-HU" altLang="hu-HU" sz="2000" kern="0" dirty="0">
                <a:solidFill>
                  <a:srgbClr val="294143"/>
                </a:solidFill>
              </a:rPr>
              <a:t>, </a:t>
            </a:r>
            <a:r>
              <a:rPr lang="hu-HU" altLang="hu-HU" sz="2000" kern="0" dirty="0" err="1">
                <a:solidFill>
                  <a:srgbClr val="294143"/>
                </a:solidFill>
              </a:rPr>
              <a:t>muscle</a:t>
            </a:r>
            <a:r>
              <a:rPr lang="hu-HU" altLang="hu-HU" sz="2000" kern="0" dirty="0">
                <a:solidFill>
                  <a:srgbClr val="294143"/>
                </a:solidFill>
              </a:rPr>
              <a:t> </a:t>
            </a:r>
            <a:r>
              <a:rPr lang="hu-HU" altLang="hu-HU" sz="2000" kern="0" dirty="0" err="1">
                <a:solidFill>
                  <a:srgbClr val="294143"/>
                </a:solidFill>
              </a:rPr>
              <a:t>relaxant</a:t>
            </a:r>
            <a:r>
              <a:rPr lang="hu-HU" altLang="hu-HU" sz="2000" kern="0" dirty="0">
                <a:solidFill>
                  <a:srgbClr val="294143"/>
                </a:solidFill>
              </a:rPr>
              <a:t> </a:t>
            </a:r>
            <a:r>
              <a:rPr lang="hu-HU" altLang="hu-HU" sz="2000" kern="0" dirty="0" err="1">
                <a:solidFill>
                  <a:srgbClr val="294143"/>
                </a:solidFill>
              </a:rPr>
              <a:t>effect</a:t>
            </a:r>
            <a:endParaRPr lang="hu-HU" altLang="hu-HU" sz="2000" kern="0" dirty="0">
              <a:solidFill>
                <a:srgbClr val="294143"/>
              </a:solidFill>
            </a:endParaRPr>
          </a:p>
          <a:p>
            <a:pPr marL="609600" indent="-609600">
              <a:lnSpc>
                <a:spcPct val="90000"/>
              </a:lnSpc>
              <a:defRPr/>
            </a:pPr>
            <a:r>
              <a:rPr lang="hu-HU" altLang="hu-HU" sz="2800" kern="0" dirty="0" err="1">
                <a:solidFill>
                  <a:srgbClr val="294143"/>
                </a:solidFill>
              </a:rPr>
              <a:t>Type</a:t>
            </a:r>
            <a:r>
              <a:rPr lang="hu-HU" altLang="hu-HU" sz="2800" kern="0" dirty="0">
                <a:solidFill>
                  <a:srgbClr val="294143"/>
                </a:solidFill>
              </a:rPr>
              <a:t> II </a:t>
            </a:r>
            <a:r>
              <a:rPr lang="hu-HU" altLang="hu-HU" sz="2800" kern="0" dirty="0" err="1">
                <a:solidFill>
                  <a:srgbClr val="294143"/>
                </a:solidFill>
              </a:rPr>
              <a:t>respiratory</a:t>
            </a:r>
            <a:r>
              <a:rPr lang="hu-HU" altLang="hu-HU" sz="2800" kern="0" dirty="0">
                <a:solidFill>
                  <a:srgbClr val="294143"/>
                </a:solidFill>
              </a:rPr>
              <a:t> </a:t>
            </a:r>
            <a:r>
              <a:rPr lang="hu-HU" altLang="hu-HU" sz="2800" kern="0" dirty="0" err="1">
                <a:solidFill>
                  <a:srgbClr val="294143"/>
                </a:solidFill>
              </a:rPr>
              <a:t>failure</a:t>
            </a:r>
            <a:endParaRPr lang="hu-HU" altLang="hu-HU" sz="2800" kern="0" dirty="0">
              <a:solidFill>
                <a:srgbClr val="294143"/>
              </a:solidFill>
            </a:endParaRPr>
          </a:p>
          <a:p>
            <a:pPr marL="1371600" lvl="2" indent="-457200">
              <a:lnSpc>
                <a:spcPct val="90000"/>
              </a:lnSpc>
              <a:defRPr/>
            </a:pPr>
            <a:r>
              <a:rPr lang="hu-HU" altLang="hu-HU" sz="2000" kern="0" dirty="0">
                <a:solidFill>
                  <a:srgbClr val="294143"/>
                </a:solidFill>
              </a:rPr>
              <a:t>COPD, </a:t>
            </a:r>
            <a:r>
              <a:rPr lang="hu-HU" altLang="hu-HU" sz="2000" kern="0" dirty="0" err="1">
                <a:solidFill>
                  <a:srgbClr val="294143"/>
                </a:solidFill>
              </a:rPr>
              <a:t>acute</a:t>
            </a:r>
            <a:r>
              <a:rPr lang="hu-HU" altLang="hu-HU" sz="2000" kern="0" dirty="0">
                <a:solidFill>
                  <a:srgbClr val="294143"/>
                </a:solidFill>
              </a:rPr>
              <a:t> </a:t>
            </a:r>
            <a:r>
              <a:rPr lang="hu-HU" altLang="hu-HU" sz="2000" kern="0" dirty="0" err="1">
                <a:solidFill>
                  <a:srgbClr val="294143"/>
                </a:solidFill>
              </a:rPr>
              <a:t>exacerbation</a:t>
            </a:r>
            <a:endParaRPr lang="hu-HU" altLang="hu-HU" sz="2000" kern="0" dirty="0">
              <a:solidFill>
                <a:srgbClr val="294143"/>
              </a:solidFill>
            </a:endParaRPr>
          </a:p>
          <a:p>
            <a:pPr marL="1371600" lvl="2" indent="-457200">
              <a:lnSpc>
                <a:spcPct val="90000"/>
              </a:lnSpc>
              <a:defRPr/>
            </a:pPr>
            <a:r>
              <a:rPr lang="hu-HU" altLang="hu-HU" sz="2000" kern="0" dirty="0" err="1">
                <a:solidFill>
                  <a:srgbClr val="294143"/>
                </a:solidFill>
              </a:rPr>
              <a:t>Inadequate</a:t>
            </a:r>
            <a:r>
              <a:rPr lang="hu-HU" altLang="hu-HU" sz="2000" kern="0" dirty="0">
                <a:solidFill>
                  <a:srgbClr val="294143"/>
                </a:solidFill>
              </a:rPr>
              <a:t> IPPV</a:t>
            </a:r>
          </a:p>
        </p:txBody>
      </p:sp>
    </p:spTree>
    <p:custDataLst>
      <p:tags r:id="rId1"/>
    </p:custDataLst>
    <p:extLst>
      <p:ext uri="{BB962C8B-B14F-4D97-AF65-F5344CB8AC3E}">
        <p14:creationId xmlns:p14="http://schemas.microsoft.com/office/powerpoint/2010/main" val="3999345250"/>
      </p:ext>
    </p:extLst>
  </p:cSld>
  <p:clrMapOvr>
    <a:masterClrMapping/>
  </p:clrMapOvr>
  <p:transition advTm="1079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1000"/>
                                        <p:tgtEl>
                                          <p:spTgt spid="12">
                                            <p:txEl>
                                              <p:pRg st="0" end="0"/>
                                            </p:txEl>
                                          </p:spTgt>
                                        </p:tgtEl>
                                      </p:cBhvr>
                                    </p:animEffect>
                                    <p:anim calcmode="lin" valueType="num">
                                      <p:cBhvr>
                                        <p:cTn id="8"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fade">
                                      <p:cBhvr>
                                        <p:cTn id="12" dur="1000"/>
                                        <p:tgtEl>
                                          <p:spTgt spid="12">
                                            <p:txEl>
                                              <p:pRg st="1" end="1"/>
                                            </p:txEl>
                                          </p:spTgt>
                                        </p:tgtEl>
                                      </p:cBhvr>
                                    </p:animEffect>
                                    <p:anim calcmode="lin" valueType="num">
                                      <p:cBhvr>
                                        <p:cTn id="13"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2">
                                            <p:txEl>
                                              <p:pRg st="1" end="1"/>
                                            </p:txEl>
                                          </p:spTgt>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fade">
                                      <p:cBhvr>
                                        <p:cTn id="17" dur="1000"/>
                                        <p:tgtEl>
                                          <p:spTgt spid="12">
                                            <p:txEl>
                                              <p:pRg st="2" end="2"/>
                                            </p:txEl>
                                          </p:spTgt>
                                        </p:tgtEl>
                                      </p:cBhvr>
                                    </p:animEffect>
                                    <p:anim calcmode="lin" valueType="num">
                                      <p:cBhvr>
                                        <p:cTn id="18"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12">
                                            <p:txEl>
                                              <p:pRg st="3" end="3"/>
                                            </p:txEl>
                                          </p:spTgt>
                                        </p:tgtEl>
                                        <p:attrNameLst>
                                          <p:attrName>style.visibility</p:attrName>
                                        </p:attrNameLst>
                                      </p:cBhvr>
                                      <p:to>
                                        <p:strVal val="visible"/>
                                      </p:to>
                                    </p:set>
                                    <p:animEffect transition="in" filter="fade">
                                      <p:cBhvr>
                                        <p:cTn id="24" dur="1000"/>
                                        <p:tgtEl>
                                          <p:spTgt spid="12">
                                            <p:txEl>
                                              <p:pRg st="3" end="3"/>
                                            </p:txEl>
                                          </p:spTgt>
                                        </p:tgtEl>
                                      </p:cBhvr>
                                    </p:animEffect>
                                    <p:anim calcmode="lin" valueType="num">
                                      <p:cBhvr>
                                        <p:cTn id="25" dur="1000" fill="hold"/>
                                        <p:tgtEl>
                                          <p:spTgt spid="12">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12">
                                            <p:txEl>
                                              <p:pRg st="3" end="3"/>
                                            </p:txEl>
                                          </p:spTgt>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12">
                                            <p:txEl>
                                              <p:pRg st="4" end="4"/>
                                            </p:txEl>
                                          </p:spTgt>
                                        </p:tgtEl>
                                        <p:attrNameLst>
                                          <p:attrName>style.visibility</p:attrName>
                                        </p:attrNameLst>
                                      </p:cBhvr>
                                      <p:to>
                                        <p:strVal val="visible"/>
                                      </p:to>
                                    </p:set>
                                    <p:animEffect transition="in" filter="fade">
                                      <p:cBhvr>
                                        <p:cTn id="29" dur="1000"/>
                                        <p:tgtEl>
                                          <p:spTgt spid="12">
                                            <p:txEl>
                                              <p:pRg st="4" end="4"/>
                                            </p:txEl>
                                          </p:spTgt>
                                        </p:tgtEl>
                                      </p:cBhvr>
                                    </p:animEffect>
                                    <p:anim calcmode="lin" valueType="num">
                                      <p:cBhvr>
                                        <p:cTn id="30" dur="1000" fill="hold"/>
                                        <p:tgtEl>
                                          <p:spTgt spid="12">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1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7" presetClass="entr" presetSubtype="0" fill="hold" grpId="0" nodeType="clickEffect">
                                  <p:stCondLst>
                                    <p:cond delay="0"/>
                                  </p:stCondLst>
                                  <p:childTnLst>
                                    <p:set>
                                      <p:cBhvr>
                                        <p:cTn id="35" dur="1" fill="hold">
                                          <p:stCondLst>
                                            <p:cond delay="0"/>
                                          </p:stCondLst>
                                        </p:cTn>
                                        <p:tgtEl>
                                          <p:spTgt spid="12">
                                            <p:txEl>
                                              <p:pRg st="5" end="5"/>
                                            </p:txEl>
                                          </p:spTgt>
                                        </p:tgtEl>
                                        <p:attrNameLst>
                                          <p:attrName>style.visibility</p:attrName>
                                        </p:attrNameLst>
                                      </p:cBhvr>
                                      <p:to>
                                        <p:strVal val="visible"/>
                                      </p:to>
                                    </p:set>
                                    <p:animEffect transition="in" filter="fade">
                                      <p:cBhvr>
                                        <p:cTn id="36" dur="1000"/>
                                        <p:tgtEl>
                                          <p:spTgt spid="12">
                                            <p:txEl>
                                              <p:pRg st="5" end="5"/>
                                            </p:txEl>
                                          </p:spTgt>
                                        </p:tgtEl>
                                      </p:cBhvr>
                                    </p:animEffect>
                                    <p:anim calcmode="lin" valueType="num">
                                      <p:cBhvr>
                                        <p:cTn id="37" dur="1000" fill="hold"/>
                                        <p:tgtEl>
                                          <p:spTgt spid="12">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12">
                                            <p:txEl>
                                              <p:pRg st="5" end="5"/>
                                            </p:txEl>
                                          </p:spTgt>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2">
                                            <p:txEl>
                                              <p:pRg st="6" end="6"/>
                                            </p:txEl>
                                          </p:spTgt>
                                        </p:tgtEl>
                                        <p:attrNameLst>
                                          <p:attrName>style.visibility</p:attrName>
                                        </p:attrNameLst>
                                      </p:cBhvr>
                                      <p:to>
                                        <p:strVal val="visible"/>
                                      </p:to>
                                    </p:set>
                                    <p:animEffect transition="in" filter="fade">
                                      <p:cBhvr>
                                        <p:cTn id="41" dur="1000"/>
                                        <p:tgtEl>
                                          <p:spTgt spid="12">
                                            <p:txEl>
                                              <p:pRg st="6" end="6"/>
                                            </p:txEl>
                                          </p:spTgt>
                                        </p:tgtEl>
                                      </p:cBhvr>
                                    </p:animEffect>
                                    <p:anim calcmode="lin" valueType="num">
                                      <p:cBhvr>
                                        <p:cTn id="42" dur="1000" fill="hold"/>
                                        <p:tgtEl>
                                          <p:spTgt spid="12">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12">
                                            <p:txEl>
                                              <p:pRg st="6" end="6"/>
                                            </p:txEl>
                                          </p:spTgt>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2">
                                            <p:txEl>
                                              <p:pRg st="7" end="7"/>
                                            </p:txEl>
                                          </p:spTgt>
                                        </p:tgtEl>
                                        <p:attrNameLst>
                                          <p:attrName>style.visibility</p:attrName>
                                        </p:attrNameLst>
                                      </p:cBhvr>
                                      <p:to>
                                        <p:strVal val="visible"/>
                                      </p:to>
                                    </p:set>
                                    <p:animEffect transition="in" filter="fade">
                                      <p:cBhvr>
                                        <p:cTn id="46" dur="1000"/>
                                        <p:tgtEl>
                                          <p:spTgt spid="12">
                                            <p:txEl>
                                              <p:pRg st="7" end="7"/>
                                            </p:txEl>
                                          </p:spTgt>
                                        </p:tgtEl>
                                      </p:cBhvr>
                                    </p:animEffect>
                                    <p:anim calcmode="lin" valueType="num">
                                      <p:cBhvr>
                                        <p:cTn id="47" dur="1000" fill="hold"/>
                                        <p:tgtEl>
                                          <p:spTgt spid="12">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4" name="Rectangle 4">
            <a:extLst>
              <a:ext uri="{FF2B5EF4-FFF2-40B4-BE49-F238E27FC236}">
                <a16:creationId xmlns:a16="http://schemas.microsoft.com/office/drawing/2014/main" id="{E8D9DFB0-F643-6146-AEBC-7893DF38D478}"/>
              </a:ext>
            </a:extLst>
          </p:cNvPr>
          <p:cNvSpPr>
            <a:spLocks noChangeArrowheads="1"/>
          </p:cNvSpPr>
          <p:nvPr/>
        </p:nvSpPr>
        <p:spPr bwMode="auto">
          <a:xfrm>
            <a:off x="4165600" y="6770511"/>
            <a:ext cx="3860800" cy="541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de-DE" altLang="hu-HU" sz="2844">
              <a:solidFill>
                <a:srgbClr val="000000"/>
              </a:solidFill>
            </a:endParaRPr>
          </a:p>
        </p:txBody>
      </p:sp>
      <p:sp>
        <p:nvSpPr>
          <p:cNvPr id="40" name="Rectangle 9" descr="Vastag átlós felfelé">
            <a:extLst>
              <a:ext uri="{FF2B5EF4-FFF2-40B4-BE49-F238E27FC236}">
                <a16:creationId xmlns:a16="http://schemas.microsoft.com/office/drawing/2014/main" id="{C6D2B10B-11F0-D849-8EEE-E9F775A152B6}"/>
              </a:ext>
            </a:extLst>
          </p:cNvPr>
          <p:cNvSpPr>
            <a:spLocks noChangeArrowheads="1"/>
          </p:cNvSpPr>
          <p:nvPr/>
        </p:nvSpPr>
        <p:spPr bwMode="auto">
          <a:xfrm>
            <a:off x="1618287" y="868446"/>
            <a:ext cx="9505055" cy="62517"/>
          </a:xfrm>
          <a:prstGeom prst="rect">
            <a:avLst/>
          </a:prstGeom>
          <a:gradFill rotWithShape="0">
            <a:gsLst>
              <a:gs pos="0">
                <a:srgbClr val="15AAA6"/>
              </a:gs>
              <a:gs pos="50000">
                <a:srgbClr val="73BFBF"/>
              </a:gs>
              <a:gs pos="100000">
                <a:srgbClr val="D9F3EE"/>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sp>
        <p:nvSpPr>
          <p:cNvPr id="43" name="Rectangle 9" descr="Vastag átlós felfelé">
            <a:extLst>
              <a:ext uri="{FF2B5EF4-FFF2-40B4-BE49-F238E27FC236}">
                <a16:creationId xmlns:a16="http://schemas.microsoft.com/office/drawing/2014/main" id="{DC49D014-CA91-6744-8B16-DD0AFDE24CDB}"/>
              </a:ext>
            </a:extLst>
          </p:cNvPr>
          <p:cNvSpPr>
            <a:spLocks noChangeArrowheads="1"/>
          </p:cNvSpPr>
          <p:nvPr/>
        </p:nvSpPr>
        <p:spPr bwMode="auto">
          <a:xfrm>
            <a:off x="0" y="6525344"/>
            <a:ext cx="12192000" cy="43348"/>
          </a:xfrm>
          <a:prstGeom prst="rect">
            <a:avLst/>
          </a:prstGeom>
          <a:gradFill>
            <a:gsLst>
              <a:gs pos="0">
                <a:srgbClr val="C03844"/>
              </a:gs>
              <a:gs pos="50000">
                <a:srgbClr val="C06A70"/>
              </a:gs>
              <a:gs pos="100000">
                <a:srgbClr val="BBB2C0"/>
              </a:gs>
            </a:gsLst>
            <a:lin ang="0" scaled="1"/>
          </a:gradFill>
          <a:ln>
            <a:noFill/>
          </a:ln>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pic>
        <p:nvPicPr>
          <p:cNvPr id="44" name="Kép 43">
            <a:extLst>
              <a:ext uri="{FF2B5EF4-FFF2-40B4-BE49-F238E27FC236}">
                <a16:creationId xmlns:a16="http://schemas.microsoft.com/office/drawing/2014/main" id="{16D68B96-E9EA-E944-B457-FA649DCF82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192" y="4404"/>
            <a:ext cx="1580689" cy="947283"/>
          </a:xfrm>
          <a:prstGeom prst="rect">
            <a:avLst/>
          </a:prstGeom>
        </p:spPr>
      </p:pic>
      <p:pic>
        <p:nvPicPr>
          <p:cNvPr id="45" name="Kép 44">
            <a:extLst>
              <a:ext uri="{FF2B5EF4-FFF2-40B4-BE49-F238E27FC236}">
                <a16:creationId xmlns:a16="http://schemas.microsoft.com/office/drawing/2014/main" id="{25B8F450-A741-7F46-96DE-1406641072C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57510" y="188640"/>
            <a:ext cx="515154" cy="515154"/>
          </a:xfrm>
          <a:prstGeom prst="rect">
            <a:avLst/>
          </a:prstGeom>
        </p:spPr>
      </p:pic>
      <p:pic>
        <p:nvPicPr>
          <p:cNvPr id="46" name="Kép 45">
            <a:extLst>
              <a:ext uri="{FF2B5EF4-FFF2-40B4-BE49-F238E27FC236}">
                <a16:creationId xmlns:a16="http://schemas.microsoft.com/office/drawing/2014/main" id="{037CEAAB-69E6-5349-BBDE-4AA9E097DC7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5440" y="95964"/>
            <a:ext cx="419445" cy="405043"/>
          </a:xfrm>
          <a:prstGeom prst="rect">
            <a:avLst/>
          </a:prstGeom>
        </p:spPr>
      </p:pic>
      <p:pic>
        <p:nvPicPr>
          <p:cNvPr id="13" name="Picture 12" descr="A picture containing food&#10;&#10;Description automatically generated">
            <a:extLst>
              <a:ext uri="{FF2B5EF4-FFF2-40B4-BE49-F238E27FC236}">
                <a16:creationId xmlns:a16="http://schemas.microsoft.com/office/drawing/2014/main" id="{01305211-F37C-0F40-B215-33625F7923A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956915" y="188640"/>
            <a:ext cx="539685" cy="515154"/>
          </a:xfrm>
          <a:prstGeom prst="rect">
            <a:avLst/>
          </a:prstGeom>
        </p:spPr>
      </p:pic>
      <p:sp>
        <p:nvSpPr>
          <p:cNvPr id="14" name="Téglalap 40">
            <a:extLst>
              <a:ext uri="{FF2B5EF4-FFF2-40B4-BE49-F238E27FC236}">
                <a16:creationId xmlns:a16="http://schemas.microsoft.com/office/drawing/2014/main" id="{8C171D1F-E5E9-E740-8C4B-417546C0C148}"/>
              </a:ext>
            </a:extLst>
          </p:cNvPr>
          <p:cNvSpPr/>
          <p:nvPr/>
        </p:nvSpPr>
        <p:spPr bwMode="auto">
          <a:xfrm>
            <a:off x="-28191" y="6568693"/>
            <a:ext cx="12220192" cy="359387"/>
          </a:xfrm>
          <a:prstGeom prst="rect">
            <a:avLst/>
          </a:prstGeom>
          <a:solidFill>
            <a:srgbClr val="ECECEC"/>
          </a:solidFill>
          <a:ln w="12700" cap="flat" cmpd="sng" algn="ctr">
            <a:noFill/>
            <a:prstDash val="solid"/>
            <a:round/>
            <a:headEnd type="none" w="sm" len="sm"/>
            <a:tailEnd type="none" w="sm" len="sm"/>
          </a:ln>
          <a:effectLst/>
        </p:spPr>
        <p:txBody>
          <a:bodyPr vert="horz" wrap="square" lIns="108373" tIns="54187" rIns="108373" bIns="54187" numCol="1" rtlCol="0" anchor="t" anchorCtr="0" compatLnSpc="1">
            <a:prstTxWarp prst="textNoShape">
              <a:avLst/>
            </a:prstTxWarp>
          </a:bodyPr>
          <a:lstStyle/>
          <a:p>
            <a:pPr defTabSz="1083747">
              <a:defRPr/>
            </a:pPr>
            <a:endParaRPr lang="hu-HU" sz="2133">
              <a:solidFill>
                <a:srgbClr val="000000"/>
              </a:solidFill>
            </a:endParaRPr>
          </a:p>
        </p:txBody>
      </p:sp>
      <p:sp>
        <p:nvSpPr>
          <p:cNvPr id="17" name="Text Box 4">
            <a:extLst>
              <a:ext uri="{FF2B5EF4-FFF2-40B4-BE49-F238E27FC236}">
                <a16:creationId xmlns:a16="http://schemas.microsoft.com/office/drawing/2014/main" id="{8176CE20-D918-5C47-9434-B2C4CFBAEE02}"/>
              </a:ext>
            </a:extLst>
          </p:cNvPr>
          <p:cNvSpPr txBox="1">
            <a:spLocks noChangeArrowheads="1"/>
          </p:cNvSpPr>
          <p:nvPr/>
        </p:nvSpPr>
        <p:spPr bwMode="auto">
          <a:xfrm>
            <a:off x="2207568" y="116632"/>
            <a:ext cx="82296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FontTx/>
              <a:buNone/>
            </a:pPr>
            <a:r>
              <a:rPr lang="hu-HU" altLang="hu-HU" sz="4400" dirty="0" err="1">
                <a:solidFill>
                  <a:srgbClr val="294143"/>
                </a:solidFill>
              </a:rPr>
              <a:t>Respiratory</a:t>
            </a:r>
            <a:r>
              <a:rPr lang="hu-HU" altLang="hu-HU" sz="4400" dirty="0">
                <a:solidFill>
                  <a:srgbClr val="294143"/>
                </a:solidFill>
              </a:rPr>
              <a:t> </a:t>
            </a:r>
            <a:r>
              <a:rPr lang="hu-HU" altLang="hu-HU" sz="4400" dirty="0" err="1">
                <a:solidFill>
                  <a:srgbClr val="294143"/>
                </a:solidFill>
              </a:rPr>
              <a:t>alkalosis</a:t>
            </a:r>
            <a:endParaRPr lang="hu-HU" altLang="hu-HU" sz="4400" dirty="0">
              <a:solidFill>
                <a:srgbClr val="294143"/>
              </a:solidFill>
            </a:endParaRPr>
          </a:p>
        </p:txBody>
      </p:sp>
      <p:sp>
        <p:nvSpPr>
          <p:cNvPr id="12" name="Rectangle 3">
            <a:extLst>
              <a:ext uri="{FF2B5EF4-FFF2-40B4-BE49-F238E27FC236}">
                <a16:creationId xmlns:a16="http://schemas.microsoft.com/office/drawing/2014/main" id="{87462F9F-7352-E24B-9AF9-396C1B17BBA4}"/>
              </a:ext>
            </a:extLst>
          </p:cNvPr>
          <p:cNvSpPr txBox="1">
            <a:spLocks noChangeArrowheads="1"/>
          </p:cNvSpPr>
          <p:nvPr/>
        </p:nvSpPr>
        <p:spPr bwMode="auto">
          <a:xfrm>
            <a:off x="2495600" y="2100216"/>
            <a:ext cx="79248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defTabSz="762000" rtl="0" eaLnBrk="0" fontAlgn="base" hangingPunct="0">
              <a:spcBef>
                <a:spcPct val="20000"/>
              </a:spcBef>
              <a:spcAft>
                <a:spcPct val="0"/>
              </a:spcAft>
              <a:buSzPct val="100000"/>
              <a:buChar char="•"/>
              <a:defRPr sz="3200">
                <a:solidFill>
                  <a:schemeClr val="tx1"/>
                </a:solidFill>
                <a:latin typeface="+mn-lt"/>
                <a:ea typeface="+mn-ea"/>
                <a:cs typeface="+mn-cs"/>
              </a:defRPr>
            </a:lvl1pPr>
            <a:lvl2pPr marL="742950" indent="-285750" algn="l" defTabSz="762000" rtl="0" eaLnBrk="0" fontAlgn="base" hangingPunct="0">
              <a:spcBef>
                <a:spcPct val="20000"/>
              </a:spcBef>
              <a:spcAft>
                <a:spcPct val="0"/>
              </a:spcAft>
              <a:buSzPct val="100000"/>
              <a:buChar char="–"/>
              <a:defRPr sz="2800">
                <a:solidFill>
                  <a:schemeClr val="tx1"/>
                </a:solidFill>
                <a:latin typeface="+mn-lt"/>
              </a:defRPr>
            </a:lvl2pPr>
            <a:lvl3pPr marL="1143000" indent="-228600" algn="l" defTabSz="762000" rtl="0" eaLnBrk="0" fontAlgn="base" hangingPunct="0">
              <a:spcBef>
                <a:spcPct val="20000"/>
              </a:spcBef>
              <a:spcAft>
                <a:spcPct val="0"/>
              </a:spcAft>
              <a:buSzPct val="100000"/>
              <a:buChar char="•"/>
              <a:defRPr sz="2400">
                <a:solidFill>
                  <a:schemeClr val="tx1"/>
                </a:solidFill>
                <a:latin typeface="+mn-lt"/>
              </a:defRPr>
            </a:lvl3pPr>
            <a:lvl4pPr marL="1600200" indent="-228600" algn="l" defTabSz="762000" rtl="0" eaLnBrk="0" fontAlgn="base" hangingPunct="0">
              <a:spcBef>
                <a:spcPct val="20000"/>
              </a:spcBef>
              <a:spcAft>
                <a:spcPct val="0"/>
              </a:spcAft>
              <a:buSzPct val="100000"/>
              <a:buChar char="–"/>
              <a:defRPr sz="2000">
                <a:solidFill>
                  <a:schemeClr val="tx1"/>
                </a:solidFill>
                <a:latin typeface="+mn-lt"/>
              </a:defRPr>
            </a:lvl4pPr>
            <a:lvl5pPr marL="2057400" indent="-228600" algn="l" defTabSz="762000" rtl="0" eaLnBrk="0" fontAlgn="base" hangingPunct="0">
              <a:spcBef>
                <a:spcPct val="20000"/>
              </a:spcBef>
              <a:spcAft>
                <a:spcPct val="0"/>
              </a:spcAft>
              <a:buSzPct val="100000"/>
              <a:buChar char="•"/>
              <a:defRPr sz="2000">
                <a:solidFill>
                  <a:schemeClr val="tx1"/>
                </a:solidFill>
                <a:latin typeface="+mn-lt"/>
              </a:defRPr>
            </a:lvl5pPr>
            <a:lvl6pPr marL="2514600" indent="-228600" algn="l" defTabSz="762000" rtl="0" eaLnBrk="0" fontAlgn="base" hangingPunct="0">
              <a:spcBef>
                <a:spcPct val="20000"/>
              </a:spcBef>
              <a:spcAft>
                <a:spcPct val="0"/>
              </a:spcAft>
              <a:buSzPct val="100000"/>
              <a:buChar char="•"/>
              <a:defRPr sz="2000">
                <a:solidFill>
                  <a:schemeClr val="tx1"/>
                </a:solidFill>
                <a:latin typeface="+mn-lt"/>
              </a:defRPr>
            </a:lvl6pPr>
            <a:lvl7pPr marL="2971800" indent="-228600" algn="l" defTabSz="762000" rtl="0" eaLnBrk="0" fontAlgn="base" hangingPunct="0">
              <a:spcBef>
                <a:spcPct val="20000"/>
              </a:spcBef>
              <a:spcAft>
                <a:spcPct val="0"/>
              </a:spcAft>
              <a:buSzPct val="100000"/>
              <a:buChar char="•"/>
              <a:defRPr sz="2000">
                <a:solidFill>
                  <a:schemeClr val="tx1"/>
                </a:solidFill>
                <a:latin typeface="+mn-lt"/>
              </a:defRPr>
            </a:lvl7pPr>
            <a:lvl8pPr marL="3429000" indent="-228600" algn="l" defTabSz="762000" rtl="0" eaLnBrk="0" fontAlgn="base" hangingPunct="0">
              <a:spcBef>
                <a:spcPct val="20000"/>
              </a:spcBef>
              <a:spcAft>
                <a:spcPct val="0"/>
              </a:spcAft>
              <a:buSzPct val="100000"/>
              <a:buChar char="•"/>
              <a:defRPr sz="2000">
                <a:solidFill>
                  <a:schemeClr val="tx1"/>
                </a:solidFill>
                <a:latin typeface="+mn-lt"/>
              </a:defRPr>
            </a:lvl8pPr>
            <a:lvl9pPr marL="3886200" indent="-228600" algn="l" defTabSz="762000" rtl="0" eaLnBrk="0" fontAlgn="base" hangingPunct="0">
              <a:spcBef>
                <a:spcPct val="20000"/>
              </a:spcBef>
              <a:spcAft>
                <a:spcPct val="0"/>
              </a:spcAft>
              <a:buSzPct val="100000"/>
              <a:buChar char="•"/>
              <a:defRPr sz="2000">
                <a:solidFill>
                  <a:schemeClr val="tx1"/>
                </a:solidFill>
                <a:latin typeface="+mn-lt"/>
              </a:defRPr>
            </a:lvl9pPr>
          </a:lstStyle>
          <a:p>
            <a:pPr marL="609600" indent="-609600">
              <a:defRPr/>
            </a:pPr>
            <a:r>
              <a:rPr lang="hu-HU" altLang="hu-HU" sz="2800" kern="0" dirty="0" err="1">
                <a:solidFill>
                  <a:srgbClr val="294143"/>
                </a:solidFill>
              </a:rPr>
              <a:t>Pulm</a:t>
            </a:r>
            <a:r>
              <a:rPr lang="hu-HU" altLang="hu-HU" sz="2800" kern="0" dirty="0">
                <a:solidFill>
                  <a:srgbClr val="294143"/>
                </a:solidFill>
              </a:rPr>
              <a:t>. </a:t>
            </a:r>
            <a:r>
              <a:rPr lang="hu-HU" altLang="hu-HU" sz="2800" kern="0" dirty="0" err="1">
                <a:solidFill>
                  <a:srgbClr val="294143"/>
                </a:solidFill>
              </a:rPr>
              <a:t>emb</a:t>
            </a:r>
            <a:r>
              <a:rPr lang="hu-HU" altLang="hu-HU" sz="2800" kern="0" dirty="0">
                <a:solidFill>
                  <a:srgbClr val="294143"/>
                </a:solidFill>
              </a:rPr>
              <a:t>.</a:t>
            </a:r>
          </a:p>
          <a:p>
            <a:pPr marL="609600" indent="-609600">
              <a:defRPr/>
            </a:pPr>
            <a:r>
              <a:rPr lang="hu-HU" altLang="hu-HU" sz="2800" kern="0" dirty="0">
                <a:solidFill>
                  <a:srgbClr val="294143"/>
                </a:solidFill>
              </a:rPr>
              <a:t>CNS </a:t>
            </a:r>
            <a:r>
              <a:rPr lang="hu-HU" altLang="hu-HU" sz="2800" kern="0" dirty="0" err="1">
                <a:solidFill>
                  <a:srgbClr val="294143"/>
                </a:solidFill>
              </a:rPr>
              <a:t>excitation</a:t>
            </a:r>
            <a:endParaRPr lang="hu-HU" altLang="hu-HU" sz="2800" kern="0" dirty="0">
              <a:solidFill>
                <a:srgbClr val="294143"/>
              </a:solidFill>
            </a:endParaRPr>
          </a:p>
          <a:p>
            <a:pPr marL="1371600" lvl="2" indent="-457200">
              <a:defRPr/>
            </a:pPr>
            <a:r>
              <a:rPr lang="hu-HU" altLang="hu-HU" sz="2000" kern="0" dirty="0" err="1">
                <a:solidFill>
                  <a:srgbClr val="294143"/>
                </a:solidFill>
              </a:rPr>
              <a:t>Meningitis</a:t>
            </a:r>
            <a:r>
              <a:rPr lang="hu-HU" altLang="hu-HU" sz="2000" kern="0" dirty="0">
                <a:solidFill>
                  <a:srgbClr val="294143"/>
                </a:solidFill>
              </a:rPr>
              <a:t>, </a:t>
            </a:r>
            <a:r>
              <a:rPr lang="hu-HU" altLang="hu-HU" sz="2000" kern="0" dirty="0" err="1">
                <a:solidFill>
                  <a:srgbClr val="294143"/>
                </a:solidFill>
              </a:rPr>
              <a:t>encephalitis</a:t>
            </a:r>
            <a:endParaRPr lang="hu-HU" altLang="hu-HU" sz="2000" kern="0" dirty="0">
              <a:solidFill>
                <a:srgbClr val="294143"/>
              </a:solidFill>
            </a:endParaRPr>
          </a:p>
          <a:p>
            <a:pPr marL="1371600" lvl="2" indent="-457200">
              <a:defRPr/>
            </a:pPr>
            <a:r>
              <a:rPr lang="hu-HU" altLang="hu-HU" sz="2000" kern="0" dirty="0" err="1">
                <a:solidFill>
                  <a:srgbClr val="294143"/>
                </a:solidFill>
              </a:rPr>
              <a:t>I.c</a:t>
            </a:r>
            <a:r>
              <a:rPr lang="hu-HU" altLang="hu-HU" sz="2000" kern="0" dirty="0">
                <a:solidFill>
                  <a:srgbClr val="294143"/>
                </a:solidFill>
              </a:rPr>
              <a:t>. </a:t>
            </a:r>
            <a:r>
              <a:rPr lang="hu-HU" altLang="hu-HU" sz="2000" kern="0" dirty="0" err="1">
                <a:solidFill>
                  <a:srgbClr val="294143"/>
                </a:solidFill>
              </a:rPr>
              <a:t>bleeding</a:t>
            </a:r>
            <a:endParaRPr lang="hu-HU" altLang="hu-HU" sz="2000" kern="0" dirty="0">
              <a:solidFill>
                <a:srgbClr val="294143"/>
              </a:solidFill>
            </a:endParaRPr>
          </a:p>
          <a:p>
            <a:pPr marL="609600" indent="-609600">
              <a:defRPr/>
            </a:pPr>
            <a:r>
              <a:rPr lang="hu-HU" altLang="hu-HU" sz="2800" kern="0" dirty="0" err="1">
                <a:solidFill>
                  <a:srgbClr val="294143"/>
                </a:solidFill>
              </a:rPr>
              <a:t>Asthma</a:t>
            </a:r>
            <a:endParaRPr lang="hu-HU" altLang="hu-HU" sz="2800" kern="0" dirty="0">
              <a:solidFill>
                <a:srgbClr val="294143"/>
              </a:solidFill>
            </a:endParaRPr>
          </a:p>
          <a:p>
            <a:pPr marL="609600" indent="-609600">
              <a:defRPr/>
            </a:pPr>
            <a:r>
              <a:rPr lang="hu-HU" altLang="hu-HU" sz="2800" kern="0" dirty="0" err="1">
                <a:solidFill>
                  <a:srgbClr val="294143"/>
                </a:solidFill>
              </a:rPr>
              <a:t>Iatrogen</a:t>
            </a:r>
            <a:endParaRPr lang="hu-HU" altLang="hu-HU" sz="2800" kern="0" dirty="0">
              <a:solidFill>
                <a:srgbClr val="294143"/>
              </a:solidFill>
            </a:endParaRPr>
          </a:p>
          <a:p>
            <a:pPr marL="1371600" lvl="2" indent="-457200">
              <a:defRPr/>
            </a:pPr>
            <a:r>
              <a:rPr lang="hu-HU" altLang="hu-HU" sz="2000" kern="0" dirty="0" err="1">
                <a:solidFill>
                  <a:srgbClr val="294143"/>
                </a:solidFill>
              </a:rPr>
              <a:t>Inadequate</a:t>
            </a:r>
            <a:r>
              <a:rPr lang="hu-HU" altLang="hu-HU" sz="2000" kern="0" dirty="0">
                <a:solidFill>
                  <a:srgbClr val="294143"/>
                </a:solidFill>
              </a:rPr>
              <a:t> IPPV</a:t>
            </a:r>
          </a:p>
        </p:txBody>
      </p:sp>
    </p:spTree>
    <p:custDataLst>
      <p:tags r:id="rId1"/>
    </p:custDataLst>
    <p:extLst>
      <p:ext uri="{BB962C8B-B14F-4D97-AF65-F5344CB8AC3E}">
        <p14:creationId xmlns:p14="http://schemas.microsoft.com/office/powerpoint/2010/main" val="1194402827"/>
      </p:ext>
    </p:extLst>
  </p:cSld>
  <p:clrMapOvr>
    <a:masterClrMapping/>
  </p:clrMapOvr>
  <p:transition advTm="1079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1000"/>
                                        <p:tgtEl>
                                          <p:spTgt spid="12">
                                            <p:txEl>
                                              <p:pRg st="0" end="0"/>
                                            </p:txEl>
                                          </p:spTgt>
                                        </p:tgtEl>
                                      </p:cBhvr>
                                    </p:animEffect>
                                    <p:anim calcmode="lin" valueType="num">
                                      <p:cBhvr>
                                        <p:cTn id="8"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2">
                                            <p:txEl>
                                              <p:pRg st="1" end="1"/>
                                            </p:txEl>
                                          </p:spTgt>
                                        </p:tgtEl>
                                        <p:attrNameLst>
                                          <p:attrName>style.visibility</p:attrName>
                                        </p:attrNameLst>
                                      </p:cBhvr>
                                      <p:to>
                                        <p:strVal val="visible"/>
                                      </p:to>
                                    </p:set>
                                    <p:animEffect transition="in" filter="fade">
                                      <p:cBhvr>
                                        <p:cTn id="14" dur="1000"/>
                                        <p:tgtEl>
                                          <p:spTgt spid="12">
                                            <p:txEl>
                                              <p:pRg st="1" end="1"/>
                                            </p:txEl>
                                          </p:spTgt>
                                        </p:tgtEl>
                                      </p:cBhvr>
                                    </p:animEffect>
                                    <p:anim calcmode="lin" valueType="num">
                                      <p:cBhvr>
                                        <p:cTn id="15"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2">
                                            <p:txEl>
                                              <p:pRg st="1" end="1"/>
                                            </p:txEl>
                                          </p:spTgt>
                                        </p:tgtEl>
                                        <p:attrNameLst>
                                          <p:attrName>ppt_y</p:attrName>
                                        </p:attrNameLst>
                                      </p:cBhvr>
                                      <p:tavLst>
                                        <p:tav tm="0">
                                          <p:val>
                                            <p:strVal val="#ppt_y-.1"/>
                                          </p:val>
                                        </p:tav>
                                        <p:tav tm="100000">
                                          <p:val>
                                            <p:strVal val="#ppt_y"/>
                                          </p:val>
                                        </p:tav>
                                      </p:tavLst>
                                    </p:anim>
                                  </p:childTnLst>
                                </p:cTn>
                              </p:par>
                              <p:par>
                                <p:cTn id="17" presetID="47" presetClass="entr" presetSubtype="0" fill="hold" grpId="0" nodeType="withEffect">
                                  <p:stCondLst>
                                    <p:cond delay="0"/>
                                  </p:stCondLst>
                                  <p:childTnLst>
                                    <p:set>
                                      <p:cBhvr>
                                        <p:cTn id="18" dur="1" fill="hold">
                                          <p:stCondLst>
                                            <p:cond delay="0"/>
                                          </p:stCondLst>
                                        </p:cTn>
                                        <p:tgtEl>
                                          <p:spTgt spid="12">
                                            <p:txEl>
                                              <p:pRg st="2" end="2"/>
                                            </p:txEl>
                                          </p:spTgt>
                                        </p:tgtEl>
                                        <p:attrNameLst>
                                          <p:attrName>style.visibility</p:attrName>
                                        </p:attrNameLst>
                                      </p:cBhvr>
                                      <p:to>
                                        <p:strVal val="visible"/>
                                      </p:to>
                                    </p:set>
                                    <p:animEffect transition="in" filter="fade">
                                      <p:cBhvr>
                                        <p:cTn id="19" dur="1000"/>
                                        <p:tgtEl>
                                          <p:spTgt spid="12">
                                            <p:txEl>
                                              <p:pRg st="2" end="2"/>
                                            </p:txEl>
                                          </p:spTgt>
                                        </p:tgtEl>
                                      </p:cBhvr>
                                    </p:animEffect>
                                    <p:anim calcmode="lin" valueType="num">
                                      <p:cBhvr>
                                        <p:cTn id="20"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12">
                                            <p:txEl>
                                              <p:pRg st="2" end="2"/>
                                            </p:txEl>
                                          </p:spTgt>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12">
                                            <p:txEl>
                                              <p:pRg st="3" end="3"/>
                                            </p:txEl>
                                          </p:spTgt>
                                        </p:tgtEl>
                                        <p:attrNameLst>
                                          <p:attrName>style.visibility</p:attrName>
                                        </p:attrNameLst>
                                      </p:cBhvr>
                                      <p:to>
                                        <p:strVal val="visible"/>
                                      </p:to>
                                    </p:set>
                                    <p:animEffect transition="in" filter="fade">
                                      <p:cBhvr>
                                        <p:cTn id="24" dur="1000"/>
                                        <p:tgtEl>
                                          <p:spTgt spid="12">
                                            <p:txEl>
                                              <p:pRg st="3" end="3"/>
                                            </p:txEl>
                                          </p:spTgt>
                                        </p:tgtEl>
                                      </p:cBhvr>
                                    </p:animEffect>
                                    <p:anim calcmode="lin" valueType="num">
                                      <p:cBhvr>
                                        <p:cTn id="25" dur="1000" fill="hold"/>
                                        <p:tgtEl>
                                          <p:spTgt spid="12">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1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grpId="0" nodeType="clickEffect">
                                  <p:stCondLst>
                                    <p:cond delay="0"/>
                                  </p:stCondLst>
                                  <p:childTnLst>
                                    <p:set>
                                      <p:cBhvr>
                                        <p:cTn id="30" dur="1" fill="hold">
                                          <p:stCondLst>
                                            <p:cond delay="0"/>
                                          </p:stCondLst>
                                        </p:cTn>
                                        <p:tgtEl>
                                          <p:spTgt spid="12">
                                            <p:txEl>
                                              <p:pRg st="4" end="4"/>
                                            </p:txEl>
                                          </p:spTgt>
                                        </p:tgtEl>
                                        <p:attrNameLst>
                                          <p:attrName>style.visibility</p:attrName>
                                        </p:attrNameLst>
                                      </p:cBhvr>
                                      <p:to>
                                        <p:strVal val="visible"/>
                                      </p:to>
                                    </p:set>
                                    <p:animEffect transition="in" filter="fade">
                                      <p:cBhvr>
                                        <p:cTn id="31" dur="1000"/>
                                        <p:tgtEl>
                                          <p:spTgt spid="12">
                                            <p:txEl>
                                              <p:pRg st="4" end="4"/>
                                            </p:txEl>
                                          </p:spTgt>
                                        </p:tgtEl>
                                      </p:cBhvr>
                                    </p:animEffect>
                                    <p:anim calcmode="lin" valueType="num">
                                      <p:cBhvr>
                                        <p:cTn id="32" dur="1000" fill="hold"/>
                                        <p:tgtEl>
                                          <p:spTgt spid="12">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1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7" presetClass="entr" presetSubtype="0" fill="hold" grpId="0" nodeType="clickEffect">
                                  <p:stCondLst>
                                    <p:cond delay="0"/>
                                  </p:stCondLst>
                                  <p:childTnLst>
                                    <p:set>
                                      <p:cBhvr>
                                        <p:cTn id="37" dur="1" fill="hold">
                                          <p:stCondLst>
                                            <p:cond delay="0"/>
                                          </p:stCondLst>
                                        </p:cTn>
                                        <p:tgtEl>
                                          <p:spTgt spid="12">
                                            <p:txEl>
                                              <p:pRg st="5" end="5"/>
                                            </p:txEl>
                                          </p:spTgt>
                                        </p:tgtEl>
                                        <p:attrNameLst>
                                          <p:attrName>style.visibility</p:attrName>
                                        </p:attrNameLst>
                                      </p:cBhvr>
                                      <p:to>
                                        <p:strVal val="visible"/>
                                      </p:to>
                                    </p:set>
                                    <p:animEffect transition="in" filter="fade">
                                      <p:cBhvr>
                                        <p:cTn id="38" dur="1000"/>
                                        <p:tgtEl>
                                          <p:spTgt spid="12">
                                            <p:txEl>
                                              <p:pRg st="5" end="5"/>
                                            </p:txEl>
                                          </p:spTgt>
                                        </p:tgtEl>
                                      </p:cBhvr>
                                    </p:animEffect>
                                    <p:anim calcmode="lin" valueType="num">
                                      <p:cBhvr>
                                        <p:cTn id="39" dur="1000" fill="hold"/>
                                        <p:tgtEl>
                                          <p:spTgt spid="1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12">
                                            <p:txEl>
                                              <p:pRg st="5" end="5"/>
                                            </p:txEl>
                                          </p:spTgt>
                                        </p:tgtEl>
                                        <p:attrNameLst>
                                          <p:attrName>ppt_y</p:attrName>
                                        </p:attrNameLst>
                                      </p:cBhvr>
                                      <p:tavLst>
                                        <p:tav tm="0">
                                          <p:val>
                                            <p:strVal val="#ppt_y-.1"/>
                                          </p:val>
                                        </p:tav>
                                        <p:tav tm="100000">
                                          <p:val>
                                            <p:strVal val="#ppt_y"/>
                                          </p:val>
                                        </p:tav>
                                      </p:tavLst>
                                    </p:anim>
                                  </p:childTnLst>
                                </p:cTn>
                              </p:par>
                              <p:par>
                                <p:cTn id="41" presetID="47" presetClass="entr" presetSubtype="0" fill="hold" grpId="0" nodeType="withEffect">
                                  <p:stCondLst>
                                    <p:cond delay="0"/>
                                  </p:stCondLst>
                                  <p:childTnLst>
                                    <p:set>
                                      <p:cBhvr>
                                        <p:cTn id="42" dur="1" fill="hold">
                                          <p:stCondLst>
                                            <p:cond delay="0"/>
                                          </p:stCondLst>
                                        </p:cTn>
                                        <p:tgtEl>
                                          <p:spTgt spid="12">
                                            <p:txEl>
                                              <p:pRg st="6" end="6"/>
                                            </p:txEl>
                                          </p:spTgt>
                                        </p:tgtEl>
                                        <p:attrNameLst>
                                          <p:attrName>style.visibility</p:attrName>
                                        </p:attrNameLst>
                                      </p:cBhvr>
                                      <p:to>
                                        <p:strVal val="visible"/>
                                      </p:to>
                                    </p:set>
                                    <p:animEffect transition="in" filter="fade">
                                      <p:cBhvr>
                                        <p:cTn id="43" dur="1000"/>
                                        <p:tgtEl>
                                          <p:spTgt spid="12">
                                            <p:txEl>
                                              <p:pRg st="6" end="6"/>
                                            </p:txEl>
                                          </p:spTgt>
                                        </p:tgtEl>
                                      </p:cBhvr>
                                    </p:animEffect>
                                    <p:anim calcmode="lin" valueType="num">
                                      <p:cBhvr>
                                        <p:cTn id="44" dur="1000" fill="hold"/>
                                        <p:tgtEl>
                                          <p:spTgt spid="12">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1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060">
            <a:extLst>
              <a:ext uri="{FF2B5EF4-FFF2-40B4-BE49-F238E27FC236}">
                <a16:creationId xmlns:a16="http://schemas.microsoft.com/office/drawing/2014/main" id="{1D3F96C7-2BE1-D64E-8287-C72A9D5CDE0D}"/>
              </a:ext>
            </a:extLst>
          </p:cNvPr>
          <p:cNvSpPr>
            <a:spLocks noGrp="1" noChangeArrowheads="1"/>
          </p:cNvSpPr>
          <p:nvPr>
            <p:ph type="title"/>
          </p:nvPr>
        </p:nvSpPr>
        <p:spPr>
          <a:xfrm>
            <a:off x="2077155" y="-273755"/>
            <a:ext cx="8579556" cy="993422"/>
          </a:xfrm>
        </p:spPr>
        <p:txBody>
          <a:bodyPr vert="horz" wrap="square" lIns="107245" tIns="52681" rIns="107245" bIns="52681" numCol="1" anchor="ctr" anchorCtr="0" compatLnSpc="1">
            <a:prstTxWarp prst="textNoShape">
              <a:avLst/>
            </a:prstTxWarp>
          </a:bodyPr>
          <a:lstStyle/>
          <a:p>
            <a:pPr algn="l"/>
            <a:r>
              <a:rPr lang="hu-HU" altLang="hu-HU">
                <a:solidFill>
                  <a:schemeClr val="tx1"/>
                </a:solidFill>
              </a:rPr>
              <a:t> </a:t>
            </a:r>
            <a:endParaRPr lang="en-GB" altLang="hu-HU" b="1">
              <a:solidFill>
                <a:srgbClr val="FFFFFF"/>
              </a:solidFill>
            </a:endParaRPr>
          </a:p>
        </p:txBody>
      </p:sp>
      <p:sp>
        <p:nvSpPr>
          <p:cNvPr id="8" name="Rectangle 9" descr="Vastag átlós felfelé">
            <a:extLst>
              <a:ext uri="{FF2B5EF4-FFF2-40B4-BE49-F238E27FC236}">
                <a16:creationId xmlns:a16="http://schemas.microsoft.com/office/drawing/2014/main" id="{E9374596-2F4B-924E-B50E-EB6F45A059F6}"/>
              </a:ext>
            </a:extLst>
          </p:cNvPr>
          <p:cNvSpPr>
            <a:spLocks noChangeArrowheads="1"/>
          </p:cNvSpPr>
          <p:nvPr/>
        </p:nvSpPr>
        <p:spPr bwMode="auto">
          <a:xfrm>
            <a:off x="0" y="6525344"/>
            <a:ext cx="12192000" cy="43348"/>
          </a:xfrm>
          <a:prstGeom prst="rect">
            <a:avLst/>
          </a:prstGeom>
          <a:gradFill>
            <a:gsLst>
              <a:gs pos="0">
                <a:srgbClr val="C03844"/>
              </a:gs>
              <a:gs pos="50000">
                <a:srgbClr val="C06A70"/>
              </a:gs>
              <a:gs pos="100000">
                <a:srgbClr val="BBB2C0"/>
              </a:gs>
            </a:gsLst>
            <a:lin ang="0" scaled="1"/>
          </a:gradFill>
          <a:ln>
            <a:noFill/>
          </a:ln>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pic>
        <p:nvPicPr>
          <p:cNvPr id="13" name="Kép 44">
            <a:extLst>
              <a:ext uri="{FF2B5EF4-FFF2-40B4-BE49-F238E27FC236}">
                <a16:creationId xmlns:a16="http://schemas.microsoft.com/office/drawing/2014/main" id="{61B1D45C-EBC5-0144-8212-B6776A7056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57510" y="188640"/>
            <a:ext cx="515154" cy="515154"/>
          </a:xfrm>
          <a:prstGeom prst="rect">
            <a:avLst/>
          </a:prstGeom>
        </p:spPr>
      </p:pic>
      <p:pic>
        <p:nvPicPr>
          <p:cNvPr id="14" name="Picture 13" descr="A picture containing food&#10;&#10;Description automatically generated">
            <a:extLst>
              <a:ext uri="{FF2B5EF4-FFF2-40B4-BE49-F238E27FC236}">
                <a16:creationId xmlns:a16="http://schemas.microsoft.com/office/drawing/2014/main" id="{CBC18AD6-29BC-1D4D-B155-5C08CB848A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56915" y="188640"/>
            <a:ext cx="539685" cy="515154"/>
          </a:xfrm>
          <a:prstGeom prst="rect">
            <a:avLst/>
          </a:prstGeom>
        </p:spPr>
      </p:pic>
      <p:sp>
        <p:nvSpPr>
          <p:cNvPr id="15" name="Téglalap 40">
            <a:extLst>
              <a:ext uri="{FF2B5EF4-FFF2-40B4-BE49-F238E27FC236}">
                <a16:creationId xmlns:a16="http://schemas.microsoft.com/office/drawing/2014/main" id="{1C536F62-E0FF-6447-A34E-1C9A4ADD2C9E}"/>
              </a:ext>
            </a:extLst>
          </p:cNvPr>
          <p:cNvSpPr/>
          <p:nvPr/>
        </p:nvSpPr>
        <p:spPr bwMode="auto">
          <a:xfrm>
            <a:off x="-28191" y="6568693"/>
            <a:ext cx="12220192" cy="359387"/>
          </a:xfrm>
          <a:prstGeom prst="rect">
            <a:avLst/>
          </a:prstGeom>
          <a:solidFill>
            <a:srgbClr val="ECECEC"/>
          </a:solidFill>
          <a:ln w="12700" cap="flat" cmpd="sng" algn="ctr">
            <a:noFill/>
            <a:prstDash val="solid"/>
            <a:round/>
            <a:headEnd type="none" w="sm" len="sm"/>
            <a:tailEnd type="none" w="sm" len="sm"/>
          </a:ln>
          <a:effectLst/>
        </p:spPr>
        <p:txBody>
          <a:bodyPr vert="horz" wrap="square" lIns="108373" tIns="54187" rIns="108373" bIns="54187" numCol="1" rtlCol="0" anchor="t" anchorCtr="0" compatLnSpc="1">
            <a:prstTxWarp prst="textNoShape">
              <a:avLst/>
            </a:prstTxWarp>
          </a:bodyPr>
          <a:lstStyle/>
          <a:p>
            <a:pPr defTabSz="1083747">
              <a:defRPr/>
            </a:pPr>
            <a:endParaRPr lang="hu-HU" sz="2133">
              <a:solidFill>
                <a:srgbClr val="000000"/>
              </a:solidFill>
            </a:endParaRPr>
          </a:p>
        </p:txBody>
      </p:sp>
      <p:sp>
        <p:nvSpPr>
          <p:cNvPr id="11" name="Lekerekített téglalap 2">
            <a:extLst>
              <a:ext uri="{FF2B5EF4-FFF2-40B4-BE49-F238E27FC236}">
                <a16:creationId xmlns:a16="http://schemas.microsoft.com/office/drawing/2014/main" id="{48840CEF-7C08-0F40-873E-23FF6F72D199}"/>
              </a:ext>
            </a:extLst>
          </p:cNvPr>
          <p:cNvSpPr>
            <a:spLocks noChangeArrowheads="1"/>
          </p:cNvSpPr>
          <p:nvPr/>
        </p:nvSpPr>
        <p:spPr bwMode="auto">
          <a:xfrm>
            <a:off x="1631504" y="3063019"/>
            <a:ext cx="9577064" cy="993422"/>
          </a:xfrm>
          <a:prstGeom prst="roundRect">
            <a:avLst>
              <a:gd name="adj" fmla="val 16667"/>
            </a:avLst>
          </a:prstGeom>
          <a:solidFill>
            <a:schemeClr val="bg1"/>
          </a:solidFill>
          <a:ln w="28575">
            <a:solidFill>
              <a:srgbClr val="FF0000"/>
            </a:solidFill>
            <a:round/>
            <a:headEnd type="none" w="sm" len="sm"/>
            <a:tailEnd type="none" w="sm" len="sm"/>
          </a:ln>
        </p:spPr>
        <p:txBody>
          <a:bodyPr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None/>
            </a:pPr>
            <a:r>
              <a:rPr lang="hu-HU" altLang="hu-HU" sz="4400" dirty="0">
                <a:solidFill>
                  <a:srgbClr val="294143"/>
                </a:solidFill>
              </a:rPr>
              <a:t>Alapok</a:t>
            </a:r>
          </a:p>
        </p:txBody>
      </p:sp>
      <p:pic>
        <p:nvPicPr>
          <p:cNvPr id="10" name="Kép 43">
            <a:extLst>
              <a:ext uri="{FF2B5EF4-FFF2-40B4-BE49-F238E27FC236}">
                <a16:creationId xmlns:a16="http://schemas.microsoft.com/office/drawing/2014/main" id="{4D40331B-AAE9-AF46-8A45-FCCA7EA20DD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192" y="4404"/>
            <a:ext cx="1580689" cy="947283"/>
          </a:xfrm>
          <a:prstGeom prst="rect">
            <a:avLst/>
          </a:prstGeom>
        </p:spPr>
      </p:pic>
      <p:pic>
        <p:nvPicPr>
          <p:cNvPr id="16" name="Kép 45">
            <a:extLst>
              <a:ext uri="{FF2B5EF4-FFF2-40B4-BE49-F238E27FC236}">
                <a16:creationId xmlns:a16="http://schemas.microsoft.com/office/drawing/2014/main" id="{34C45FD4-9477-3749-9B7D-55F040017E4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5440" y="95964"/>
            <a:ext cx="419445" cy="405043"/>
          </a:xfrm>
          <a:prstGeom prst="rect">
            <a:avLst/>
          </a:prstGeom>
        </p:spPr>
      </p:pic>
    </p:spTree>
    <p:extLst>
      <p:ext uri="{BB962C8B-B14F-4D97-AF65-F5344CB8AC3E}">
        <p14:creationId xmlns:p14="http://schemas.microsoft.com/office/powerpoint/2010/main" val="795827241"/>
      </p:ext>
    </p:extLst>
  </p:cSld>
  <p:clrMapOvr>
    <a:masterClrMapping/>
  </p:clrMapOvr>
  <mc:AlternateContent xmlns:mc="http://schemas.openxmlformats.org/markup-compatibility/2006" xmlns:p14="http://schemas.microsoft.com/office/powerpoint/2010/main">
    <mc:Choice Requires="p14">
      <p:transition spd="slow" p14:dur="2000" advTm="1008"/>
    </mc:Choice>
    <mc:Fallback xmlns="">
      <p:transition spd="slow" advTm="1008"/>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4" name="Rectangle 4">
            <a:extLst>
              <a:ext uri="{FF2B5EF4-FFF2-40B4-BE49-F238E27FC236}">
                <a16:creationId xmlns:a16="http://schemas.microsoft.com/office/drawing/2014/main" id="{E8D9DFB0-F643-6146-AEBC-7893DF38D478}"/>
              </a:ext>
            </a:extLst>
          </p:cNvPr>
          <p:cNvSpPr>
            <a:spLocks noChangeArrowheads="1"/>
          </p:cNvSpPr>
          <p:nvPr/>
        </p:nvSpPr>
        <p:spPr bwMode="auto">
          <a:xfrm>
            <a:off x="4165600" y="6770511"/>
            <a:ext cx="3860800" cy="541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de-DE" altLang="hu-HU" sz="2844">
              <a:solidFill>
                <a:srgbClr val="000000"/>
              </a:solidFill>
            </a:endParaRPr>
          </a:p>
        </p:txBody>
      </p:sp>
      <p:sp>
        <p:nvSpPr>
          <p:cNvPr id="40" name="Rectangle 9" descr="Vastag átlós felfelé">
            <a:extLst>
              <a:ext uri="{FF2B5EF4-FFF2-40B4-BE49-F238E27FC236}">
                <a16:creationId xmlns:a16="http://schemas.microsoft.com/office/drawing/2014/main" id="{C6D2B10B-11F0-D849-8EEE-E9F775A152B6}"/>
              </a:ext>
            </a:extLst>
          </p:cNvPr>
          <p:cNvSpPr>
            <a:spLocks noChangeArrowheads="1"/>
          </p:cNvSpPr>
          <p:nvPr/>
        </p:nvSpPr>
        <p:spPr bwMode="auto">
          <a:xfrm>
            <a:off x="1618287" y="868446"/>
            <a:ext cx="9505055" cy="62517"/>
          </a:xfrm>
          <a:prstGeom prst="rect">
            <a:avLst/>
          </a:prstGeom>
          <a:gradFill rotWithShape="0">
            <a:gsLst>
              <a:gs pos="0">
                <a:srgbClr val="15AAA6"/>
              </a:gs>
              <a:gs pos="50000">
                <a:srgbClr val="73BFBF"/>
              </a:gs>
              <a:gs pos="100000">
                <a:srgbClr val="D9F3EE"/>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sp>
        <p:nvSpPr>
          <p:cNvPr id="43" name="Rectangle 9" descr="Vastag átlós felfelé">
            <a:extLst>
              <a:ext uri="{FF2B5EF4-FFF2-40B4-BE49-F238E27FC236}">
                <a16:creationId xmlns:a16="http://schemas.microsoft.com/office/drawing/2014/main" id="{DC49D014-CA91-6744-8B16-DD0AFDE24CDB}"/>
              </a:ext>
            </a:extLst>
          </p:cNvPr>
          <p:cNvSpPr>
            <a:spLocks noChangeArrowheads="1"/>
          </p:cNvSpPr>
          <p:nvPr/>
        </p:nvSpPr>
        <p:spPr bwMode="auto">
          <a:xfrm>
            <a:off x="0" y="6525344"/>
            <a:ext cx="12192000" cy="43348"/>
          </a:xfrm>
          <a:prstGeom prst="rect">
            <a:avLst/>
          </a:prstGeom>
          <a:gradFill>
            <a:gsLst>
              <a:gs pos="0">
                <a:srgbClr val="C03844"/>
              </a:gs>
              <a:gs pos="50000">
                <a:srgbClr val="C06A70"/>
              </a:gs>
              <a:gs pos="100000">
                <a:srgbClr val="BBB2C0"/>
              </a:gs>
            </a:gsLst>
            <a:lin ang="0" scaled="1"/>
          </a:gradFill>
          <a:ln>
            <a:noFill/>
          </a:ln>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pic>
        <p:nvPicPr>
          <p:cNvPr id="44" name="Kép 43">
            <a:extLst>
              <a:ext uri="{FF2B5EF4-FFF2-40B4-BE49-F238E27FC236}">
                <a16:creationId xmlns:a16="http://schemas.microsoft.com/office/drawing/2014/main" id="{16D68B96-E9EA-E944-B457-FA649DCF82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192" y="4404"/>
            <a:ext cx="1580689" cy="947283"/>
          </a:xfrm>
          <a:prstGeom prst="rect">
            <a:avLst/>
          </a:prstGeom>
        </p:spPr>
      </p:pic>
      <p:pic>
        <p:nvPicPr>
          <p:cNvPr id="45" name="Kép 44">
            <a:extLst>
              <a:ext uri="{FF2B5EF4-FFF2-40B4-BE49-F238E27FC236}">
                <a16:creationId xmlns:a16="http://schemas.microsoft.com/office/drawing/2014/main" id="{25B8F450-A741-7F46-96DE-1406641072C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57510" y="188640"/>
            <a:ext cx="515154" cy="515154"/>
          </a:xfrm>
          <a:prstGeom prst="rect">
            <a:avLst/>
          </a:prstGeom>
        </p:spPr>
      </p:pic>
      <p:pic>
        <p:nvPicPr>
          <p:cNvPr id="46" name="Kép 45">
            <a:extLst>
              <a:ext uri="{FF2B5EF4-FFF2-40B4-BE49-F238E27FC236}">
                <a16:creationId xmlns:a16="http://schemas.microsoft.com/office/drawing/2014/main" id="{037CEAAB-69E6-5349-BBDE-4AA9E097DC7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5440" y="95964"/>
            <a:ext cx="419445" cy="405043"/>
          </a:xfrm>
          <a:prstGeom prst="rect">
            <a:avLst/>
          </a:prstGeom>
        </p:spPr>
      </p:pic>
      <p:pic>
        <p:nvPicPr>
          <p:cNvPr id="13" name="Picture 12" descr="A picture containing food&#10;&#10;Description automatically generated">
            <a:extLst>
              <a:ext uri="{FF2B5EF4-FFF2-40B4-BE49-F238E27FC236}">
                <a16:creationId xmlns:a16="http://schemas.microsoft.com/office/drawing/2014/main" id="{01305211-F37C-0F40-B215-33625F7923A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956915" y="188640"/>
            <a:ext cx="539685" cy="515154"/>
          </a:xfrm>
          <a:prstGeom prst="rect">
            <a:avLst/>
          </a:prstGeom>
        </p:spPr>
      </p:pic>
      <p:sp>
        <p:nvSpPr>
          <p:cNvPr id="14" name="Téglalap 40">
            <a:extLst>
              <a:ext uri="{FF2B5EF4-FFF2-40B4-BE49-F238E27FC236}">
                <a16:creationId xmlns:a16="http://schemas.microsoft.com/office/drawing/2014/main" id="{8C171D1F-E5E9-E740-8C4B-417546C0C148}"/>
              </a:ext>
            </a:extLst>
          </p:cNvPr>
          <p:cNvSpPr/>
          <p:nvPr/>
        </p:nvSpPr>
        <p:spPr bwMode="auto">
          <a:xfrm>
            <a:off x="-28191" y="6568693"/>
            <a:ext cx="12220192" cy="359387"/>
          </a:xfrm>
          <a:prstGeom prst="rect">
            <a:avLst/>
          </a:prstGeom>
          <a:solidFill>
            <a:srgbClr val="ECECEC"/>
          </a:solidFill>
          <a:ln w="12700" cap="flat" cmpd="sng" algn="ctr">
            <a:noFill/>
            <a:prstDash val="solid"/>
            <a:round/>
            <a:headEnd type="none" w="sm" len="sm"/>
            <a:tailEnd type="none" w="sm" len="sm"/>
          </a:ln>
          <a:effectLst/>
        </p:spPr>
        <p:txBody>
          <a:bodyPr vert="horz" wrap="square" lIns="108373" tIns="54187" rIns="108373" bIns="54187" numCol="1" rtlCol="0" anchor="t" anchorCtr="0" compatLnSpc="1">
            <a:prstTxWarp prst="textNoShape">
              <a:avLst/>
            </a:prstTxWarp>
          </a:bodyPr>
          <a:lstStyle/>
          <a:p>
            <a:pPr defTabSz="1083747">
              <a:defRPr/>
            </a:pPr>
            <a:endParaRPr lang="hu-HU" sz="2133">
              <a:solidFill>
                <a:srgbClr val="000000"/>
              </a:solidFill>
            </a:endParaRPr>
          </a:p>
        </p:txBody>
      </p:sp>
      <p:sp>
        <p:nvSpPr>
          <p:cNvPr id="17" name="Text Box 4">
            <a:extLst>
              <a:ext uri="{FF2B5EF4-FFF2-40B4-BE49-F238E27FC236}">
                <a16:creationId xmlns:a16="http://schemas.microsoft.com/office/drawing/2014/main" id="{8176CE20-D918-5C47-9434-B2C4CFBAEE02}"/>
              </a:ext>
            </a:extLst>
          </p:cNvPr>
          <p:cNvSpPr txBox="1">
            <a:spLocks noChangeArrowheads="1"/>
          </p:cNvSpPr>
          <p:nvPr/>
        </p:nvSpPr>
        <p:spPr bwMode="auto">
          <a:xfrm>
            <a:off x="2207568" y="116632"/>
            <a:ext cx="82296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FontTx/>
              <a:buNone/>
            </a:pPr>
            <a:r>
              <a:rPr lang="hu-HU" altLang="hu-HU" sz="4400" dirty="0">
                <a:solidFill>
                  <a:srgbClr val="294143"/>
                </a:solidFill>
              </a:rPr>
              <a:t>Mixed </a:t>
            </a:r>
            <a:r>
              <a:rPr lang="hu-HU" altLang="hu-HU" sz="4400" dirty="0" err="1">
                <a:solidFill>
                  <a:srgbClr val="294143"/>
                </a:solidFill>
              </a:rPr>
              <a:t>disorders</a:t>
            </a:r>
            <a:endParaRPr lang="hu-HU" altLang="hu-HU" sz="4400" dirty="0">
              <a:solidFill>
                <a:srgbClr val="294143"/>
              </a:solidFill>
            </a:endParaRPr>
          </a:p>
        </p:txBody>
      </p:sp>
      <p:sp>
        <p:nvSpPr>
          <p:cNvPr id="12" name="Rectangle 3">
            <a:extLst>
              <a:ext uri="{FF2B5EF4-FFF2-40B4-BE49-F238E27FC236}">
                <a16:creationId xmlns:a16="http://schemas.microsoft.com/office/drawing/2014/main" id="{E62530A0-14A2-454E-ACB0-28EB5A0D44A8}"/>
              </a:ext>
            </a:extLst>
          </p:cNvPr>
          <p:cNvSpPr txBox="1">
            <a:spLocks noChangeArrowheads="1"/>
          </p:cNvSpPr>
          <p:nvPr/>
        </p:nvSpPr>
        <p:spPr bwMode="auto">
          <a:xfrm>
            <a:off x="2504315" y="2002105"/>
            <a:ext cx="79248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defTabSz="762000" rtl="0" eaLnBrk="0" fontAlgn="base" hangingPunct="0">
              <a:spcBef>
                <a:spcPct val="20000"/>
              </a:spcBef>
              <a:spcAft>
                <a:spcPct val="0"/>
              </a:spcAft>
              <a:buSzPct val="100000"/>
              <a:buChar char="•"/>
              <a:defRPr sz="3200">
                <a:solidFill>
                  <a:schemeClr val="tx1"/>
                </a:solidFill>
                <a:latin typeface="+mn-lt"/>
                <a:ea typeface="+mn-ea"/>
                <a:cs typeface="+mn-cs"/>
              </a:defRPr>
            </a:lvl1pPr>
            <a:lvl2pPr marL="742950" indent="-285750" algn="l" defTabSz="762000" rtl="0" eaLnBrk="0" fontAlgn="base" hangingPunct="0">
              <a:spcBef>
                <a:spcPct val="20000"/>
              </a:spcBef>
              <a:spcAft>
                <a:spcPct val="0"/>
              </a:spcAft>
              <a:buSzPct val="100000"/>
              <a:buChar char="–"/>
              <a:defRPr sz="2800">
                <a:solidFill>
                  <a:schemeClr val="tx1"/>
                </a:solidFill>
                <a:latin typeface="+mn-lt"/>
              </a:defRPr>
            </a:lvl2pPr>
            <a:lvl3pPr marL="1143000" indent="-228600" algn="l" defTabSz="762000" rtl="0" eaLnBrk="0" fontAlgn="base" hangingPunct="0">
              <a:spcBef>
                <a:spcPct val="20000"/>
              </a:spcBef>
              <a:spcAft>
                <a:spcPct val="0"/>
              </a:spcAft>
              <a:buSzPct val="100000"/>
              <a:buChar char="•"/>
              <a:defRPr sz="2400">
                <a:solidFill>
                  <a:schemeClr val="tx1"/>
                </a:solidFill>
                <a:latin typeface="+mn-lt"/>
              </a:defRPr>
            </a:lvl3pPr>
            <a:lvl4pPr marL="1600200" indent="-228600" algn="l" defTabSz="762000" rtl="0" eaLnBrk="0" fontAlgn="base" hangingPunct="0">
              <a:spcBef>
                <a:spcPct val="20000"/>
              </a:spcBef>
              <a:spcAft>
                <a:spcPct val="0"/>
              </a:spcAft>
              <a:buSzPct val="100000"/>
              <a:buChar char="–"/>
              <a:defRPr sz="2000">
                <a:solidFill>
                  <a:schemeClr val="tx1"/>
                </a:solidFill>
                <a:latin typeface="+mn-lt"/>
              </a:defRPr>
            </a:lvl4pPr>
            <a:lvl5pPr marL="2057400" indent="-228600" algn="l" defTabSz="762000" rtl="0" eaLnBrk="0" fontAlgn="base" hangingPunct="0">
              <a:spcBef>
                <a:spcPct val="20000"/>
              </a:spcBef>
              <a:spcAft>
                <a:spcPct val="0"/>
              </a:spcAft>
              <a:buSzPct val="100000"/>
              <a:buChar char="•"/>
              <a:defRPr sz="2000">
                <a:solidFill>
                  <a:schemeClr val="tx1"/>
                </a:solidFill>
                <a:latin typeface="+mn-lt"/>
              </a:defRPr>
            </a:lvl5pPr>
            <a:lvl6pPr marL="2514600" indent="-228600" algn="l" defTabSz="762000" rtl="0" eaLnBrk="0" fontAlgn="base" hangingPunct="0">
              <a:spcBef>
                <a:spcPct val="20000"/>
              </a:spcBef>
              <a:spcAft>
                <a:spcPct val="0"/>
              </a:spcAft>
              <a:buSzPct val="100000"/>
              <a:buChar char="•"/>
              <a:defRPr sz="2000">
                <a:solidFill>
                  <a:schemeClr val="tx1"/>
                </a:solidFill>
                <a:latin typeface="+mn-lt"/>
              </a:defRPr>
            </a:lvl6pPr>
            <a:lvl7pPr marL="2971800" indent="-228600" algn="l" defTabSz="762000" rtl="0" eaLnBrk="0" fontAlgn="base" hangingPunct="0">
              <a:spcBef>
                <a:spcPct val="20000"/>
              </a:spcBef>
              <a:spcAft>
                <a:spcPct val="0"/>
              </a:spcAft>
              <a:buSzPct val="100000"/>
              <a:buChar char="•"/>
              <a:defRPr sz="2000">
                <a:solidFill>
                  <a:schemeClr val="tx1"/>
                </a:solidFill>
                <a:latin typeface="+mn-lt"/>
              </a:defRPr>
            </a:lvl7pPr>
            <a:lvl8pPr marL="3429000" indent="-228600" algn="l" defTabSz="762000" rtl="0" eaLnBrk="0" fontAlgn="base" hangingPunct="0">
              <a:spcBef>
                <a:spcPct val="20000"/>
              </a:spcBef>
              <a:spcAft>
                <a:spcPct val="0"/>
              </a:spcAft>
              <a:buSzPct val="100000"/>
              <a:buChar char="•"/>
              <a:defRPr sz="2000">
                <a:solidFill>
                  <a:schemeClr val="tx1"/>
                </a:solidFill>
                <a:latin typeface="+mn-lt"/>
              </a:defRPr>
            </a:lvl8pPr>
            <a:lvl9pPr marL="3886200" indent="-228600" algn="l" defTabSz="762000" rtl="0" eaLnBrk="0" fontAlgn="base" hangingPunct="0">
              <a:spcBef>
                <a:spcPct val="20000"/>
              </a:spcBef>
              <a:spcAft>
                <a:spcPct val="0"/>
              </a:spcAft>
              <a:buSzPct val="100000"/>
              <a:buChar char="•"/>
              <a:defRPr sz="2000">
                <a:solidFill>
                  <a:schemeClr val="tx1"/>
                </a:solidFill>
                <a:latin typeface="+mn-lt"/>
              </a:defRPr>
            </a:lvl9pPr>
          </a:lstStyle>
          <a:p>
            <a:pPr marL="609600" indent="-609600">
              <a:defRPr/>
            </a:pPr>
            <a:r>
              <a:rPr lang="hu-HU" altLang="hu-HU" kern="0" dirty="0" err="1">
                <a:solidFill>
                  <a:srgbClr val="294143"/>
                </a:solidFill>
              </a:rPr>
              <a:t>Acidosis</a:t>
            </a:r>
            <a:endParaRPr lang="hu-HU" altLang="hu-HU" kern="0" dirty="0">
              <a:solidFill>
                <a:srgbClr val="294143"/>
              </a:solidFill>
            </a:endParaRPr>
          </a:p>
          <a:p>
            <a:pPr marL="1371600" lvl="2" indent="-457200">
              <a:buFontTx/>
              <a:buAutoNum type="alphaLcPeriod"/>
              <a:defRPr/>
            </a:pPr>
            <a:r>
              <a:rPr lang="hu-HU" altLang="hu-HU" sz="2000" kern="0" dirty="0" err="1">
                <a:solidFill>
                  <a:srgbClr val="294143"/>
                </a:solidFill>
              </a:rPr>
              <a:t>Shock</a:t>
            </a:r>
            <a:r>
              <a:rPr lang="hu-HU" altLang="hu-HU" sz="2000" kern="0" dirty="0">
                <a:solidFill>
                  <a:srgbClr val="294143"/>
                </a:solidFill>
              </a:rPr>
              <a:t>: </a:t>
            </a:r>
            <a:r>
              <a:rPr lang="hu-HU" altLang="hu-HU" sz="2000" kern="0" dirty="0" err="1">
                <a:solidFill>
                  <a:srgbClr val="294143"/>
                </a:solidFill>
              </a:rPr>
              <a:t>septic</a:t>
            </a:r>
            <a:r>
              <a:rPr lang="hu-HU" altLang="hu-HU" sz="2000" kern="0" dirty="0">
                <a:solidFill>
                  <a:srgbClr val="294143"/>
                </a:solidFill>
              </a:rPr>
              <a:t>, </a:t>
            </a:r>
            <a:r>
              <a:rPr lang="hu-HU" altLang="hu-HU" sz="2000" kern="0" dirty="0" err="1">
                <a:solidFill>
                  <a:srgbClr val="294143"/>
                </a:solidFill>
              </a:rPr>
              <a:t>cardiogen+pulm</a:t>
            </a:r>
            <a:r>
              <a:rPr lang="hu-HU" altLang="hu-HU" sz="2000" kern="0" dirty="0">
                <a:solidFill>
                  <a:srgbClr val="294143"/>
                </a:solidFill>
              </a:rPr>
              <a:t> </a:t>
            </a:r>
            <a:r>
              <a:rPr lang="hu-HU" altLang="hu-HU" sz="2000" kern="0" dirty="0" err="1">
                <a:solidFill>
                  <a:srgbClr val="294143"/>
                </a:solidFill>
              </a:rPr>
              <a:t>oedema</a:t>
            </a:r>
            <a:r>
              <a:rPr lang="hu-HU" altLang="hu-HU" sz="2000" kern="0" dirty="0">
                <a:solidFill>
                  <a:srgbClr val="294143"/>
                </a:solidFill>
              </a:rPr>
              <a:t> </a:t>
            </a:r>
          </a:p>
          <a:p>
            <a:pPr marL="1371600" lvl="2" indent="-457200">
              <a:buFontTx/>
              <a:buAutoNum type="alphaLcPeriod"/>
              <a:defRPr/>
            </a:pPr>
            <a:r>
              <a:rPr lang="hu-HU" altLang="hu-HU" sz="2000" kern="0" dirty="0" err="1">
                <a:solidFill>
                  <a:srgbClr val="294143"/>
                </a:solidFill>
              </a:rPr>
              <a:t>St</a:t>
            </a:r>
            <a:r>
              <a:rPr lang="hu-HU" altLang="hu-HU" sz="2000" kern="0" dirty="0">
                <a:solidFill>
                  <a:srgbClr val="294143"/>
                </a:solidFill>
              </a:rPr>
              <a:t>. post CPR</a:t>
            </a:r>
          </a:p>
          <a:p>
            <a:pPr marL="609600" indent="-609600">
              <a:buFontTx/>
              <a:buNone/>
              <a:defRPr/>
            </a:pPr>
            <a:endParaRPr lang="hu-HU" altLang="hu-HU" kern="0" dirty="0">
              <a:solidFill>
                <a:srgbClr val="294143"/>
              </a:solidFill>
            </a:endParaRPr>
          </a:p>
          <a:p>
            <a:pPr marL="609600" indent="-609600">
              <a:defRPr/>
            </a:pPr>
            <a:r>
              <a:rPr lang="hu-HU" altLang="hu-HU" kern="0" dirty="0" err="1">
                <a:solidFill>
                  <a:srgbClr val="294143"/>
                </a:solidFill>
              </a:rPr>
              <a:t>Alkalosis</a:t>
            </a:r>
            <a:endParaRPr lang="hu-HU" altLang="hu-HU" kern="0" dirty="0">
              <a:solidFill>
                <a:srgbClr val="294143"/>
              </a:solidFill>
            </a:endParaRPr>
          </a:p>
          <a:p>
            <a:pPr marL="1371600" lvl="2" indent="-457200">
              <a:buFontTx/>
              <a:buAutoNum type="alphaLcPeriod"/>
              <a:defRPr/>
            </a:pPr>
            <a:r>
              <a:rPr lang="hu-HU" altLang="hu-HU" sz="2000" kern="0" dirty="0" err="1">
                <a:solidFill>
                  <a:srgbClr val="294143"/>
                </a:solidFill>
              </a:rPr>
              <a:t>Hyperventilation</a:t>
            </a:r>
            <a:r>
              <a:rPr lang="hu-HU" altLang="hu-HU" sz="2000" kern="0" dirty="0">
                <a:solidFill>
                  <a:srgbClr val="294143"/>
                </a:solidFill>
              </a:rPr>
              <a:t> + NG </a:t>
            </a:r>
            <a:r>
              <a:rPr lang="hu-HU" altLang="hu-HU" sz="2000" kern="0" dirty="0" err="1">
                <a:solidFill>
                  <a:srgbClr val="294143"/>
                </a:solidFill>
              </a:rPr>
              <a:t>aspirate</a:t>
            </a:r>
            <a:r>
              <a:rPr lang="hu-HU" altLang="hu-HU" sz="2000" kern="0" dirty="0">
                <a:solidFill>
                  <a:srgbClr val="294143"/>
                </a:solidFill>
              </a:rPr>
              <a:t> (</a:t>
            </a:r>
            <a:r>
              <a:rPr lang="hu-HU" altLang="hu-HU" sz="2000" kern="0" dirty="0" err="1">
                <a:solidFill>
                  <a:srgbClr val="294143"/>
                </a:solidFill>
              </a:rPr>
              <a:t>vomiting</a:t>
            </a:r>
            <a:r>
              <a:rPr lang="hu-HU" altLang="hu-HU" sz="2000" kern="0" dirty="0">
                <a:solidFill>
                  <a:srgbClr val="294143"/>
                </a:solidFill>
              </a:rPr>
              <a:t>)</a:t>
            </a:r>
          </a:p>
          <a:p>
            <a:pPr marL="1371600" lvl="2" indent="-457200">
              <a:buFontTx/>
              <a:buAutoNum type="alphaLcPeriod"/>
              <a:defRPr/>
            </a:pPr>
            <a:r>
              <a:rPr lang="hu-HU" altLang="hu-HU" sz="2000" kern="0" dirty="0" err="1">
                <a:solidFill>
                  <a:srgbClr val="294143"/>
                </a:solidFill>
              </a:rPr>
              <a:t>Liver</a:t>
            </a:r>
            <a:r>
              <a:rPr lang="hu-HU" altLang="hu-HU" sz="2000" kern="0" dirty="0">
                <a:solidFill>
                  <a:srgbClr val="294143"/>
                </a:solidFill>
              </a:rPr>
              <a:t> </a:t>
            </a:r>
            <a:r>
              <a:rPr lang="hu-HU" altLang="hu-HU" sz="2000" kern="0" dirty="0" err="1">
                <a:solidFill>
                  <a:srgbClr val="294143"/>
                </a:solidFill>
              </a:rPr>
              <a:t>failure</a:t>
            </a:r>
            <a:r>
              <a:rPr lang="hu-HU" altLang="hu-HU" sz="2000" kern="0" dirty="0">
                <a:solidFill>
                  <a:srgbClr val="294143"/>
                </a:solidFill>
              </a:rPr>
              <a:t> + </a:t>
            </a:r>
            <a:r>
              <a:rPr lang="hu-HU" altLang="hu-HU" sz="2000" kern="0" dirty="0" err="1">
                <a:solidFill>
                  <a:srgbClr val="294143"/>
                </a:solidFill>
              </a:rPr>
              <a:t>diuretics</a:t>
            </a:r>
            <a:endParaRPr lang="hu-HU" altLang="hu-HU" sz="2000" kern="0" dirty="0">
              <a:solidFill>
                <a:srgbClr val="294143"/>
              </a:solidFill>
            </a:endParaRPr>
          </a:p>
        </p:txBody>
      </p:sp>
    </p:spTree>
    <p:custDataLst>
      <p:tags r:id="rId1"/>
    </p:custDataLst>
    <p:extLst>
      <p:ext uri="{BB962C8B-B14F-4D97-AF65-F5344CB8AC3E}">
        <p14:creationId xmlns:p14="http://schemas.microsoft.com/office/powerpoint/2010/main" val="1623993835"/>
      </p:ext>
    </p:extLst>
  </p:cSld>
  <p:clrMapOvr>
    <a:masterClrMapping/>
  </p:clrMapOvr>
  <p:transition advTm="1079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1000"/>
                                        <p:tgtEl>
                                          <p:spTgt spid="12">
                                            <p:txEl>
                                              <p:pRg st="0" end="0"/>
                                            </p:txEl>
                                          </p:spTgt>
                                        </p:tgtEl>
                                      </p:cBhvr>
                                    </p:animEffect>
                                    <p:anim calcmode="lin" valueType="num">
                                      <p:cBhvr>
                                        <p:cTn id="8"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fade">
                                      <p:cBhvr>
                                        <p:cTn id="12" dur="1000"/>
                                        <p:tgtEl>
                                          <p:spTgt spid="12">
                                            <p:txEl>
                                              <p:pRg st="1" end="1"/>
                                            </p:txEl>
                                          </p:spTgt>
                                        </p:tgtEl>
                                      </p:cBhvr>
                                    </p:animEffect>
                                    <p:anim calcmode="lin" valueType="num">
                                      <p:cBhvr>
                                        <p:cTn id="13"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2">
                                            <p:txEl>
                                              <p:pRg st="1" end="1"/>
                                            </p:txEl>
                                          </p:spTgt>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fade">
                                      <p:cBhvr>
                                        <p:cTn id="17" dur="1000"/>
                                        <p:tgtEl>
                                          <p:spTgt spid="12">
                                            <p:txEl>
                                              <p:pRg st="2" end="2"/>
                                            </p:txEl>
                                          </p:spTgt>
                                        </p:tgtEl>
                                      </p:cBhvr>
                                    </p:animEffect>
                                    <p:anim calcmode="lin" valueType="num">
                                      <p:cBhvr>
                                        <p:cTn id="18"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12">
                                            <p:txEl>
                                              <p:pRg st="4" end="4"/>
                                            </p:txEl>
                                          </p:spTgt>
                                        </p:tgtEl>
                                        <p:attrNameLst>
                                          <p:attrName>style.visibility</p:attrName>
                                        </p:attrNameLst>
                                      </p:cBhvr>
                                      <p:to>
                                        <p:strVal val="visible"/>
                                      </p:to>
                                    </p:set>
                                    <p:animEffect transition="in" filter="fade">
                                      <p:cBhvr>
                                        <p:cTn id="24" dur="1000"/>
                                        <p:tgtEl>
                                          <p:spTgt spid="12">
                                            <p:txEl>
                                              <p:pRg st="4" end="4"/>
                                            </p:txEl>
                                          </p:spTgt>
                                        </p:tgtEl>
                                      </p:cBhvr>
                                    </p:animEffect>
                                    <p:anim calcmode="lin" valueType="num">
                                      <p:cBhvr>
                                        <p:cTn id="25" dur="1000" fill="hold"/>
                                        <p:tgtEl>
                                          <p:spTgt spid="12">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12">
                                            <p:txEl>
                                              <p:pRg st="4" end="4"/>
                                            </p:txEl>
                                          </p:spTgt>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12">
                                            <p:txEl>
                                              <p:pRg st="5" end="5"/>
                                            </p:txEl>
                                          </p:spTgt>
                                        </p:tgtEl>
                                        <p:attrNameLst>
                                          <p:attrName>style.visibility</p:attrName>
                                        </p:attrNameLst>
                                      </p:cBhvr>
                                      <p:to>
                                        <p:strVal val="visible"/>
                                      </p:to>
                                    </p:set>
                                    <p:animEffect transition="in" filter="fade">
                                      <p:cBhvr>
                                        <p:cTn id="29" dur="1000"/>
                                        <p:tgtEl>
                                          <p:spTgt spid="12">
                                            <p:txEl>
                                              <p:pRg st="5" end="5"/>
                                            </p:txEl>
                                          </p:spTgt>
                                        </p:tgtEl>
                                      </p:cBhvr>
                                    </p:animEffect>
                                    <p:anim calcmode="lin" valueType="num">
                                      <p:cBhvr>
                                        <p:cTn id="30" dur="1000" fill="hold"/>
                                        <p:tgtEl>
                                          <p:spTgt spid="12">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12">
                                            <p:txEl>
                                              <p:pRg st="5" end="5"/>
                                            </p:txEl>
                                          </p:spTgt>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xEl>
                                              <p:pRg st="6" end="6"/>
                                            </p:txEl>
                                          </p:spTgt>
                                        </p:tgtEl>
                                        <p:attrNameLst>
                                          <p:attrName>style.visibility</p:attrName>
                                        </p:attrNameLst>
                                      </p:cBhvr>
                                      <p:to>
                                        <p:strVal val="visible"/>
                                      </p:to>
                                    </p:set>
                                    <p:animEffect transition="in" filter="fade">
                                      <p:cBhvr>
                                        <p:cTn id="34" dur="1000"/>
                                        <p:tgtEl>
                                          <p:spTgt spid="12">
                                            <p:txEl>
                                              <p:pRg st="6" end="6"/>
                                            </p:txEl>
                                          </p:spTgt>
                                        </p:tgtEl>
                                      </p:cBhvr>
                                    </p:animEffect>
                                    <p:anim calcmode="lin" valueType="num">
                                      <p:cBhvr>
                                        <p:cTn id="35" dur="1000" fill="hold"/>
                                        <p:tgtEl>
                                          <p:spTgt spid="12">
                                            <p:txEl>
                                              <p:pRg st="6" end="6"/>
                                            </p:txEl>
                                          </p:spTgt>
                                        </p:tgtEl>
                                        <p:attrNameLst>
                                          <p:attrName>ppt_x</p:attrName>
                                        </p:attrNameLst>
                                      </p:cBhvr>
                                      <p:tavLst>
                                        <p:tav tm="0">
                                          <p:val>
                                            <p:strVal val="#ppt_x"/>
                                          </p:val>
                                        </p:tav>
                                        <p:tav tm="100000">
                                          <p:val>
                                            <p:strVal val="#ppt_x"/>
                                          </p:val>
                                        </p:tav>
                                      </p:tavLst>
                                    </p:anim>
                                    <p:anim calcmode="lin" valueType="num">
                                      <p:cBhvr>
                                        <p:cTn id="36" dur="1000" fill="hold"/>
                                        <p:tgtEl>
                                          <p:spTgt spid="1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060">
            <a:extLst>
              <a:ext uri="{FF2B5EF4-FFF2-40B4-BE49-F238E27FC236}">
                <a16:creationId xmlns:a16="http://schemas.microsoft.com/office/drawing/2014/main" id="{1D3F96C7-2BE1-D64E-8287-C72A9D5CDE0D}"/>
              </a:ext>
            </a:extLst>
          </p:cNvPr>
          <p:cNvSpPr>
            <a:spLocks noGrp="1" noChangeArrowheads="1"/>
          </p:cNvSpPr>
          <p:nvPr>
            <p:ph type="title"/>
          </p:nvPr>
        </p:nvSpPr>
        <p:spPr>
          <a:xfrm>
            <a:off x="2077155" y="-273755"/>
            <a:ext cx="8579556" cy="993422"/>
          </a:xfrm>
        </p:spPr>
        <p:txBody>
          <a:bodyPr vert="horz" wrap="square" lIns="107245" tIns="52681" rIns="107245" bIns="52681" numCol="1" anchor="ctr" anchorCtr="0" compatLnSpc="1">
            <a:prstTxWarp prst="textNoShape">
              <a:avLst/>
            </a:prstTxWarp>
          </a:bodyPr>
          <a:lstStyle/>
          <a:p>
            <a:pPr algn="l"/>
            <a:r>
              <a:rPr lang="hu-HU" altLang="hu-HU">
                <a:solidFill>
                  <a:schemeClr val="tx1"/>
                </a:solidFill>
              </a:rPr>
              <a:t> </a:t>
            </a:r>
            <a:endParaRPr lang="en-GB" altLang="hu-HU" b="1">
              <a:solidFill>
                <a:srgbClr val="FFFFFF"/>
              </a:solidFill>
            </a:endParaRPr>
          </a:p>
        </p:txBody>
      </p:sp>
      <p:sp>
        <p:nvSpPr>
          <p:cNvPr id="8" name="Rectangle 9" descr="Vastag átlós felfelé">
            <a:extLst>
              <a:ext uri="{FF2B5EF4-FFF2-40B4-BE49-F238E27FC236}">
                <a16:creationId xmlns:a16="http://schemas.microsoft.com/office/drawing/2014/main" id="{E9374596-2F4B-924E-B50E-EB6F45A059F6}"/>
              </a:ext>
            </a:extLst>
          </p:cNvPr>
          <p:cNvSpPr>
            <a:spLocks noChangeArrowheads="1"/>
          </p:cNvSpPr>
          <p:nvPr/>
        </p:nvSpPr>
        <p:spPr bwMode="auto">
          <a:xfrm>
            <a:off x="0" y="6525344"/>
            <a:ext cx="12192000" cy="43348"/>
          </a:xfrm>
          <a:prstGeom prst="rect">
            <a:avLst/>
          </a:prstGeom>
          <a:gradFill>
            <a:gsLst>
              <a:gs pos="0">
                <a:srgbClr val="C03844"/>
              </a:gs>
              <a:gs pos="50000">
                <a:srgbClr val="C06A70"/>
              </a:gs>
              <a:gs pos="100000">
                <a:srgbClr val="BBB2C0"/>
              </a:gs>
            </a:gsLst>
            <a:lin ang="0" scaled="1"/>
          </a:gradFill>
          <a:ln>
            <a:noFill/>
          </a:ln>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pic>
        <p:nvPicPr>
          <p:cNvPr id="13" name="Kép 44">
            <a:extLst>
              <a:ext uri="{FF2B5EF4-FFF2-40B4-BE49-F238E27FC236}">
                <a16:creationId xmlns:a16="http://schemas.microsoft.com/office/drawing/2014/main" id="{61B1D45C-EBC5-0144-8212-B6776A7056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57510" y="188640"/>
            <a:ext cx="515154" cy="515154"/>
          </a:xfrm>
          <a:prstGeom prst="rect">
            <a:avLst/>
          </a:prstGeom>
        </p:spPr>
      </p:pic>
      <p:pic>
        <p:nvPicPr>
          <p:cNvPr id="14" name="Picture 13" descr="A picture containing food&#10;&#10;Description automatically generated">
            <a:extLst>
              <a:ext uri="{FF2B5EF4-FFF2-40B4-BE49-F238E27FC236}">
                <a16:creationId xmlns:a16="http://schemas.microsoft.com/office/drawing/2014/main" id="{CBC18AD6-29BC-1D4D-B155-5C08CB848A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56915" y="188640"/>
            <a:ext cx="539685" cy="515154"/>
          </a:xfrm>
          <a:prstGeom prst="rect">
            <a:avLst/>
          </a:prstGeom>
        </p:spPr>
      </p:pic>
      <p:sp>
        <p:nvSpPr>
          <p:cNvPr id="15" name="Téglalap 40">
            <a:extLst>
              <a:ext uri="{FF2B5EF4-FFF2-40B4-BE49-F238E27FC236}">
                <a16:creationId xmlns:a16="http://schemas.microsoft.com/office/drawing/2014/main" id="{1C536F62-E0FF-6447-A34E-1C9A4ADD2C9E}"/>
              </a:ext>
            </a:extLst>
          </p:cNvPr>
          <p:cNvSpPr/>
          <p:nvPr/>
        </p:nvSpPr>
        <p:spPr bwMode="auto">
          <a:xfrm>
            <a:off x="-28191" y="6568693"/>
            <a:ext cx="12220192" cy="359387"/>
          </a:xfrm>
          <a:prstGeom prst="rect">
            <a:avLst/>
          </a:prstGeom>
          <a:solidFill>
            <a:srgbClr val="ECECEC"/>
          </a:solidFill>
          <a:ln w="12700" cap="flat" cmpd="sng" algn="ctr">
            <a:noFill/>
            <a:prstDash val="solid"/>
            <a:round/>
            <a:headEnd type="none" w="sm" len="sm"/>
            <a:tailEnd type="none" w="sm" len="sm"/>
          </a:ln>
          <a:effectLst/>
        </p:spPr>
        <p:txBody>
          <a:bodyPr vert="horz" wrap="square" lIns="108373" tIns="54187" rIns="108373" bIns="54187" numCol="1" rtlCol="0" anchor="t" anchorCtr="0" compatLnSpc="1">
            <a:prstTxWarp prst="textNoShape">
              <a:avLst/>
            </a:prstTxWarp>
          </a:bodyPr>
          <a:lstStyle/>
          <a:p>
            <a:pPr defTabSz="1083747">
              <a:defRPr/>
            </a:pPr>
            <a:endParaRPr lang="hu-HU" sz="2133">
              <a:solidFill>
                <a:srgbClr val="000000"/>
              </a:solidFill>
            </a:endParaRPr>
          </a:p>
        </p:txBody>
      </p:sp>
      <p:sp>
        <p:nvSpPr>
          <p:cNvPr id="11" name="Lekerekített téglalap 2">
            <a:extLst>
              <a:ext uri="{FF2B5EF4-FFF2-40B4-BE49-F238E27FC236}">
                <a16:creationId xmlns:a16="http://schemas.microsoft.com/office/drawing/2014/main" id="{48840CEF-7C08-0F40-873E-23FF6F72D199}"/>
              </a:ext>
            </a:extLst>
          </p:cNvPr>
          <p:cNvSpPr>
            <a:spLocks noChangeArrowheads="1"/>
          </p:cNvSpPr>
          <p:nvPr/>
        </p:nvSpPr>
        <p:spPr bwMode="auto">
          <a:xfrm>
            <a:off x="1631504" y="3063019"/>
            <a:ext cx="9577064" cy="798030"/>
          </a:xfrm>
          <a:prstGeom prst="roundRect">
            <a:avLst>
              <a:gd name="adj" fmla="val 16667"/>
            </a:avLst>
          </a:prstGeom>
          <a:solidFill>
            <a:schemeClr val="bg1"/>
          </a:solidFill>
          <a:ln w="28575">
            <a:solidFill>
              <a:srgbClr val="FF0000"/>
            </a:solidFill>
            <a:round/>
            <a:headEnd type="none" w="sm" len="sm"/>
            <a:tailEnd type="none" w="sm" len="sm"/>
          </a:ln>
        </p:spPr>
        <p:txBody>
          <a:bodyPr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None/>
            </a:pPr>
            <a:r>
              <a:rPr lang="hu-HU" altLang="hu-HU" sz="4400" dirty="0">
                <a:solidFill>
                  <a:srgbClr val="294143"/>
                </a:solidFill>
              </a:rPr>
              <a:t>Vénás vérgáz</a:t>
            </a:r>
          </a:p>
        </p:txBody>
      </p:sp>
      <p:pic>
        <p:nvPicPr>
          <p:cNvPr id="10" name="Kép 43">
            <a:extLst>
              <a:ext uri="{FF2B5EF4-FFF2-40B4-BE49-F238E27FC236}">
                <a16:creationId xmlns:a16="http://schemas.microsoft.com/office/drawing/2014/main" id="{4D40331B-AAE9-AF46-8A45-FCCA7EA20DD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192" y="4404"/>
            <a:ext cx="1580689" cy="947283"/>
          </a:xfrm>
          <a:prstGeom prst="rect">
            <a:avLst/>
          </a:prstGeom>
        </p:spPr>
      </p:pic>
      <p:pic>
        <p:nvPicPr>
          <p:cNvPr id="16" name="Kép 45">
            <a:extLst>
              <a:ext uri="{FF2B5EF4-FFF2-40B4-BE49-F238E27FC236}">
                <a16:creationId xmlns:a16="http://schemas.microsoft.com/office/drawing/2014/main" id="{34C45FD4-9477-3749-9B7D-55F040017E4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5440" y="95964"/>
            <a:ext cx="419445" cy="405043"/>
          </a:xfrm>
          <a:prstGeom prst="rect">
            <a:avLst/>
          </a:prstGeom>
        </p:spPr>
      </p:pic>
    </p:spTree>
    <p:extLst>
      <p:ext uri="{BB962C8B-B14F-4D97-AF65-F5344CB8AC3E}">
        <p14:creationId xmlns:p14="http://schemas.microsoft.com/office/powerpoint/2010/main" val="678196606"/>
      </p:ext>
    </p:extLst>
  </p:cSld>
  <p:clrMapOvr>
    <a:masterClrMapping/>
  </p:clrMapOvr>
  <mc:AlternateContent xmlns:mc="http://schemas.openxmlformats.org/markup-compatibility/2006" xmlns:p14="http://schemas.microsoft.com/office/powerpoint/2010/main">
    <mc:Choice Requires="p14">
      <p:transition spd="slow" p14:dur="2000" advTm="1008"/>
    </mc:Choice>
    <mc:Fallback xmlns="">
      <p:transition spd="slow" advTm="1008"/>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4" name="Rectangle 4">
            <a:extLst>
              <a:ext uri="{FF2B5EF4-FFF2-40B4-BE49-F238E27FC236}">
                <a16:creationId xmlns:a16="http://schemas.microsoft.com/office/drawing/2014/main" id="{E8D9DFB0-F643-6146-AEBC-7893DF38D478}"/>
              </a:ext>
            </a:extLst>
          </p:cNvPr>
          <p:cNvSpPr>
            <a:spLocks noChangeArrowheads="1"/>
          </p:cNvSpPr>
          <p:nvPr/>
        </p:nvSpPr>
        <p:spPr bwMode="auto">
          <a:xfrm>
            <a:off x="4165600" y="6770511"/>
            <a:ext cx="3860800" cy="541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marL="0" marR="0" lvl="0" indent="0" algn="l" defTabSz="1083747" rtl="0" eaLnBrk="0" fontAlgn="base" latinLnBrk="0" hangingPunct="0">
              <a:lnSpc>
                <a:spcPct val="100000"/>
              </a:lnSpc>
              <a:spcBef>
                <a:spcPct val="0"/>
              </a:spcBef>
              <a:spcAft>
                <a:spcPct val="0"/>
              </a:spcAft>
              <a:buClrTx/>
              <a:buSzTx/>
              <a:buFontTx/>
              <a:buNone/>
              <a:tabLst/>
              <a:defRPr/>
            </a:pPr>
            <a:endParaRPr kumimoji="0" lang="de-DE" altLang="hu-HU" sz="2844"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0" name="Rectangle 9" descr="Vastag átlós felfelé">
            <a:extLst>
              <a:ext uri="{FF2B5EF4-FFF2-40B4-BE49-F238E27FC236}">
                <a16:creationId xmlns:a16="http://schemas.microsoft.com/office/drawing/2014/main" id="{C6D2B10B-11F0-D849-8EEE-E9F775A152B6}"/>
              </a:ext>
            </a:extLst>
          </p:cNvPr>
          <p:cNvSpPr>
            <a:spLocks noChangeArrowheads="1"/>
          </p:cNvSpPr>
          <p:nvPr/>
        </p:nvSpPr>
        <p:spPr bwMode="auto">
          <a:xfrm>
            <a:off x="1618287" y="868446"/>
            <a:ext cx="9505055" cy="62517"/>
          </a:xfrm>
          <a:prstGeom prst="rect">
            <a:avLst/>
          </a:prstGeom>
          <a:gradFill rotWithShape="0">
            <a:gsLst>
              <a:gs pos="0">
                <a:srgbClr val="15AAA6"/>
              </a:gs>
              <a:gs pos="50000">
                <a:srgbClr val="73BFBF"/>
              </a:gs>
              <a:gs pos="100000">
                <a:srgbClr val="D9F3EE"/>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marL="0" marR="0" lvl="0" indent="0" algn="l" defTabSz="1083747" rtl="0" eaLnBrk="0" fontAlgn="base" latinLnBrk="0" hangingPunct="0">
              <a:lnSpc>
                <a:spcPct val="100000"/>
              </a:lnSpc>
              <a:spcBef>
                <a:spcPct val="0"/>
              </a:spcBef>
              <a:spcAft>
                <a:spcPct val="0"/>
              </a:spcAft>
              <a:buClrTx/>
              <a:buSzTx/>
              <a:buFontTx/>
              <a:buNone/>
              <a:tabLst/>
              <a:defRPr/>
            </a:pPr>
            <a:endParaRPr kumimoji="0" lang="en-US" altLang="hu-HU" sz="2133"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1" name="Téglalap 40">
            <a:extLst>
              <a:ext uri="{FF2B5EF4-FFF2-40B4-BE49-F238E27FC236}">
                <a16:creationId xmlns:a16="http://schemas.microsoft.com/office/drawing/2014/main" id="{6DA4F302-DDAE-E448-B3B7-3EC41C8CD9C0}"/>
              </a:ext>
            </a:extLst>
          </p:cNvPr>
          <p:cNvSpPr/>
          <p:nvPr/>
        </p:nvSpPr>
        <p:spPr bwMode="auto">
          <a:xfrm>
            <a:off x="-28191" y="6568693"/>
            <a:ext cx="12220192" cy="359387"/>
          </a:xfrm>
          <a:prstGeom prst="rect">
            <a:avLst/>
          </a:prstGeom>
          <a:solidFill>
            <a:srgbClr val="ECECEC"/>
          </a:solidFill>
          <a:ln w="12700" cap="flat" cmpd="sng" algn="ctr">
            <a:noFill/>
            <a:prstDash val="solid"/>
            <a:round/>
            <a:headEnd type="none" w="sm" len="sm"/>
            <a:tailEnd type="none" w="sm" len="sm"/>
          </a:ln>
          <a:effectLst/>
        </p:spPr>
        <p:txBody>
          <a:bodyPr vert="horz" wrap="square" lIns="108373" tIns="54187" rIns="108373" bIns="54187" numCol="1" rtlCol="0" anchor="t" anchorCtr="0" compatLnSpc="1">
            <a:prstTxWarp prst="textNoShape">
              <a:avLst/>
            </a:prstTxWarp>
          </a:bodyPr>
          <a:lstStyle/>
          <a:p>
            <a:pPr marL="0" marR="0" lvl="0" indent="0" algn="l" defTabSz="1083747" rtl="0" eaLnBrk="0" fontAlgn="base" latinLnBrk="0" hangingPunct="0">
              <a:lnSpc>
                <a:spcPct val="100000"/>
              </a:lnSpc>
              <a:spcBef>
                <a:spcPct val="0"/>
              </a:spcBef>
              <a:spcAft>
                <a:spcPct val="0"/>
              </a:spcAft>
              <a:buClrTx/>
              <a:buSzTx/>
              <a:buFontTx/>
              <a:buNone/>
              <a:tabLst/>
              <a:defRPr/>
            </a:pPr>
            <a:endParaRPr kumimoji="0" lang="hu-HU" sz="2133"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3" name="Rectangle 9" descr="Vastag átlós felfelé">
            <a:extLst>
              <a:ext uri="{FF2B5EF4-FFF2-40B4-BE49-F238E27FC236}">
                <a16:creationId xmlns:a16="http://schemas.microsoft.com/office/drawing/2014/main" id="{DC49D014-CA91-6744-8B16-DD0AFDE24CDB}"/>
              </a:ext>
            </a:extLst>
          </p:cNvPr>
          <p:cNvSpPr>
            <a:spLocks noChangeArrowheads="1"/>
          </p:cNvSpPr>
          <p:nvPr/>
        </p:nvSpPr>
        <p:spPr bwMode="auto">
          <a:xfrm>
            <a:off x="0" y="6525344"/>
            <a:ext cx="12192000" cy="43348"/>
          </a:xfrm>
          <a:prstGeom prst="rect">
            <a:avLst/>
          </a:prstGeom>
          <a:gradFill>
            <a:gsLst>
              <a:gs pos="0">
                <a:srgbClr val="C03844"/>
              </a:gs>
              <a:gs pos="50000">
                <a:srgbClr val="C06A70"/>
              </a:gs>
              <a:gs pos="100000">
                <a:srgbClr val="BBB2C0"/>
              </a:gs>
            </a:gsLst>
            <a:lin ang="0" scaled="1"/>
          </a:gradFill>
          <a:ln>
            <a:noFill/>
          </a:ln>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marL="0" marR="0" lvl="0" indent="0" algn="l" defTabSz="1083747" rtl="0" eaLnBrk="0" fontAlgn="base" latinLnBrk="0" hangingPunct="0">
              <a:lnSpc>
                <a:spcPct val="100000"/>
              </a:lnSpc>
              <a:spcBef>
                <a:spcPct val="0"/>
              </a:spcBef>
              <a:spcAft>
                <a:spcPct val="0"/>
              </a:spcAft>
              <a:buClrTx/>
              <a:buSzTx/>
              <a:buFontTx/>
              <a:buNone/>
              <a:tabLst/>
              <a:defRPr/>
            </a:pPr>
            <a:endParaRPr kumimoji="0" lang="en-US" altLang="hu-HU" sz="2133"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pic>
        <p:nvPicPr>
          <p:cNvPr id="44" name="Kép 43">
            <a:extLst>
              <a:ext uri="{FF2B5EF4-FFF2-40B4-BE49-F238E27FC236}">
                <a16:creationId xmlns:a16="http://schemas.microsoft.com/office/drawing/2014/main" id="{16D68B96-E9EA-E944-B457-FA649DCF82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192" y="4404"/>
            <a:ext cx="1580689" cy="947283"/>
          </a:xfrm>
          <a:prstGeom prst="rect">
            <a:avLst/>
          </a:prstGeom>
        </p:spPr>
      </p:pic>
      <p:pic>
        <p:nvPicPr>
          <p:cNvPr id="46" name="Kép 45">
            <a:extLst>
              <a:ext uri="{FF2B5EF4-FFF2-40B4-BE49-F238E27FC236}">
                <a16:creationId xmlns:a16="http://schemas.microsoft.com/office/drawing/2014/main" id="{037CEAAB-69E6-5349-BBDE-4AA9E097DC7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5440" y="95964"/>
            <a:ext cx="419445" cy="405043"/>
          </a:xfrm>
          <a:prstGeom prst="rect">
            <a:avLst/>
          </a:prstGeom>
        </p:spPr>
      </p:pic>
      <p:sp>
        <p:nvSpPr>
          <p:cNvPr id="13" name="Rectangle 4">
            <a:extLst>
              <a:ext uri="{FF2B5EF4-FFF2-40B4-BE49-F238E27FC236}">
                <a16:creationId xmlns:a16="http://schemas.microsoft.com/office/drawing/2014/main" id="{EECDEA01-6BBF-BE46-A4E3-3A70306EAD64}"/>
              </a:ext>
            </a:extLst>
          </p:cNvPr>
          <p:cNvSpPr>
            <a:spLocks noChangeArrowheads="1"/>
          </p:cNvSpPr>
          <p:nvPr/>
        </p:nvSpPr>
        <p:spPr bwMode="auto">
          <a:xfrm>
            <a:off x="1930524" y="4436790"/>
            <a:ext cx="8497887" cy="159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marL="609600" marR="0" lvl="0" indent="-609600" algn="l" defTabSz="914400" rtl="0" eaLnBrk="0" fontAlgn="base" latinLnBrk="0" hangingPunct="0">
              <a:lnSpc>
                <a:spcPct val="90000"/>
              </a:lnSpc>
              <a:spcBef>
                <a:spcPct val="20000"/>
              </a:spcBef>
              <a:spcAft>
                <a:spcPct val="0"/>
              </a:spcAft>
              <a:buClrTx/>
              <a:buSzTx/>
              <a:buFontTx/>
              <a:buNone/>
              <a:tabLst/>
              <a:defRPr/>
            </a:pPr>
            <a:r>
              <a:rPr kumimoji="0" lang="hu-HU" altLang="hu-HU" sz="26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DO</a:t>
            </a:r>
            <a:r>
              <a:rPr kumimoji="0" lang="hu-HU" altLang="hu-HU" sz="2600" b="0" i="0" u="none" strike="noStrike" kern="1200" cap="none" spc="0" normalizeH="0" baseline="-25000" noProof="0" dirty="0">
                <a:ln>
                  <a:noFill/>
                </a:ln>
                <a:solidFill>
                  <a:srgbClr val="FF0000"/>
                </a:solidFill>
                <a:effectLst/>
                <a:uLnTx/>
                <a:uFillTx/>
                <a:latin typeface="Times New Roman" panose="02020603050405020304" pitchFamily="18" charset="0"/>
                <a:ea typeface="+mn-ea"/>
                <a:cs typeface="+mn-cs"/>
              </a:rPr>
              <a:t>2</a:t>
            </a:r>
            <a:r>
              <a:rPr kumimoji="0" lang="hu-HU" altLang="hu-HU" sz="2600" b="0" i="0" u="none" strike="noStrike" kern="1200" cap="none" spc="0" normalizeH="0" baseline="0" noProof="0" dirty="0">
                <a:ln>
                  <a:noFill/>
                </a:ln>
                <a:solidFill>
                  <a:srgbClr val="294143"/>
                </a:solidFill>
                <a:effectLst/>
                <a:uLnTx/>
                <a:uFillTx/>
                <a:latin typeface="Times New Roman" panose="02020603050405020304" pitchFamily="18" charset="0"/>
                <a:ea typeface="+mn-ea"/>
                <a:cs typeface="+mn-cs"/>
              </a:rPr>
              <a:t>= (SV•HR) • (Hb•1.39•SaO</a:t>
            </a:r>
            <a:r>
              <a:rPr kumimoji="0" lang="hu-HU" altLang="hu-HU" sz="2600" b="0" i="0" u="none" strike="noStrike" kern="1200" cap="none" spc="0" normalizeH="0" baseline="-25000" noProof="0" dirty="0">
                <a:ln>
                  <a:noFill/>
                </a:ln>
                <a:solidFill>
                  <a:srgbClr val="294143"/>
                </a:solidFill>
                <a:effectLst/>
                <a:uLnTx/>
                <a:uFillTx/>
                <a:latin typeface="Times New Roman" panose="02020603050405020304" pitchFamily="18" charset="0"/>
                <a:ea typeface="+mn-ea"/>
                <a:cs typeface="+mn-cs"/>
              </a:rPr>
              <a:t>2</a:t>
            </a:r>
            <a:r>
              <a:rPr kumimoji="0" lang="hu-HU" altLang="hu-HU" sz="2600" b="0" i="0" u="none" strike="noStrike" kern="1200" cap="none" spc="0" normalizeH="0" baseline="0" noProof="0" dirty="0">
                <a:ln>
                  <a:noFill/>
                </a:ln>
                <a:solidFill>
                  <a:srgbClr val="294143"/>
                </a:solidFill>
                <a:effectLst/>
                <a:uLnTx/>
                <a:uFillTx/>
                <a:latin typeface="Times New Roman" panose="02020603050405020304" pitchFamily="18" charset="0"/>
                <a:ea typeface="+mn-ea"/>
                <a:cs typeface="+mn-cs"/>
              </a:rPr>
              <a:t>+0.003•PaO</a:t>
            </a:r>
            <a:r>
              <a:rPr kumimoji="0" lang="hu-HU" altLang="hu-HU" sz="2600" b="0" i="0" u="none" strike="noStrike" kern="1200" cap="none" spc="0" normalizeH="0" baseline="-25000" noProof="0" dirty="0">
                <a:ln>
                  <a:noFill/>
                </a:ln>
                <a:solidFill>
                  <a:srgbClr val="294143"/>
                </a:solidFill>
                <a:effectLst/>
                <a:uLnTx/>
                <a:uFillTx/>
                <a:latin typeface="Times New Roman" panose="02020603050405020304" pitchFamily="18" charset="0"/>
                <a:ea typeface="+mn-ea"/>
                <a:cs typeface="+mn-cs"/>
              </a:rPr>
              <a:t>2</a:t>
            </a:r>
            <a:r>
              <a:rPr kumimoji="0" lang="hu-HU" altLang="hu-HU" sz="2600" b="0" i="0" u="none" strike="noStrike" kern="1200" cap="none" spc="0" normalizeH="0" baseline="0" noProof="0" dirty="0">
                <a:ln>
                  <a:noFill/>
                </a:ln>
                <a:solidFill>
                  <a:srgbClr val="294143"/>
                </a:solidFill>
                <a:effectLst/>
                <a:uLnTx/>
                <a:uFillTx/>
                <a:latin typeface="Times New Roman" panose="02020603050405020304" pitchFamily="18" charset="0"/>
                <a:ea typeface="+mn-ea"/>
                <a:cs typeface="+mn-cs"/>
              </a:rPr>
              <a:t>) </a:t>
            </a:r>
            <a:r>
              <a:rPr kumimoji="0" lang="hu-HU" altLang="hu-HU" sz="26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 </a:t>
            </a:r>
          </a:p>
          <a:p>
            <a:pPr marL="609600" marR="0" lvl="0" indent="-609600" algn="ctr" defTabSz="914400" rtl="0" eaLnBrk="0" fontAlgn="base" latinLnBrk="0" hangingPunct="0">
              <a:lnSpc>
                <a:spcPct val="90000"/>
              </a:lnSpc>
              <a:spcBef>
                <a:spcPct val="20000"/>
              </a:spcBef>
              <a:spcAft>
                <a:spcPct val="0"/>
              </a:spcAft>
              <a:buClrTx/>
              <a:buSzTx/>
              <a:buFontTx/>
              <a:buNone/>
              <a:tabLst/>
              <a:defRPr/>
            </a:pPr>
            <a:endParaRPr kumimoji="0" lang="hu-HU" altLang="hu-HU" sz="26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endParaRPr>
          </a:p>
          <a:p>
            <a:pPr marL="609600" marR="0" lvl="0" indent="-609600" algn="l" defTabSz="914400" rtl="0" eaLnBrk="0" fontAlgn="base" latinLnBrk="0" hangingPunct="0">
              <a:lnSpc>
                <a:spcPct val="90000"/>
              </a:lnSpc>
              <a:spcBef>
                <a:spcPct val="20000"/>
              </a:spcBef>
              <a:spcAft>
                <a:spcPct val="0"/>
              </a:spcAft>
              <a:buClrTx/>
              <a:buSzTx/>
              <a:buFontTx/>
              <a:buNone/>
              <a:tabLst/>
              <a:defRPr/>
            </a:pPr>
            <a:r>
              <a:rPr kumimoji="0" lang="hu-HU" altLang="hu-HU" sz="26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VO</a:t>
            </a:r>
            <a:r>
              <a:rPr kumimoji="0" lang="hu-HU" altLang="hu-HU" sz="2600" b="0" i="0" u="none" strike="noStrike" kern="1200" cap="none" spc="0" normalizeH="0" baseline="-25000" noProof="0" dirty="0">
                <a:ln>
                  <a:noFill/>
                </a:ln>
                <a:solidFill>
                  <a:srgbClr val="FF0000"/>
                </a:solidFill>
                <a:effectLst/>
                <a:uLnTx/>
                <a:uFillTx/>
                <a:latin typeface="Times New Roman" panose="02020603050405020304" pitchFamily="18" charset="0"/>
                <a:ea typeface="+mn-ea"/>
                <a:cs typeface="+mn-cs"/>
              </a:rPr>
              <a:t>2</a:t>
            </a:r>
            <a:r>
              <a:rPr kumimoji="0" lang="hu-HU" altLang="hu-HU" sz="2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hu-HU" altLang="hu-HU" sz="2600" b="0" i="0" u="none" strike="noStrike" kern="1200" cap="none" spc="0" normalizeH="0" baseline="0" noProof="0" dirty="0">
                <a:ln>
                  <a:noFill/>
                </a:ln>
                <a:solidFill>
                  <a:srgbClr val="294143"/>
                </a:solidFill>
                <a:effectLst/>
                <a:uLnTx/>
                <a:uFillTx/>
                <a:latin typeface="Times New Roman" panose="02020603050405020304" pitchFamily="18" charset="0"/>
                <a:ea typeface="+mn-ea"/>
                <a:cs typeface="+mn-cs"/>
              </a:rPr>
              <a:t>= CO • (CaO</a:t>
            </a:r>
            <a:r>
              <a:rPr kumimoji="0" lang="hu-HU" altLang="hu-HU" sz="2600" b="0" i="0" u="none" strike="noStrike" kern="1200" cap="none" spc="0" normalizeH="0" baseline="-25000" noProof="0" dirty="0">
                <a:ln>
                  <a:noFill/>
                </a:ln>
                <a:solidFill>
                  <a:srgbClr val="294143"/>
                </a:solidFill>
                <a:effectLst/>
                <a:uLnTx/>
                <a:uFillTx/>
                <a:latin typeface="Times New Roman" panose="02020603050405020304" pitchFamily="18" charset="0"/>
                <a:ea typeface="+mn-ea"/>
                <a:cs typeface="+mn-cs"/>
              </a:rPr>
              <a:t>2</a:t>
            </a:r>
            <a:r>
              <a:rPr kumimoji="0" lang="hu-HU" altLang="hu-HU" sz="2600" b="0" i="0" u="none" strike="noStrike" kern="1200" cap="none" spc="0" normalizeH="0" baseline="0" noProof="0" dirty="0">
                <a:ln>
                  <a:noFill/>
                </a:ln>
                <a:solidFill>
                  <a:srgbClr val="294143"/>
                </a:solidFill>
                <a:effectLst/>
                <a:uLnTx/>
                <a:uFillTx/>
                <a:latin typeface="Times New Roman" panose="02020603050405020304" pitchFamily="18" charset="0"/>
                <a:ea typeface="+mn-ea"/>
                <a:cs typeface="+mn-cs"/>
              </a:rPr>
              <a:t> - CvO</a:t>
            </a:r>
            <a:r>
              <a:rPr kumimoji="0" lang="hu-HU" altLang="hu-HU" sz="2600" b="0" i="0" u="none" strike="noStrike" kern="1200" cap="none" spc="0" normalizeH="0" baseline="-25000" noProof="0" dirty="0">
                <a:ln>
                  <a:noFill/>
                </a:ln>
                <a:solidFill>
                  <a:srgbClr val="294143"/>
                </a:solidFill>
                <a:effectLst/>
                <a:uLnTx/>
                <a:uFillTx/>
                <a:latin typeface="Times New Roman" panose="02020603050405020304" pitchFamily="18" charset="0"/>
                <a:ea typeface="+mn-ea"/>
                <a:cs typeface="+mn-cs"/>
              </a:rPr>
              <a:t>2</a:t>
            </a:r>
            <a:r>
              <a:rPr kumimoji="0" lang="hu-HU" altLang="hu-HU" sz="2600" b="0" i="0" u="none" strike="noStrike" kern="1200" cap="none" spc="0" normalizeH="0" baseline="0" noProof="0" dirty="0">
                <a:ln>
                  <a:noFill/>
                </a:ln>
                <a:solidFill>
                  <a:srgbClr val="294143"/>
                </a:solidFill>
                <a:effectLst/>
                <a:uLnTx/>
                <a:uFillTx/>
                <a:latin typeface="Times New Roman" panose="02020603050405020304" pitchFamily="18" charset="0"/>
                <a:ea typeface="+mn-ea"/>
                <a:cs typeface="+mn-cs"/>
              </a:rPr>
              <a:t>) </a:t>
            </a:r>
            <a:endParaRPr kumimoji="0" lang="hu-HU" altLang="hu-HU" sz="2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609600" marR="0" lvl="0" indent="-609600" algn="r" defTabSz="914400" rtl="0" eaLnBrk="0" fontAlgn="base" latinLnBrk="0" hangingPunct="0">
              <a:lnSpc>
                <a:spcPct val="90000"/>
              </a:lnSpc>
              <a:spcBef>
                <a:spcPct val="20000"/>
              </a:spcBef>
              <a:spcAft>
                <a:spcPct val="0"/>
              </a:spcAft>
              <a:buClrTx/>
              <a:buSzTx/>
              <a:buFontTx/>
              <a:buNone/>
              <a:tabLst/>
              <a:defRPr/>
            </a:pPr>
            <a:endParaRPr kumimoji="0" lang="hu-HU" altLang="hu-HU" sz="16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endParaRPr>
          </a:p>
          <a:p>
            <a:pPr marL="609600" marR="0" lvl="0" indent="-609600" algn="r" defTabSz="914400" rtl="0" eaLnBrk="0" fontAlgn="base" latinLnBrk="0" hangingPunct="0">
              <a:lnSpc>
                <a:spcPct val="90000"/>
              </a:lnSpc>
              <a:spcBef>
                <a:spcPct val="20000"/>
              </a:spcBef>
              <a:spcAft>
                <a:spcPct val="0"/>
              </a:spcAft>
              <a:buClrTx/>
              <a:buSzTx/>
              <a:buFontTx/>
              <a:buNone/>
              <a:tabLst/>
              <a:defRPr/>
            </a:pPr>
            <a:endParaRPr kumimoji="0" lang="hu-HU" altLang="hu-HU" sz="1400" b="0" i="0" u="none" strike="noStrike" kern="1200" cap="none" spc="0" normalizeH="0" baseline="0" noProof="0" dirty="0">
              <a:ln>
                <a:noFill/>
              </a:ln>
              <a:solidFill>
                <a:srgbClr val="FF3300"/>
              </a:solidFill>
              <a:effectLst/>
              <a:uLnTx/>
              <a:uFillTx/>
              <a:latin typeface="Times New Roman" panose="02020603050405020304" pitchFamily="18" charset="0"/>
              <a:ea typeface="+mn-ea"/>
              <a:cs typeface="+mn-cs"/>
            </a:endParaRPr>
          </a:p>
        </p:txBody>
      </p:sp>
      <p:pic>
        <p:nvPicPr>
          <p:cNvPr id="14" name="Picture 7">
            <a:extLst>
              <a:ext uri="{FF2B5EF4-FFF2-40B4-BE49-F238E27FC236}">
                <a16:creationId xmlns:a16="http://schemas.microsoft.com/office/drawing/2014/main" id="{7E80CF55-E74F-7942-A961-D2F8DFE23B6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t="15128"/>
          <a:stretch>
            <a:fillRect/>
          </a:stretch>
        </p:blipFill>
        <p:spPr bwMode="auto">
          <a:xfrm>
            <a:off x="1714624" y="1628503"/>
            <a:ext cx="8424862"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Szövegdoboz 5">
            <a:extLst>
              <a:ext uri="{FF2B5EF4-FFF2-40B4-BE49-F238E27FC236}">
                <a16:creationId xmlns:a16="http://schemas.microsoft.com/office/drawing/2014/main" id="{23733C64-5481-0041-AA90-E4461D73CD0E}"/>
              </a:ext>
            </a:extLst>
          </p:cNvPr>
          <p:cNvSpPr txBox="1">
            <a:spLocks noChangeArrowheads="1"/>
          </p:cNvSpPr>
          <p:nvPr/>
        </p:nvSpPr>
        <p:spPr bwMode="auto">
          <a:xfrm>
            <a:off x="1930524" y="3212828"/>
            <a:ext cx="1909762" cy="584200"/>
          </a:xfrm>
          <a:prstGeom prst="rect">
            <a:avLst/>
          </a:prstGeom>
          <a:solidFill>
            <a:srgbClr val="FFFFFF"/>
          </a:solidFill>
          <a:ln w="28575">
            <a:solidFill>
              <a:schemeClr val="accent2"/>
            </a:solidFill>
            <a:miter lim="800000"/>
            <a:headEnd/>
            <a:tailEnd/>
          </a:ln>
        </p:spPr>
        <p:txBody>
          <a:bodyPr>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hu-HU" altLang="hu-HU" sz="3200" b="0"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Fluid</a:t>
            </a:r>
          </a:p>
        </p:txBody>
      </p:sp>
      <p:cxnSp>
        <p:nvCxnSpPr>
          <p:cNvPr id="16" name="Egyenes összekötő nyíllal 10">
            <a:extLst>
              <a:ext uri="{FF2B5EF4-FFF2-40B4-BE49-F238E27FC236}">
                <a16:creationId xmlns:a16="http://schemas.microsoft.com/office/drawing/2014/main" id="{B56CC905-A377-014B-8122-507429652DC1}"/>
              </a:ext>
            </a:extLst>
          </p:cNvPr>
          <p:cNvCxnSpPr>
            <a:cxnSpLocks noChangeShapeType="1"/>
          </p:cNvCxnSpPr>
          <p:nvPr/>
        </p:nvCxnSpPr>
        <p:spPr bwMode="auto">
          <a:xfrm>
            <a:off x="3154486" y="3860528"/>
            <a:ext cx="0" cy="4318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17" name="Téglalap 15">
            <a:extLst>
              <a:ext uri="{FF2B5EF4-FFF2-40B4-BE49-F238E27FC236}">
                <a16:creationId xmlns:a16="http://schemas.microsoft.com/office/drawing/2014/main" id="{DBB39590-F0B8-9A42-B6F8-AA6C8610E1FE}"/>
              </a:ext>
            </a:extLst>
          </p:cNvPr>
          <p:cNvSpPr>
            <a:spLocks noChangeArrowheads="1"/>
          </p:cNvSpPr>
          <p:nvPr/>
        </p:nvSpPr>
        <p:spPr bwMode="auto">
          <a:xfrm>
            <a:off x="2948111" y="4363765"/>
            <a:ext cx="495300" cy="504825"/>
          </a:xfrm>
          <a:prstGeom prst="rect">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u-HU" altLang="hu-HU"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8" name="Téglalap 13">
            <a:extLst>
              <a:ext uri="{FF2B5EF4-FFF2-40B4-BE49-F238E27FC236}">
                <a16:creationId xmlns:a16="http://schemas.microsoft.com/office/drawing/2014/main" id="{7BC6F478-B81E-DF4D-8B91-C86726C46C37}"/>
              </a:ext>
            </a:extLst>
          </p:cNvPr>
          <p:cNvSpPr>
            <a:spLocks noChangeArrowheads="1"/>
          </p:cNvSpPr>
          <p:nvPr/>
        </p:nvSpPr>
        <p:spPr bwMode="auto">
          <a:xfrm>
            <a:off x="4460999" y="4363765"/>
            <a:ext cx="493712" cy="504825"/>
          </a:xfrm>
          <a:prstGeom prst="rect">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u-HU" altLang="hu-HU"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9" name="Téglalap 16">
            <a:extLst>
              <a:ext uri="{FF2B5EF4-FFF2-40B4-BE49-F238E27FC236}">
                <a16:creationId xmlns:a16="http://schemas.microsoft.com/office/drawing/2014/main" id="{3A4E542E-4447-164E-9150-1B25CCFD3E9D}"/>
              </a:ext>
            </a:extLst>
          </p:cNvPr>
          <p:cNvSpPr>
            <a:spLocks noChangeArrowheads="1"/>
          </p:cNvSpPr>
          <p:nvPr/>
        </p:nvSpPr>
        <p:spPr bwMode="auto">
          <a:xfrm>
            <a:off x="5578599" y="4363765"/>
            <a:ext cx="817562" cy="504825"/>
          </a:xfrm>
          <a:prstGeom prst="rect">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u-HU" altLang="hu-HU"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0" name="Szövegdoboz 17">
            <a:extLst>
              <a:ext uri="{FF2B5EF4-FFF2-40B4-BE49-F238E27FC236}">
                <a16:creationId xmlns:a16="http://schemas.microsoft.com/office/drawing/2014/main" id="{6EB6417D-F1E9-8B45-8DED-78C1CFB202D2}"/>
              </a:ext>
            </a:extLst>
          </p:cNvPr>
          <p:cNvSpPr txBox="1">
            <a:spLocks noChangeArrowheads="1"/>
          </p:cNvSpPr>
          <p:nvPr/>
        </p:nvSpPr>
        <p:spPr bwMode="auto">
          <a:xfrm>
            <a:off x="3838699" y="3212828"/>
            <a:ext cx="1260475" cy="584200"/>
          </a:xfrm>
          <a:prstGeom prst="rect">
            <a:avLst/>
          </a:prstGeom>
          <a:solidFill>
            <a:srgbClr val="FFFFFF"/>
          </a:solidFill>
          <a:ln w="28575">
            <a:solidFill>
              <a:schemeClr val="accent2"/>
            </a:solidFill>
            <a:miter lim="800000"/>
            <a:headEnd/>
            <a:tailEnd/>
          </a:ln>
        </p:spPr>
        <p:txBody>
          <a:bodyPr>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hu-HU" altLang="hu-HU" sz="3200" b="0"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Blood</a:t>
            </a:r>
          </a:p>
        </p:txBody>
      </p:sp>
      <p:sp>
        <p:nvSpPr>
          <p:cNvPr id="21" name="Szövegdoboz 18">
            <a:extLst>
              <a:ext uri="{FF2B5EF4-FFF2-40B4-BE49-F238E27FC236}">
                <a16:creationId xmlns:a16="http://schemas.microsoft.com/office/drawing/2014/main" id="{86AACFFA-EBB8-5943-906C-DA3D449E3349}"/>
              </a:ext>
            </a:extLst>
          </p:cNvPr>
          <p:cNvSpPr txBox="1">
            <a:spLocks noChangeArrowheads="1"/>
          </p:cNvSpPr>
          <p:nvPr/>
        </p:nvSpPr>
        <p:spPr bwMode="auto">
          <a:xfrm>
            <a:off x="5116636" y="3212828"/>
            <a:ext cx="1495425" cy="584200"/>
          </a:xfrm>
          <a:prstGeom prst="rect">
            <a:avLst/>
          </a:prstGeom>
          <a:solidFill>
            <a:srgbClr val="FFFFFF"/>
          </a:solidFill>
          <a:ln w="28575">
            <a:solidFill>
              <a:schemeClr val="accent2"/>
            </a:solidFill>
            <a:miter lim="800000"/>
            <a:headEnd/>
            <a:tailEnd/>
          </a:ln>
        </p:spPr>
        <p:txBody>
          <a:bodyPr>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hu-HU" altLang="hu-HU" sz="3200" b="0"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Oxygen</a:t>
            </a:r>
          </a:p>
        </p:txBody>
      </p:sp>
      <p:cxnSp>
        <p:nvCxnSpPr>
          <p:cNvPr id="22" name="Egyenes összekötő nyíllal 19">
            <a:extLst>
              <a:ext uri="{FF2B5EF4-FFF2-40B4-BE49-F238E27FC236}">
                <a16:creationId xmlns:a16="http://schemas.microsoft.com/office/drawing/2014/main" id="{0433B19C-52D2-9040-A7F0-F01B2B164E55}"/>
              </a:ext>
            </a:extLst>
          </p:cNvPr>
          <p:cNvCxnSpPr>
            <a:cxnSpLocks noChangeShapeType="1"/>
          </p:cNvCxnSpPr>
          <p:nvPr/>
        </p:nvCxnSpPr>
        <p:spPr bwMode="auto">
          <a:xfrm>
            <a:off x="4667374" y="3860528"/>
            <a:ext cx="0" cy="4318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3" name="Egyenes összekötő nyíllal 20">
            <a:extLst>
              <a:ext uri="{FF2B5EF4-FFF2-40B4-BE49-F238E27FC236}">
                <a16:creationId xmlns:a16="http://schemas.microsoft.com/office/drawing/2014/main" id="{E1EF0B20-23C5-E943-930E-221B5AD9C7C5}"/>
              </a:ext>
            </a:extLst>
          </p:cNvPr>
          <p:cNvCxnSpPr>
            <a:cxnSpLocks noChangeShapeType="1"/>
          </p:cNvCxnSpPr>
          <p:nvPr/>
        </p:nvCxnSpPr>
        <p:spPr bwMode="auto">
          <a:xfrm>
            <a:off x="5962774" y="3860528"/>
            <a:ext cx="0" cy="4318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24" name="Szövegdoboz 21">
            <a:extLst>
              <a:ext uri="{FF2B5EF4-FFF2-40B4-BE49-F238E27FC236}">
                <a16:creationId xmlns:a16="http://schemas.microsoft.com/office/drawing/2014/main" id="{35C8E518-DFB3-DF4E-A374-4F5639F4D057}"/>
              </a:ext>
            </a:extLst>
          </p:cNvPr>
          <p:cNvSpPr txBox="1">
            <a:spLocks noChangeArrowheads="1"/>
          </p:cNvSpPr>
          <p:nvPr/>
        </p:nvSpPr>
        <p:spPr bwMode="auto">
          <a:xfrm>
            <a:off x="1570161" y="6021115"/>
            <a:ext cx="3097213" cy="460375"/>
          </a:xfrm>
          <a:prstGeom prst="rect">
            <a:avLst/>
          </a:prstGeom>
          <a:solidFill>
            <a:srgbClr val="FFFFFF"/>
          </a:solidFill>
          <a:ln w="28575">
            <a:solidFill>
              <a:schemeClr val="accent2"/>
            </a:solidFill>
            <a:miter lim="800000"/>
            <a:headEnd/>
            <a:tailEnd/>
          </a:ln>
        </p:spPr>
        <p:txBody>
          <a:bodyPr>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hu-HU" altLang="hu-HU" sz="2400" b="0"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Analgesia, sedation</a:t>
            </a:r>
          </a:p>
        </p:txBody>
      </p:sp>
      <p:sp>
        <p:nvSpPr>
          <p:cNvPr id="25" name="Téglalap 22">
            <a:extLst>
              <a:ext uri="{FF2B5EF4-FFF2-40B4-BE49-F238E27FC236}">
                <a16:creationId xmlns:a16="http://schemas.microsoft.com/office/drawing/2014/main" id="{1B938782-2D06-FB44-AF01-B8C65BCD792B}"/>
              </a:ext>
            </a:extLst>
          </p:cNvPr>
          <p:cNvSpPr>
            <a:spLocks noChangeArrowheads="1"/>
          </p:cNvSpPr>
          <p:nvPr/>
        </p:nvSpPr>
        <p:spPr bwMode="auto">
          <a:xfrm>
            <a:off x="1930524" y="5300390"/>
            <a:ext cx="728662" cy="504825"/>
          </a:xfrm>
          <a:prstGeom prst="rect">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u-HU" altLang="hu-HU"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cxnSp>
        <p:nvCxnSpPr>
          <p:cNvPr id="26" name="Egyenes összekötő nyíllal 33">
            <a:extLst>
              <a:ext uri="{FF2B5EF4-FFF2-40B4-BE49-F238E27FC236}">
                <a16:creationId xmlns:a16="http://schemas.microsoft.com/office/drawing/2014/main" id="{5686650E-59EB-4A4F-96B5-A57959469CFF}"/>
              </a:ext>
            </a:extLst>
          </p:cNvPr>
          <p:cNvCxnSpPr>
            <a:cxnSpLocks noChangeShapeType="1"/>
          </p:cNvCxnSpPr>
          <p:nvPr/>
        </p:nvCxnSpPr>
        <p:spPr bwMode="auto">
          <a:xfrm flipV="1">
            <a:off x="2290886" y="5805215"/>
            <a:ext cx="0" cy="2159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27" name="Rectangle 11">
            <a:extLst>
              <a:ext uri="{FF2B5EF4-FFF2-40B4-BE49-F238E27FC236}">
                <a16:creationId xmlns:a16="http://schemas.microsoft.com/office/drawing/2014/main" id="{0708292B-F3A9-F84A-A6AC-0D6FDC8F60C0}"/>
              </a:ext>
            </a:extLst>
          </p:cNvPr>
          <p:cNvSpPr txBox="1">
            <a:spLocks noChangeArrowheads="1"/>
          </p:cNvSpPr>
          <p:nvPr/>
        </p:nvSpPr>
        <p:spPr>
          <a:xfrm>
            <a:off x="2351584" y="146720"/>
            <a:ext cx="8286750" cy="762000"/>
          </a:xfrm>
          <a:prstGeom prst="rect">
            <a:avLst/>
          </a:prstGeom>
          <a:noFill/>
        </p:spPr>
        <p:txBody>
          <a:bodyPr lIns="90488" tIns="44450" rIns="90488" bIns="44450"/>
          <a:lstStyle/>
          <a:p>
            <a:pPr marL="0" marR="0" lvl="0" indent="0" algn="ctr" defTabSz="762000" rtl="0" eaLnBrk="0" fontAlgn="base" latinLnBrk="0" hangingPunct="0">
              <a:lnSpc>
                <a:spcPct val="100000"/>
              </a:lnSpc>
              <a:spcBef>
                <a:spcPct val="0"/>
              </a:spcBef>
              <a:spcAft>
                <a:spcPct val="0"/>
              </a:spcAft>
              <a:buClrTx/>
              <a:buSzTx/>
              <a:buFontTx/>
              <a:buNone/>
              <a:tabLst/>
              <a:defRPr/>
            </a:pPr>
            <a:r>
              <a:rPr kumimoji="0" lang="hu-HU" sz="4400" b="0" i="0" u="none" strike="noStrike" kern="0" cap="none" spc="0" normalizeH="0" baseline="0" noProof="0" dirty="0" err="1">
                <a:ln>
                  <a:noFill/>
                </a:ln>
                <a:solidFill>
                  <a:srgbClr val="294143"/>
                </a:solidFill>
                <a:effectLst/>
                <a:uLnTx/>
                <a:uFillTx/>
                <a:latin typeface="Times New Roman"/>
                <a:ea typeface="+mn-ea"/>
                <a:cs typeface="+mn-cs"/>
              </a:rPr>
              <a:t>Reszuszcitációs</a:t>
            </a:r>
            <a:r>
              <a:rPr kumimoji="0" lang="hu-HU" sz="4400" b="0" i="0" u="none" strike="noStrike" kern="0" cap="none" spc="0" normalizeH="0" baseline="0" noProof="0" dirty="0">
                <a:ln>
                  <a:noFill/>
                </a:ln>
                <a:solidFill>
                  <a:srgbClr val="294143"/>
                </a:solidFill>
                <a:effectLst/>
                <a:uLnTx/>
                <a:uFillTx/>
                <a:latin typeface="Times New Roman"/>
                <a:ea typeface="+mn-ea"/>
                <a:cs typeface="+mn-cs"/>
              </a:rPr>
              <a:t> lépések</a:t>
            </a:r>
            <a:endParaRPr kumimoji="0" lang="hu-HU" sz="4400" b="1" i="0" u="none" strike="noStrike" kern="0" cap="none" spc="0" normalizeH="0" baseline="-25000" noProof="0" dirty="0">
              <a:ln>
                <a:noFill/>
              </a:ln>
              <a:solidFill>
                <a:srgbClr val="294143"/>
              </a:solidFill>
              <a:effectLst/>
              <a:uLnTx/>
              <a:uFillTx/>
              <a:latin typeface="Times New Roman"/>
              <a:ea typeface="+mn-ea"/>
              <a:cs typeface="+mn-cs"/>
            </a:endParaRPr>
          </a:p>
        </p:txBody>
      </p:sp>
      <p:pic>
        <p:nvPicPr>
          <p:cNvPr id="31" name="Kép 44">
            <a:extLst>
              <a:ext uri="{FF2B5EF4-FFF2-40B4-BE49-F238E27FC236}">
                <a16:creationId xmlns:a16="http://schemas.microsoft.com/office/drawing/2014/main" id="{E8D44944-CA73-DE4D-BF15-5F78111FD2C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557510" y="188640"/>
            <a:ext cx="515154" cy="515154"/>
          </a:xfrm>
          <a:prstGeom prst="rect">
            <a:avLst/>
          </a:prstGeom>
        </p:spPr>
      </p:pic>
      <p:pic>
        <p:nvPicPr>
          <p:cNvPr id="32" name="Picture 31" descr="A picture containing food&#10;&#10;Description automatically generated">
            <a:extLst>
              <a:ext uri="{FF2B5EF4-FFF2-40B4-BE49-F238E27FC236}">
                <a16:creationId xmlns:a16="http://schemas.microsoft.com/office/drawing/2014/main" id="{69E8160F-DF6C-A74B-8341-41BBE0BE8A0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956915" y="188640"/>
            <a:ext cx="539685" cy="515154"/>
          </a:xfrm>
          <a:prstGeom prst="rect">
            <a:avLst/>
          </a:prstGeom>
        </p:spPr>
      </p:pic>
      <p:sp>
        <p:nvSpPr>
          <p:cNvPr id="38" name="AutoShape 10">
            <a:extLst>
              <a:ext uri="{FF2B5EF4-FFF2-40B4-BE49-F238E27FC236}">
                <a16:creationId xmlns:a16="http://schemas.microsoft.com/office/drawing/2014/main" id="{4235655B-4779-2A42-B24E-184777F33346}"/>
              </a:ext>
            </a:extLst>
          </p:cNvPr>
          <p:cNvSpPr>
            <a:spLocks/>
          </p:cNvSpPr>
          <p:nvPr/>
        </p:nvSpPr>
        <p:spPr bwMode="auto">
          <a:xfrm rot="16241813">
            <a:off x="3436267" y="4497710"/>
            <a:ext cx="153988" cy="838200"/>
          </a:xfrm>
          <a:prstGeom prst="leftBrace">
            <a:avLst>
              <a:gd name="adj1" fmla="val 45361"/>
              <a:gd name="adj2" fmla="val 50000"/>
            </a:avLst>
          </a:prstGeom>
          <a:noFill/>
          <a:ln w="19050">
            <a:solidFill>
              <a:srgbClr val="294143"/>
            </a:solidFill>
            <a:round/>
            <a:headEnd type="none" w="sm" len="sm"/>
            <a:tailEnd type="none" w="lg" len="lg"/>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endParaRPr lang="en-US" altLang="en-US" sz="2400">
              <a:solidFill>
                <a:srgbClr val="294143"/>
              </a:solidFill>
            </a:endParaRPr>
          </a:p>
        </p:txBody>
      </p:sp>
      <p:sp>
        <p:nvSpPr>
          <p:cNvPr id="39" name="AutoShape 11">
            <a:extLst>
              <a:ext uri="{FF2B5EF4-FFF2-40B4-BE49-F238E27FC236}">
                <a16:creationId xmlns:a16="http://schemas.microsoft.com/office/drawing/2014/main" id="{3912D3DC-EC8F-384A-AC83-F7F8259962F8}"/>
              </a:ext>
            </a:extLst>
          </p:cNvPr>
          <p:cNvSpPr>
            <a:spLocks/>
          </p:cNvSpPr>
          <p:nvPr/>
        </p:nvSpPr>
        <p:spPr bwMode="auto">
          <a:xfrm rot="16241813">
            <a:off x="6184835" y="3239616"/>
            <a:ext cx="152400" cy="3352800"/>
          </a:xfrm>
          <a:prstGeom prst="leftBrace">
            <a:avLst>
              <a:gd name="adj1" fmla="val 183333"/>
              <a:gd name="adj2" fmla="val 50000"/>
            </a:avLst>
          </a:prstGeom>
          <a:noFill/>
          <a:ln w="19050">
            <a:solidFill>
              <a:srgbClr val="294143"/>
            </a:solidFill>
            <a:round/>
            <a:headEnd type="none" w="sm" len="sm"/>
            <a:tailEnd type="none" w="lg" len="lg"/>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endParaRPr lang="en-US" altLang="en-US" sz="2400">
              <a:solidFill>
                <a:srgbClr val="294143"/>
              </a:solidFill>
            </a:endParaRPr>
          </a:p>
        </p:txBody>
      </p:sp>
      <p:sp>
        <p:nvSpPr>
          <p:cNvPr id="42" name="Text Box 12">
            <a:extLst>
              <a:ext uri="{FF2B5EF4-FFF2-40B4-BE49-F238E27FC236}">
                <a16:creationId xmlns:a16="http://schemas.microsoft.com/office/drawing/2014/main" id="{E31EA8D6-46BE-374E-94ED-BDC8036834F1}"/>
              </a:ext>
            </a:extLst>
          </p:cNvPr>
          <p:cNvSpPr txBox="1">
            <a:spLocks noChangeArrowheads="1"/>
          </p:cNvSpPr>
          <p:nvPr/>
        </p:nvSpPr>
        <p:spPr bwMode="auto">
          <a:xfrm>
            <a:off x="3170361" y="4916016"/>
            <a:ext cx="608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type="none" w="sm" len="sm"/>
                <a:tailEnd type="none" w="lg" len="lg"/>
              </a14:hiddenLine>
            </a:ext>
          </a:extLst>
        </p:spPr>
        <p:txBody>
          <a:bodyPr wrap="none">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hu-HU" altLang="en-US" sz="2400" dirty="0">
                <a:solidFill>
                  <a:srgbClr val="294143"/>
                </a:solidFill>
              </a:rPr>
              <a:t>CO</a:t>
            </a:r>
          </a:p>
        </p:txBody>
      </p:sp>
      <p:sp>
        <p:nvSpPr>
          <p:cNvPr id="45" name="Text Box 13">
            <a:extLst>
              <a:ext uri="{FF2B5EF4-FFF2-40B4-BE49-F238E27FC236}">
                <a16:creationId xmlns:a16="http://schemas.microsoft.com/office/drawing/2014/main" id="{F0749D19-EAE0-B441-93F8-5B44BBED39A8}"/>
              </a:ext>
            </a:extLst>
          </p:cNvPr>
          <p:cNvSpPr txBox="1">
            <a:spLocks noChangeArrowheads="1"/>
          </p:cNvSpPr>
          <p:nvPr/>
        </p:nvSpPr>
        <p:spPr bwMode="auto">
          <a:xfrm>
            <a:off x="5897934" y="4916016"/>
            <a:ext cx="846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type="none" w="sm" len="sm"/>
                <a:tailEnd type="none" w="lg" len="lg"/>
              </a14:hiddenLine>
            </a:ext>
          </a:extLst>
        </p:spPr>
        <p:txBody>
          <a:bodyPr wrap="none">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hu-HU" altLang="en-US" sz="2400" dirty="0">
                <a:solidFill>
                  <a:srgbClr val="294143"/>
                </a:solidFill>
              </a:rPr>
              <a:t>CaO</a:t>
            </a:r>
            <a:r>
              <a:rPr lang="hu-HU" altLang="en-US" sz="2400" baseline="-25000" dirty="0">
                <a:solidFill>
                  <a:srgbClr val="294143"/>
                </a:solidFill>
              </a:rPr>
              <a:t>2</a:t>
            </a:r>
            <a:endParaRPr lang="hu-HU" altLang="en-US" sz="2400" dirty="0">
              <a:solidFill>
                <a:srgbClr val="294143"/>
              </a:solidFill>
            </a:endParaRPr>
          </a:p>
        </p:txBody>
      </p:sp>
    </p:spTree>
    <p:custDataLst>
      <p:tags r:id="rId1"/>
    </p:custDataLst>
    <p:extLst>
      <p:ext uri="{BB962C8B-B14F-4D97-AF65-F5344CB8AC3E}">
        <p14:creationId xmlns:p14="http://schemas.microsoft.com/office/powerpoint/2010/main" val="3614879821"/>
      </p:ext>
    </p:extLst>
  </p:cSld>
  <p:clrMapOvr>
    <a:masterClrMapping/>
  </p:clrMapOvr>
  <p:transition advTm="1079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strVal val="#ppt_w*0.70"/>
                                          </p:val>
                                        </p:tav>
                                        <p:tav tm="100000">
                                          <p:val>
                                            <p:strVal val="#ppt_w"/>
                                          </p:val>
                                        </p:tav>
                                      </p:tavLst>
                                    </p:anim>
                                    <p:anim calcmode="lin" valueType="num">
                                      <p:cBhvr>
                                        <p:cTn id="8" dur="1000" fill="hold"/>
                                        <p:tgtEl>
                                          <p:spTgt spid="15"/>
                                        </p:tgtEl>
                                        <p:attrNameLst>
                                          <p:attrName>ppt_h</p:attrName>
                                        </p:attrNameLst>
                                      </p:cBhvr>
                                      <p:tavLst>
                                        <p:tav tm="0">
                                          <p:val>
                                            <p:strVal val="#ppt_h"/>
                                          </p:val>
                                        </p:tav>
                                        <p:tav tm="100000">
                                          <p:val>
                                            <p:strVal val="#ppt_h"/>
                                          </p:val>
                                        </p:tav>
                                      </p:tavLst>
                                    </p:anim>
                                    <p:animEffect transition="in" filter="fade">
                                      <p:cBhvr>
                                        <p:cTn id="9" dur="1000"/>
                                        <p:tgtEl>
                                          <p:spTgt spid="15"/>
                                        </p:tgtEl>
                                      </p:cBhvr>
                                    </p:animEffect>
                                  </p:childTnLst>
                                </p:cTn>
                              </p:par>
                              <p:par>
                                <p:cTn id="10" presetID="55" presetClass="entr" presetSubtype="0"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1000" fill="hold"/>
                                        <p:tgtEl>
                                          <p:spTgt spid="16"/>
                                        </p:tgtEl>
                                        <p:attrNameLst>
                                          <p:attrName>ppt_w</p:attrName>
                                        </p:attrNameLst>
                                      </p:cBhvr>
                                      <p:tavLst>
                                        <p:tav tm="0">
                                          <p:val>
                                            <p:strVal val="#ppt_w*0.70"/>
                                          </p:val>
                                        </p:tav>
                                        <p:tav tm="100000">
                                          <p:val>
                                            <p:strVal val="#ppt_w"/>
                                          </p:val>
                                        </p:tav>
                                      </p:tavLst>
                                    </p:anim>
                                    <p:anim calcmode="lin" valueType="num">
                                      <p:cBhvr>
                                        <p:cTn id="13" dur="1000" fill="hold"/>
                                        <p:tgtEl>
                                          <p:spTgt spid="16"/>
                                        </p:tgtEl>
                                        <p:attrNameLst>
                                          <p:attrName>ppt_h</p:attrName>
                                        </p:attrNameLst>
                                      </p:cBhvr>
                                      <p:tavLst>
                                        <p:tav tm="0">
                                          <p:val>
                                            <p:strVal val="#ppt_h"/>
                                          </p:val>
                                        </p:tav>
                                        <p:tav tm="100000">
                                          <p:val>
                                            <p:strVal val="#ppt_h"/>
                                          </p:val>
                                        </p:tav>
                                      </p:tavLst>
                                    </p:anim>
                                    <p:animEffect transition="in" filter="fade">
                                      <p:cBhvr>
                                        <p:cTn id="14" dur="1000"/>
                                        <p:tgtEl>
                                          <p:spTgt spid="16"/>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1000" fill="hold"/>
                                        <p:tgtEl>
                                          <p:spTgt spid="17"/>
                                        </p:tgtEl>
                                        <p:attrNameLst>
                                          <p:attrName>ppt_w</p:attrName>
                                        </p:attrNameLst>
                                      </p:cBhvr>
                                      <p:tavLst>
                                        <p:tav tm="0">
                                          <p:val>
                                            <p:strVal val="#ppt_w*0.70"/>
                                          </p:val>
                                        </p:tav>
                                        <p:tav tm="100000">
                                          <p:val>
                                            <p:strVal val="#ppt_w"/>
                                          </p:val>
                                        </p:tav>
                                      </p:tavLst>
                                    </p:anim>
                                    <p:anim calcmode="lin" valueType="num">
                                      <p:cBhvr>
                                        <p:cTn id="18" dur="1000" fill="hold"/>
                                        <p:tgtEl>
                                          <p:spTgt spid="17"/>
                                        </p:tgtEl>
                                        <p:attrNameLst>
                                          <p:attrName>ppt_h</p:attrName>
                                        </p:attrNameLst>
                                      </p:cBhvr>
                                      <p:tavLst>
                                        <p:tav tm="0">
                                          <p:val>
                                            <p:strVal val="#ppt_h"/>
                                          </p:val>
                                        </p:tav>
                                        <p:tav tm="100000">
                                          <p:val>
                                            <p:strVal val="#ppt_h"/>
                                          </p:val>
                                        </p:tav>
                                      </p:tavLst>
                                    </p:anim>
                                    <p:animEffect transition="in" filter="fade">
                                      <p:cBhvr>
                                        <p:cTn id="19" dur="10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55" presetClass="entr" presetSubtype="0" fill="hold" grpId="0" nodeType="click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1000" fill="hold"/>
                                        <p:tgtEl>
                                          <p:spTgt spid="20"/>
                                        </p:tgtEl>
                                        <p:attrNameLst>
                                          <p:attrName>ppt_w</p:attrName>
                                        </p:attrNameLst>
                                      </p:cBhvr>
                                      <p:tavLst>
                                        <p:tav tm="0">
                                          <p:val>
                                            <p:strVal val="#ppt_w*0.70"/>
                                          </p:val>
                                        </p:tav>
                                        <p:tav tm="100000">
                                          <p:val>
                                            <p:strVal val="#ppt_w"/>
                                          </p:val>
                                        </p:tav>
                                      </p:tavLst>
                                    </p:anim>
                                    <p:anim calcmode="lin" valueType="num">
                                      <p:cBhvr>
                                        <p:cTn id="25" dur="1000" fill="hold"/>
                                        <p:tgtEl>
                                          <p:spTgt spid="20"/>
                                        </p:tgtEl>
                                        <p:attrNameLst>
                                          <p:attrName>ppt_h</p:attrName>
                                        </p:attrNameLst>
                                      </p:cBhvr>
                                      <p:tavLst>
                                        <p:tav tm="0">
                                          <p:val>
                                            <p:strVal val="#ppt_h"/>
                                          </p:val>
                                        </p:tav>
                                        <p:tav tm="100000">
                                          <p:val>
                                            <p:strVal val="#ppt_h"/>
                                          </p:val>
                                        </p:tav>
                                      </p:tavLst>
                                    </p:anim>
                                    <p:animEffect transition="in" filter="fade">
                                      <p:cBhvr>
                                        <p:cTn id="26" dur="1000"/>
                                        <p:tgtEl>
                                          <p:spTgt spid="20"/>
                                        </p:tgtEl>
                                      </p:cBhvr>
                                    </p:animEffect>
                                  </p:childTnLst>
                                </p:cTn>
                              </p:par>
                              <p:par>
                                <p:cTn id="27" presetID="55" presetClass="entr" presetSubtype="0" fill="hold" nodeType="with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1000" fill="hold"/>
                                        <p:tgtEl>
                                          <p:spTgt spid="22"/>
                                        </p:tgtEl>
                                        <p:attrNameLst>
                                          <p:attrName>ppt_w</p:attrName>
                                        </p:attrNameLst>
                                      </p:cBhvr>
                                      <p:tavLst>
                                        <p:tav tm="0">
                                          <p:val>
                                            <p:strVal val="#ppt_w*0.70"/>
                                          </p:val>
                                        </p:tav>
                                        <p:tav tm="100000">
                                          <p:val>
                                            <p:strVal val="#ppt_w"/>
                                          </p:val>
                                        </p:tav>
                                      </p:tavLst>
                                    </p:anim>
                                    <p:anim calcmode="lin" valueType="num">
                                      <p:cBhvr>
                                        <p:cTn id="30" dur="1000" fill="hold"/>
                                        <p:tgtEl>
                                          <p:spTgt spid="22"/>
                                        </p:tgtEl>
                                        <p:attrNameLst>
                                          <p:attrName>ppt_h</p:attrName>
                                        </p:attrNameLst>
                                      </p:cBhvr>
                                      <p:tavLst>
                                        <p:tav tm="0">
                                          <p:val>
                                            <p:strVal val="#ppt_h"/>
                                          </p:val>
                                        </p:tav>
                                        <p:tav tm="100000">
                                          <p:val>
                                            <p:strVal val="#ppt_h"/>
                                          </p:val>
                                        </p:tav>
                                      </p:tavLst>
                                    </p:anim>
                                    <p:animEffect transition="in" filter="fade">
                                      <p:cBhvr>
                                        <p:cTn id="31" dur="1000"/>
                                        <p:tgtEl>
                                          <p:spTgt spid="22"/>
                                        </p:tgtEl>
                                      </p:cBhvr>
                                    </p:animEffect>
                                  </p:childTnLst>
                                </p:cTn>
                              </p:par>
                              <p:par>
                                <p:cTn id="32" presetID="55" presetClass="entr" presetSubtype="0"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1000" fill="hold"/>
                                        <p:tgtEl>
                                          <p:spTgt spid="18"/>
                                        </p:tgtEl>
                                        <p:attrNameLst>
                                          <p:attrName>ppt_w</p:attrName>
                                        </p:attrNameLst>
                                      </p:cBhvr>
                                      <p:tavLst>
                                        <p:tav tm="0">
                                          <p:val>
                                            <p:strVal val="#ppt_w*0.70"/>
                                          </p:val>
                                        </p:tav>
                                        <p:tav tm="100000">
                                          <p:val>
                                            <p:strVal val="#ppt_w"/>
                                          </p:val>
                                        </p:tav>
                                      </p:tavLst>
                                    </p:anim>
                                    <p:anim calcmode="lin" valueType="num">
                                      <p:cBhvr>
                                        <p:cTn id="35" dur="1000" fill="hold"/>
                                        <p:tgtEl>
                                          <p:spTgt spid="18"/>
                                        </p:tgtEl>
                                        <p:attrNameLst>
                                          <p:attrName>ppt_h</p:attrName>
                                        </p:attrNameLst>
                                      </p:cBhvr>
                                      <p:tavLst>
                                        <p:tav tm="0">
                                          <p:val>
                                            <p:strVal val="#ppt_h"/>
                                          </p:val>
                                        </p:tav>
                                        <p:tav tm="100000">
                                          <p:val>
                                            <p:strVal val="#ppt_h"/>
                                          </p:val>
                                        </p:tav>
                                      </p:tavLst>
                                    </p:anim>
                                    <p:animEffect transition="in" filter="fade">
                                      <p:cBhvr>
                                        <p:cTn id="36" dur="1000"/>
                                        <p:tgtEl>
                                          <p:spTgt spid="18"/>
                                        </p:tgtEl>
                                      </p:cBhvr>
                                    </p:animEffect>
                                  </p:childTnLst>
                                </p:cTn>
                              </p:par>
                            </p:childTnLst>
                          </p:cTn>
                        </p:par>
                      </p:childTnLst>
                    </p:cTn>
                  </p:par>
                  <p:par>
                    <p:cTn id="37" fill="hold">
                      <p:stCondLst>
                        <p:cond delay="indefinite"/>
                      </p:stCondLst>
                      <p:childTnLst>
                        <p:par>
                          <p:cTn id="38" fill="hold">
                            <p:stCondLst>
                              <p:cond delay="0"/>
                            </p:stCondLst>
                            <p:childTnLst>
                              <p:par>
                                <p:cTn id="39" presetID="55" presetClass="entr" presetSubtype="0" fill="hold" grpId="0" nodeType="clickEffect">
                                  <p:stCondLst>
                                    <p:cond delay="0"/>
                                  </p:stCondLst>
                                  <p:childTnLst>
                                    <p:set>
                                      <p:cBhvr>
                                        <p:cTn id="40" dur="1" fill="hold">
                                          <p:stCondLst>
                                            <p:cond delay="0"/>
                                          </p:stCondLst>
                                        </p:cTn>
                                        <p:tgtEl>
                                          <p:spTgt spid="21"/>
                                        </p:tgtEl>
                                        <p:attrNameLst>
                                          <p:attrName>style.visibility</p:attrName>
                                        </p:attrNameLst>
                                      </p:cBhvr>
                                      <p:to>
                                        <p:strVal val="visible"/>
                                      </p:to>
                                    </p:set>
                                    <p:anim calcmode="lin" valueType="num">
                                      <p:cBhvr>
                                        <p:cTn id="41" dur="1000" fill="hold"/>
                                        <p:tgtEl>
                                          <p:spTgt spid="21"/>
                                        </p:tgtEl>
                                        <p:attrNameLst>
                                          <p:attrName>ppt_w</p:attrName>
                                        </p:attrNameLst>
                                      </p:cBhvr>
                                      <p:tavLst>
                                        <p:tav tm="0">
                                          <p:val>
                                            <p:strVal val="#ppt_w*0.70"/>
                                          </p:val>
                                        </p:tav>
                                        <p:tav tm="100000">
                                          <p:val>
                                            <p:strVal val="#ppt_w"/>
                                          </p:val>
                                        </p:tav>
                                      </p:tavLst>
                                    </p:anim>
                                    <p:anim calcmode="lin" valueType="num">
                                      <p:cBhvr>
                                        <p:cTn id="42" dur="1000" fill="hold"/>
                                        <p:tgtEl>
                                          <p:spTgt spid="21"/>
                                        </p:tgtEl>
                                        <p:attrNameLst>
                                          <p:attrName>ppt_h</p:attrName>
                                        </p:attrNameLst>
                                      </p:cBhvr>
                                      <p:tavLst>
                                        <p:tav tm="0">
                                          <p:val>
                                            <p:strVal val="#ppt_h"/>
                                          </p:val>
                                        </p:tav>
                                        <p:tav tm="100000">
                                          <p:val>
                                            <p:strVal val="#ppt_h"/>
                                          </p:val>
                                        </p:tav>
                                      </p:tavLst>
                                    </p:anim>
                                    <p:animEffect transition="in" filter="fade">
                                      <p:cBhvr>
                                        <p:cTn id="43" dur="1000"/>
                                        <p:tgtEl>
                                          <p:spTgt spid="21"/>
                                        </p:tgtEl>
                                      </p:cBhvr>
                                    </p:animEffect>
                                  </p:childTnLst>
                                </p:cTn>
                              </p:par>
                              <p:par>
                                <p:cTn id="44" presetID="55" presetClass="entr" presetSubtype="0" fill="hold" nodeType="withEffect">
                                  <p:stCondLst>
                                    <p:cond delay="0"/>
                                  </p:stCondLst>
                                  <p:childTnLst>
                                    <p:set>
                                      <p:cBhvr>
                                        <p:cTn id="45" dur="1" fill="hold">
                                          <p:stCondLst>
                                            <p:cond delay="0"/>
                                          </p:stCondLst>
                                        </p:cTn>
                                        <p:tgtEl>
                                          <p:spTgt spid="23"/>
                                        </p:tgtEl>
                                        <p:attrNameLst>
                                          <p:attrName>style.visibility</p:attrName>
                                        </p:attrNameLst>
                                      </p:cBhvr>
                                      <p:to>
                                        <p:strVal val="visible"/>
                                      </p:to>
                                    </p:set>
                                    <p:anim calcmode="lin" valueType="num">
                                      <p:cBhvr>
                                        <p:cTn id="46" dur="1000" fill="hold"/>
                                        <p:tgtEl>
                                          <p:spTgt spid="23"/>
                                        </p:tgtEl>
                                        <p:attrNameLst>
                                          <p:attrName>ppt_w</p:attrName>
                                        </p:attrNameLst>
                                      </p:cBhvr>
                                      <p:tavLst>
                                        <p:tav tm="0">
                                          <p:val>
                                            <p:strVal val="#ppt_w*0.70"/>
                                          </p:val>
                                        </p:tav>
                                        <p:tav tm="100000">
                                          <p:val>
                                            <p:strVal val="#ppt_w"/>
                                          </p:val>
                                        </p:tav>
                                      </p:tavLst>
                                    </p:anim>
                                    <p:anim calcmode="lin" valueType="num">
                                      <p:cBhvr>
                                        <p:cTn id="47" dur="1000" fill="hold"/>
                                        <p:tgtEl>
                                          <p:spTgt spid="23"/>
                                        </p:tgtEl>
                                        <p:attrNameLst>
                                          <p:attrName>ppt_h</p:attrName>
                                        </p:attrNameLst>
                                      </p:cBhvr>
                                      <p:tavLst>
                                        <p:tav tm="0">
                                          <p:val>
                                            <p:strVal val="#ppt_h"/>
                                          </p:val>
                                        </p:tav>
                                        <p:tav tm="100000">
                                          <p:val>
                                            <p:strVal val="#ppt_h"/>
                                          </p:val>
                                        </p:tav>
                                      </p:tavLst>
                                    </p:anim>
                                    <p:animEffect transition="in" filter="fade">
                                      <p:cBhvr>
                                        <p:cTn id="48" dur="1000"/>
                                        <p:tgtEl>
                                          <p:spTgt spid="23"/>
                                        </p:tgtEl>
                                      </p:cBhvr>
                                    </p:animEffect>
                                  </p:childTnLst>
                                </p:cTn>
                              </p:par>
                              <p:par>
                                <p:cTn id="49" presetID="55" presetClass="entr" presetSubtype="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p:cTn id="51" dur="1000" fill="hold"/>
                                        <p:tgtEl>
                                          <p:spTgt spid="19"/>
                                        </p:tgtEl>
                                        <p:attrNameLst>
                                          <p:attrName>ppt_w</p:attrName>
                                        </p:attrNameLst>
                                      </p:cBhvr>
                                      <p:tavLst>
                                        <p:tav tm="0">
                                          <p:val>
                                            <p:strVal val="#ppt_w*0.70"/>
                                          </p:val>
                                        </p:tav>
                                        <p:tav tm="100000">
                                          <p:val>
                                            <p:strVal val="#ppt_w"/>
                                          </p:val>
                                        </p:tav>
                                      </p:tavLst>
                                    </p:anim>
                                    <p:anim calcmode="lin" valueType="num">
                                      <p:cBhvr>
                                        <p:cTn id="52" dur="1000" fill="hold"/>
                                        <p:tgtEl>
                                          <p:spTgt spid="19"/>
                                        </p:tgtEl>
                                        <p:attrNameLst>
                                          <p:attrName>ppt_h</p:attrName>
                                        </p:attrNameLst>
                                      </p:cBhvr>
                                      <p:tavLst>
                                        <p:tav tm="0">
                                          <p:val>
                                            <p:strVal val="#ppt_h"/>
                                          </p:val>
                                        </p:tav>
                                        <p:tav tm="100000">
                                          <p:val>
                                            <p:strVal val="#ppt_h"/>
                                          </p:val>
                                        </p:tav>
                                      </p:tavLst>
                                    </p:anim>
                                    <p:animEffect transition="in" filter="fade">
                                      <p:cBhvr>
                                        <p:cTn id="53" dur="1000"/>
                                        <p:tgtEl>
                                          <p:spTgt spid="19"/>
                                        </p:tgtEl>
                                      </p:cBhvr>
                                    </p:animEffect>
                                  </p:childTnLst>
                                </p:cTn>
                              </p:par>
                            </p:childTnLst>
                          </p:cTn>
                        </p:par>
                      </p:childTnLst>
                    </p:cTn>
                  </p:par>
                  <p:par>
                    <p:cTn id="54" fill="hold">
                      <p:stCondLst>
                        <p:cond delay="indefinite"/>
                      </p:stCondLst>
                      <p:childTnLst>
                        <p:par>
                          <p:cTn id="55" fill="hold">
                            <p:stCondLst>
                              <p:cond delay="0"/>
                            </p:stCondLst>
                            <p:childTnLst>
                              <p:par>
                                <p:cTn id="56" presetID="55" presetClass="entr" presetSubtype="0" fill="hold" grpId="0" nodeType="clickEffect">
                                  <p:stCondLst>
                                    <p:cond delay="0"/>
                                  </p:stCondLst>
                                  <p:childTnLst>
                                    <p:set>
                                      <p:cBhvr>
                                        <p:cTn id="57" dur="1" fill="hold">
                                          <p:stCondLst>
                                            <p:cond delay="0"/>
                                          </p:stCondLst>
                                        </p:cTn>
                                        <p:tgtEl>
                                          <p:spTgt spid="24"/>
                                        </p:tgtEl>
                                        <p:attrNameLst>
                                          <p:attrName>style.visibility</p:attrName>
                                        </p:attrNameLst>
                                      </p:cBhvr>
                                      <p:to>
                                        <p:strVal val="visible"/>
                                      </p:to>
                                    </p:set>
                                    <p:anim calcmode="lin" valueType="num">
                                      <p:cBhvr>
                                        <p:cTn id="58" dur="1000" fill="hold"/>
                                        <p:tgtEl>
                                          <p:spTgt spid="24"/>
                                        </p:tgtEl>
                                        <p:attrNameLst>
                                          <p:attrName>ppt_w</p:attrName>
                                        </p:attrNameLst>
                                      </p:cBhvr>
                                      <p:tavLst>
                                        <p:tav tm="0">
                                          <p:val>
                                            <p:strVal val="#ppt_w*0.70"/>
                                          </p:val>
                                        </p:tav>
                                        <p:tav tm="100000">
                                          <p:val>
                                            <p:strVal val="#ppt_w"/>
                                          </p:val>
                                        </p:tav>
                                      </p:tavLst>
                                    </p:anim>
                                    <p:anim calcmode="lin" valueType="num">
                                      <p:cBhvr>
                                        <p:cTn id="59" dur="1000" fill="hold"/>
                                        <p:tgtEl>
                                          <p:spTgt spid="24"/>
                                        </p:tgtEl>
                                        <p:attrNameLst>
                                          <p:attrName>ppt_h</p:attrName>
                                        </p:attrNameLst>
                                      </p:cBhvr>
                                      <p:tavLst>
                                        <p:tav tm="0">
                                          <p:val>
                                            <p:strVal val="#ppt_h"/>
                                          </p:val>
                                        </p:tav>
                                        <p:tav tm="100000">
                                          <p:val>
                                            <p:strVal val="#ppt_h"/>
                                          </p:val>
                                        </p:tav>
                                      </p:tavLst>
                                    </p:anim>
                                    <p:animEffect transition="in" filter="fade">
                                      <p:cBhvr>
                                        <p:cTn id="60" dur="1000"/>
                                        <p:tgtEl>
                                          <p:spTgt spid="24"/>
                                        </p:tgtEl>
                                      </p:cBhvr>
                                    </p:animEffect>
                                  </p:childTnLst>
                                </p:cTn>
                              </p:par>
                              <p:par>
                                <p:cTn id="61" presetID="55" presetClass="entr" presetSubtype="0" fill="hold"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1000" fill="hold"/>
                                        <p:tgtEl>
                                          <p:spTgt spid="26"/>
                                        </p:tgtEl>
                                        <p:attrNameLst>
                                          <p:attrName>ppt_w</p:attrName>
                                        </p:attrNameLst>
                                      </p:cBhvr>
                                      <p:tavLst>
                                        <p:tav tm="0">
                                          <p:val>
                                            <p:strVal val="#ppt_w*0.70"/>
                                          </p:val>
                                        </p:tav>
                                        <p:tav tm="100000">
                                          <p:val>
                                            <p:strVal val="#ppt_w"/>
                                          </p:val>
                                        </p:tav>
                                      </p:tavLst>
                                    </p:anim>
                                    <p:anim calcmode="lin" valueType="num">
                                      <p:cBhvr>
                                        <p:cTn id="64" dur="1000" fill="hold"/>
                                        <p:tgtEl>
                                          <p:spTgt spid="26"/>
                                        </p:tgtEl>
                                        <p:attrNameLst>
                                          <p:attrName>ppt_h</p:attrName>
                                        </p:attrNameLst>
                                      </p:cBhvr>
                                      <p:tavLst>
                                        <p:tav tm="0">
                                          <p:val>
                                            <p:strVal val="#ppt_h"/>
                                          </p:val>
                                        </p:tav>
                                        <p:tav tm="100000">
                                          <p:val>
                                            <p:strVal val="#ppt_h"/>
                                          </p:val>
                                        </p:tav>
                                      </p:tavLst>
                                    </p:anim>
                                    <p:animEffect transition="in" filter="fade">
                                      <p:cBhvr>
                                        <p:cTn id="65" dur="1000"/>
                                        <p:tgtEl>
                                          <p:spTgt spid="26"/>
                                        </p:tgtEl>
                                      </p:cBhvr>
                                    </p:animEffect>
                                  </p:childTnLst>
                                </p:cTn>
                              </p:par>
                              <p:par>
                                <p:cTn id="66" presetID="55" presetClass="entr" presetSubtype="0" fill="hold" grpId="0" nodeType="withEffect">
                                  <p:stCondLst>
                                    <p:cond delay="0"/>
                                  </p:stCondLst>
                                  <p:childTnLst>
                                    <p:set>
                                      <p:cBhvr>
                                        <p:cTn id="67" dur="1" fill="hold">
                                          <p:stCondLst>
                                            <p:cond delay="0"/>
                                          </p:stCondLst>
                                        </p:cTn>
                                        <p:tgtEl>
                                          <p:spTgt spid="25"/>
                                        </p:tgtEl>
                                        <p:attrNameLst>
                                          <p:attrName>style.visibility</p:attrName>
                                        </p:attrNameLst>
                                      </p:cBhvr>
                                      <p:to>
                                        <p:strVal val="visible"/>
                                      </p:to>
                                    </p:set>
                                    <p:anim calcmode="lin" valueType="num">
                                      <p:cBhvr>
                                        <p:cTn id="68" dur="1000" fill="hold"/>
                                        <p:tgtEl>
                                          <p:spTgt spid="25"/>
                                        </p:tgtEl>
                                        <p:attrNameLst>
                                          <p:attrName>ppt_w</p:attrName>
                                        </p:attrNameLst>
                                      </p:cBhvr>
                                      <p:tavLst>
                                        <p:tav tm="0">
                                          <p:val>
                                            <p:strVal val="#ppt_w*0.70"/>
                                          </p:val>
                                        </p:tav>
                                        <p:tav tm="100000">
                                          <p:val>
                                            <p:strVal val="#ppt_w"/>
                                          </p:val>
                                        </p:tav>
                                      </p:tavLst>
                                    </p:anim>
                                    <p:anim calcmode="lin" valueType="num">
                                      <p:cBhvr>
                                        <p:cTn id="69" dur="1000" fill="hold"/>
                                        <p:tgtEl>
                                          <p:spTgt spid="25"/>
                                        </p:tgtEl>
                                        <p:attrNameLst>
                                          <p:attrName>ppt_h</p:attrName>
                                        </p:attrNameLst>
                                      </p:cBhvr>
                                      <p:tavLst>
                                        <p:tav tm="0">
                                          <p:val>
                                            <p:strVal val="#ppt_h"/>
                                          </p:val>
                                        </p:tav>
                                        <p:tav tm="100000">
                                          <p:val>
                                            <p:strVal val="#ppt_h"/>
                                          </p:val>
                                        </p:tav>
                                      </p:tavLst>
                                    </p:anim>
                                    <p:animEffect transition="in" filter="fade">
                                      <p:cBhvr>
                                        <p:cTn id="70"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8" grpId="0" animBg="1"/>
      <p:bldP spid="19" grpId="0" animBg="1"/>
      <p:bldP spid="20" grpId="0" animBg="1"/>
      <p:bldP spid="21" grpId="0" animBg="1"/>
      <p:bldP spid="24" grpId="0" animBg="1"/>
      <p:bldP spid="25"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4" name="Rectangle 4">
            <a:extLst>
              <a:ext uri="{FF2B5EF4-FFF2-40B4-BE49-F238E27FC236}">
                <a16:creationId xmlns:a16="http://schemas.microsoft.com/office/drawing/2014/main" id="{E8D9DFB0-F643-6146-AEBC-7893DF38D478}"/>
              </a:ext>
            </a:extLst>
          </p:cNvPr>
          <p:cNvSpPr>
            <a:spLocks noChangeArrowheads="1"/>
          </p:cNvSpPr>
          <p:nvPr/>
        </p:nvSpPr>
        <p:spPr bwMode="auto">
          <a:xfrm>
            <a:off x="4165600" y="6770511"/>
            <a:ext cx="3860800" cy="541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marL="0" marR="0" lvl="0" indent="0" algn="l" defTabSz="1083747" rtl="0" eaLnBrk="0" fontAlgn="base" latinLnBrk="0" hangingPunct="0">
              <a:lnSpc>
                <a:spcPct val="100000"/>
              </a:lnSpc>
              <a:spcBef>
                <a:spcPct val="0"/>
              </a:spcBef>
              <a:spcAft>
                <a:spcPct val="0"/>
              </a:spcAft>
              <a:buClrTx/>
              <a:buSzTx/>
              <a:buFontTx/>
              <a:buNone/>
              <a:tabLst/>
              <a:defRPr/>
            </a:pPr>
            <a:endParaRPr kumimoji="0" lang="de-DE" altLang="hu-HU" sz="2844"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0" name="Rectangle 9" descr="Vastag átlós felfelé">
            <a:extLst>
              <a:ext uri="{FF2B5EF4-FFF2-40B4-BE49-F238E27FC236}">
                <a16:creationId xmlns:a16="http://schemas.microsoft.com/office/drawing/2014/main" id="{C6D2B10B-11F0-D849-8EEE-E9F775A152B6}"/>
              </a:ext>
            </a:extLst>
          </p:cNvPr>
          <p:cNvSpPr>
            <a:spLocks noChangeArrowheads="1"/>
          </p:cNvSpPr>
          <p:nvPr/>
        </p:nvSpPr>
        <p:spPr bwMode="auto">
          <a:xfrm>
            <a:off x="1618287" y="868446"/>
            <a:ext cx="9505055" cy="62517"/>
          </a:xfrm>
          <a:prstGeom prst="rect">
            <a:avLst/>
          </a:prstGeom>
          <a:gradFill rotWithShape="0">
            <a:gsLst>
              <a:gs pos="0">
                <a:srgbClr val="15AAA6"/>
              </a:gs>
              <a:gs pos="50000">
                <a:srgbClr val="73BFBF"/>
              </a:gs>
              <a:gs pos="100000">
                <a:srgbClr val="D9F3EE"/>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marL="0" marR="0" lvl="0" indent="0" algn="l" defTabSz="1083747" rtl="0" eaLnBrk="0" fontAlgn="base" latinLnBrk="0" hangingPunct="0">
              <a:lnSpc>
                <a:spcPct val="100000"/>
              </a:lnSpc>
              <a:spcBef>
                <a:spcPct val="0"/>
              </a:spcBef>
              <a:spcAft>
                <a:spcPct val="0"/>
              </a:spcAft>
              <a:buClrTx/>
              <a:buSzTx/>
              <a:buFontTx/>
              <a:buNone/>
              <a:tabLst/>
              <a:defRPr/>
            </a:pPr>
            <a:endParaRPr kumimoji="0" lang="en-US" altLang="hu-HU" sz="2133"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1" name="Téglalap 40">
            <a:extLst>
              <a:ext uri="{FF2B5EF4-FFF2-40B4-BE49-F238E27FC236}">
                <a16:creationId xmlns:a16="http://schemas.microsoft.com/office/drawing/2014/main" id="{6DA4F302-DDAE-E448-B3B7-3EC41C8CD9C0}"/>
              </a:ext>
            </a:extLst>
          </p:cNvPr>
          <p:cNvSpPr/>
          <p:nvPr/>
        </p:nvSpPr>
        <p:spPr bwMode="auto">
          <a:xfrm>
            <a:off x="-28191" y="6568693"/>
            <a:ext cx="12220192" cy="359387"/>
          </a:xfrm>
          <a:prstGeom prst="rect">
            <a:avLst/>
          </a:prstGeom>
          <a:solidFill>
            <a:srgbClr val="ECECEC"/>
          </a:solidFill>
          <a:ln w="12700" cap="flat" cmpd="sng" algn="ctr">
            <a:noFill/>
            <a:prstDash val="solid"/>
            <a:round/>
            <a:headEnd type="none" w="sm" len="sm"/>
            <a:tailEnd type="none" w="sm" len="sm"/>
          </a:ln>
          <a:effectLst/>
        </p:spPr>
        <p:txBody>
          <a:bodyPr vert="horz" wrap="square" lIns="108373" tIns="54187" rIns="108373" bIns="54187" numCol="1" rtlCol="0" anchor="t" anchorCtr="0" compatLnSpc="1">
            <a:prstTxWarp prst="textNoShape">
              <a:avLst/>
            </a:prstTxWarp>
          </a:bodyPr>
          <a:lstStyle/>
          <a:p>
            <a:pPr marL="0" marR="0" lvl="0" indent="0" algn="l" defTabSz="1083747" rtl="0" eaLnBrk="0" fontAlgn="base" latinLnBrk="0" hangingPunct="0">
              <a:lnSpc>
                <a:spcPct val="100000"/>
              </a:lnSpc>
              <a:spcBef>
                <a:spcPct val="0"/>
              </a:spcBef>
              <a:spcAft>
                <a:spcPct val="0"/>
              </a:spcAft>
              <a:buClrTx/>
              <a:buSzTx/>
              <a:buFontTx/>
              <a:buNone/>
              <a:tabLst/>
              <a:defRPr/>
            </a:pPr>
            <a:endParaRPr kumimoji="0" lang="hu-HU" sz="2133"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3" name="Rectangle 9" descr="Vastag átlós felfelé">
            <a:extLst>
              <a:ext uri="{FF2B5EF4-FFF2-40B4-BE49-F238E27FC236}">
                <a16:creationId xmlns:a16="http://schemas.microsoft.com/office/drawing/2014/main" id="{DC49D014-CA91-6744-8B16-DD0AFDE24CDB}"/>
              </a:ext>
            </a:extLst>
          </p:cNvPr>
          <p:cNvSpPr>
            <a:spLocks noChangeArrowheads="1"/>
          </p:cNvSpPr>
          <p:nvPr/>
        </p:nvSpPr>
        <p:spPr bwMode="auto">
          <a:xfrm>
            <a:off x="0" y="6525344"/>
            <a:ext cx="12192000" cy="43348"/>
          </a:xfrm>
          <a:prstGeom prst="rect">
            <a:avLst/>
          </a:prstGeom>
          <a:gradFill>
            <a:gsLst>
              <a:gs pos="0">
                <a:srgbClr val="C03844"/>
              </a:gs>
              <a:gs pos="50000">
                <a:srgbClr val="C06A70"/>
              </a:gs>
              <a:gs pos="100000">
                <a:srgbClr val="BBB2C0"/>
              </a:gs>
            </a:gsLst>
            <a:lin ang="0" scaled="1"/>
          </a:gradFill>
          <a:ln>
            <a:noFill/>
          </a:ln>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marL="0" marR="0" lvl="0" indent="0" algn="l" defTabSz="1083747" rtl="0" eaLnBrk="0" fontAlgn="base" latinLnBrk="0" hangingPunct="0">
              <a:lnSpc>
                <a:spcPct val="100000"/>
              </a:lnSpc>
              <a:spcBef>
                <a:spcPct val="0"/>
              </a:spcBef>
              <a:spcAft>
                <a:spcPct val="0"/>
              </a:spcAft>
              <a:buClrTx/>
              <a:buSzTx/>
              <a:buFontTx/>
              <a:buNone/>
              <a:tabLst/>
              <a:defRPr/>
            </a:pPr>
            <a:endParaRPr kumimoji="0" lang="en-US" altLang="hu-HU" sz="2133"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pic>
        <p:nvPicPr>
          <p:cNvPr id="44" name="Kép 43">
            <a:extLst>
              <a:ext uri="{FF2B5EF4-FFF2-40B4-BE49-F238E27FC236}">
                <a16:creationId xmlns:a16="http://schemas.microsoft.com/office/drawing/2014/main" id="{16D68B96-E9EA-E944-B457-FA649DCF82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192" y="4404"/>
            <a:ext cx="1580689" cy="947283"/>
          </a:xfrm>
          <a:prstGeom prst="rect">
            <a:avLst/>
          </a:prstGeom>
        </p:spPr>
      </p:pic>
      <p:pic>
        <p:nvPicPr>
          <p:cNvPr id="46" name="Kép 45">
            <a:extLst>
              <a:ext uri="{FF2B5EF4-FFF2-40B4-BE49-F238E27FC236}">
                <a16:creationId xmlns:a16="http://schemas.microsoft.com/office/drawing/2014/main" id="{037CEAAB-69E6-5349-BBDE-4AA9E097DC7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5440" y="95964"/>
            <a:ext cx="419445" cy="405043"/>
          </a:xfrm>
          <a:prstGeom prst="rect">
            <a:avLst/>
          </a:prstGeom>
        </p:spPr>
      </p:pic>
      <p:sp>
        <p:nvSpPr>
          <p:cNvPr id="13" name="Rectangle 4">
            <a:extLst>
              <a:ext uri="{FF2B5EF4-FFF2-40B4-BE49-F238E27FC236}">
                <a16:creationId xmlns:a16="http://schemas.microsoft.com/office/drawing/2014/main" id="{EECDEA01-6BBF-BE46-A4E3-3A70306EAD64}"/>
              </a:ext>
            </a:extLst>
          </p:cNvPr>
          <p:cNvSpPr>
            <a:spLocks noChangeArrowheads="1"/>
          </p:cNvSpPr>
          <p:nvPr/>
        </p:nvSpPr>
        <p:spPr bwMode="auto">
          <a:xfrm>
            <a:off x="1930524" y="4436790"/>
            <a:ext cx="8497887" cy="159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marL="609600" marR="0" lvl="0" indent="-609600" algn="l" defTabSz="914400" rtl="0" eaLnBrk="0" fontAlgn="base" latinLnBrk="0" hangingPunct="0">
              <a:lnSpc>
                <a:spcPct val="90000"/>
              </a:lnSpc>
              <a:spcBef>
                <a:spcPct val="20000"/>
              </a:spcBef>
              <a:spcAft>
                <a:spcPct val="0"/>
              </a:spcAft>
              <a:buClrTx/>
              <a:buSzTx/>
              <a:buFontTx/>
              <a:buNone/>
              <a:tabLst/>
              <a:defRPr/>
            </a:pPr>
            <a:r>
              <a:rPr kumimoji="0" lang="hu-HU" altLang="hu-HU" sz="26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DO</a:t>
            </a:r>
            <a:r>
              <a:rPr kumimoji="0" lang="hu-HU" altLang="hu-HU" sz="2600" b="0" i="0" u="none" strike="noStrike" kern="1200" cap="none" spc="0" normalizeH="0" baseline="-25000" noProof="0" dirty="0">
                <a:ln>
                  <a:noFill/>
                </a:ln>
                <a:solidFill>
                  <a:srgbClr val="FF0000"/>
                </a:solidFill>
                <a:effectLst/>
                <a:uLnTx/>
                <a:uFillTx/>
                <a:latin typeface="Times New Roman" panose="02020603050405020304" pitchFamily="18" charset="0"/>
                <a:ea typeface="+mn-ea"/>
                <a:cs typeface="+mn-cs"/>
              </a:rPr>
              <a:t>2</a:t>
            </a:r>
            <a:r>
              <a:rPr kumimoji="0" lang="hu-HU" altLang="hu-HU" sz="2600" b="0" i="0" u="none" strike="noStrike" kern="1200" cap="none" spc="0" normalizeH="0" baseline="0" noProof="0" dirty="0">
                <a:ln>
                  <a:noFill/>
                </a:ln>
                <a:solidFill>
                  <a:srgbClr val="294143"/>
                </a:solidFill>
                <a:effectLst/>
                <a:uLnTx/>
                <a:uFillTx/>
                <a:latin typeface="Times New Roman" panose="02020603050405020304" pitchFamily="18" charset="0"/>
                <a:ea typeface="+mn-ea"/>
                <a:cs typeface="+mn-cs"/>
              </a:rPr>
              <a:t>= (SV•HR) • (Hb•1.39•SaO</a:t>
            </a:r>
            <a:r>
              <a:rPr kumimoji="0" lang="hu-HU" altLang="hu-HU" sz="2600" b="0" i="0" u="none" strike="noStrike" kern="1200" cap="none" spc="0" normalizeH="0" baseline="-25000" noProof="0" dirty="0">
                <a:ln>
                  <a:noFill/>
                </a:ln>
                <a:solidFill>
                  <a:srgbClr val="294143"/>
                </a:solidFill>
                <a:effectLst/>
                <a:uLnTx/>
                <a:uFillTx/>
                <a:latin typeface="Times New Roman" panose="02020603050405020304" pitchFamily="18" charset="0"/>
                <a:ea typeface="+mn-ea"/>
                <a:cs typeface="+mn-cs"/>
              </a:rPr>
              <a:t>2</a:t>
            </a:r>
            <a:r>
              <a:rPr kumimoji="0" lang="hu-HU" altLang="hu-HU" sz="2600" b="0" i="0" u="none" strike="noStrike" kern="1200" cap="none" spc="0" normalizeH="0" baseline="0" noProof="0" dirty="0">
                <a:ln>
                  <a:noFill/>
                </a:ln>
                <a:solidFill>
                  <a:srgbClr val="294143"/>
                </a:solidFill>
                <a:effectLst/>
                <a:uLnTx/>
                <a:uFillTx/>
                <a:latin typeface="Times New Roman" panose="02020603050405020304" pitchFamily="18" charset="0"/>
                <a:ea typeface="+mn-ea"/>
                <a:cs typeface="+mn-cs"/>
              </a:rPr>
              <a:t>+0.003•PaO</a:t>
            </a:r>
            <a:r>
              <a:rPr kumimoji="0" lang="hu-HU" altLang="hu-HU" sz="2600" b="0" i="0" u="none" strike="noStrike" kern="1200" cap="none" spc="0" normalizeH="0" baseline="-25000" noProof="0" dirty="0">
                <a:ln>
                  <a:noFill/>
                </a:ln>
                <a:solidFill>
                  <a:srgbClr val="294143"/>
                </a:solidFill>
                <a:effectLst/>
                <a:uLnTx/>
                <a:uFillTx/>
                <a:latin typeface="Times New Roman" panose="02020603050405020304" pitchFamily="18" charset="0"/>
                <a:ea typeface="+mn-ea"/>
                <a:cs typeface="+mn-cs"/>
              </a:rPr>
              <a:t>2</a:t>
            </a:r>
            <a:r>
              <a:rPr kumimoji="0" lang="hu-HU" altLang="hu-HU" sz="2600" b="0" i="0" u="none" strike="noStrike" kern="1200" cap="none" spc="0" normalizeH="0" baseline="0" noProof="0" dirty="0">
                <a:ln>
                  <a:noFill/>
                </a:ln>
                <a:solidFill>
                  <a:srgbClr val="294143"/>
                </a:solidFill>
                <a:effectLst/>
                <a:uLnTx/>
                <a:uFillTx/>
                <a:latin typeface="Times New Roman" panose="02020603050405020304" pitchFamily="18" charset="0"/>
                <a:ea typeface="+mn-ea"/>
                <a:cs typeface="+mn-cs"/>
              </a:rPr>
              <a:t>) </a:t>
            </a:r>
            <a:r>
              <a:rPr kumimoji="0" lang="hu-HU" altLang="hu-HU" sz="26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 </a:t>
            </a:r>
          </a:p>
          <a:p>
            <a:pPr marL="609600" marR="0" lvl="0" indent="-609600" algn="ctr" defTabSz="914400" rtl="0" eaLnBrk="0" fontAlgn="base" latinLnBrk="0" hangingPunct="0">
              <a:lnSpc>
                <a:spcPct val="90000"/>
              </a:lnSpc>
              <a:spcBef>
                <a:spcPct val="20000"/>
              </a:spcBef>
              <a:spcAft>
                <a:spcPct val="0"/>
              </a:spcAft>
              <a:buClrTx/>
              <a:buSzTx/>
              <a:buFontTx/>
              <a:buNone/>
              <a:tabLst/>
              <a:defRPr/>
            </a:pPr>
            <a:endParaRPr kumimoji="0" lang="hu-HU" altLang="hu-HU" sz="26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endParaRPr>
          </a:p>
          <a:p>
            <a:pPr marL="609600" marR="0" lvl="0" indent="-609600" algn="l" defTabSz="914400" rtl="0" eaLnBrk="0" fontAlgn="base" latinLnBrk="0" hangingPunct="0">
              <a:lnSpc>
                <a:spcPct val="90000"/>
              </a:lnSpc>
              <a:spcBef>
                <a:spcPct val="20000"/>
              </a:spcBef>
              <a:spcAft>
                <a:spcPct val="0"/>
              </a:spcAft>
              <a:buClrTx/>
              <a:buSzTx/>
              <a:buFontTx/>
              <a:buNone/>
              <a:tabLst/>
              <a:defRPr/>
            </a:pPr>
            <a:r>
              <a:rPr kumimoji="0" lang="hu-HU" altLang="hu-HU" sz="26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VO</a:t>
            </a:r>
            <a:r>
              <a:rPr kumimoji="0" lang="hu-HU" altLang="hu-HU" sz="2600" b="0" i="0" u="none" strike="noStrike" kern="1200" cap="none" spc="0" normalizeH="0" baseline="-25000" noProof="0" dirty="0">
                <a:ln>
                  <a:noFill/>
                </a:ln>
                <a:solidFill>
                  <a:srgbClr val="FF0000"/>
                </a:solidFill>
                <a:effectLst/>
                <a:uLnTx/>
                <a:uFillTx/>
                <a:latin typeface="Times New Roman" panose="02020603050405020304" pitchFamily="18" charset="0"/>
                <a:ea typeface="+mn-ea"/>
                <a:cs typeface="+mn-cs"/>
              </a:rPr>
              <a:t>2</a:t>
            </a:r>
            <a:r>
              <a:rPr kumimoji="0" lang="hu-HU" altLang="hu-HU" sz="2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hu-HU" altLang="hu-HU" sz="2600" b="0" i="0" u="none" strike="noStrike" kern="1200" cap="none" spc="0" normalizeH="0" baseline="0" noProof="0" dirty="0">
                <a:ln>
                  <a:noFill/>
                </a:ln>
                <a:solidFill>
                  <a:srgbClr val="294143"/>
                </a:solidFill>
                <a:effectLst/>
                <a:uLnTx/>
                <a:uFillTx/>
                <a:latin typeface="Times New Roman" panose="02020603050405020304" pitchFamily="18" charset="0"/>
                <a:ea typeface="+mn-ea"/>
                <a:cs typeface="+mn-cs"/>
              </a:rPr>
              <a:t>= CO • (CaO</a:t>
            </a:r>
            <a:r>
              <a:rPr kumimoji="0" lang="hu-HU" altLang="hu-HU" sz="2600" b="0" i="0" u="none" strike="noStrike" kern="1200" cap="none" spc="0" normalizeH="0" baseline="-25000" noProof="0" dirty="0">
                <a:ln>
                  <a:noFill/>
                </a:ln>
                <a:solidFill>
                  <a:srgbClr val="294143"/>
                </a:solidFill>
                <a:effectLst/>
                <a:uLnTx/>
                <a:uFillTx/>
                <a:latin typeface="Times New Roman" panose="02020603050405020304" pitchFamily="18" charset="0"/>
                <a:ea typeface="+mn-ea"/>
                <a:cs typeface="+mn-cs"/>
              </a:rPr>
              <a:t>2</a:t>
            </a:r>
            <a:r>
              <a:rPr kumimoji="0" lang="hu-HU" altLang="hu-HU" sz="2600" b="0" i="0" u="none" strike="noStrike" kern="1200" cap="none" spc="0" normalizeH="0" baseline="0" noProof="0" dirty="0">
                <a:ln>
                  <a:noFill/>
                </a:ln>
                <a:solidFill>
                  <a:srgbClr val="294143"/>
                </a:solidFill>
                <a:effectLst/>
                <a:uLnTx/>
                <a:uFillTx/>
                <a:latin typeface="Times New Roman" panose="02020603050405020304" pitchFamily="18" charset="0"/>
                <a:ea typeface="+mn-ea"/>
                <a:cs typeface="+mn-cs"/>
              </a:rPr>
              <a:t> - CvO</a:t>
            </a:r>
            <a:r>
              <a:rPr kumimoji="0" lang="hu-HU" altLang="hu-HU" sz="2600" b="0" i="0" u="none" strike="noStrike" kern="1200" cap="none" spc="0" normalizeH="0" baseline="-25000" noProof="0" dirty="0">
                <a:ln>
                  <a:noFill/>
                </a:ln>
                <a:solidFill>
                  <a:srgbClr val="294143"/>
                </a:solidFill>
                <a:effectLst/>
                <a:uLnTx/>
                <a:uFillTx/>
                <a:latin typeface="Times New Roman" panose="02020603050405020304" pitchFamily="18" charset="0"/>
                <a:ea typeface="+mn-ea"/>
                <a:cs typeface="+mn-cs"/>
              </a:rPr>
              <a:t>2</a:t>
            </a:r>
            <a:r>
              <a:rPr kumimoji="0" lang="hu-HU" altLang="hu-HU" sz="2600" b="0" i="0" u="none" strike="noStrike" kern="1200" cap="none" spc="0" normalizeH="0" baseline="0" noProof="0" dirty="0">
                <a:ln>
                  <a:noFill/>
                </a:ln>
                <a:solidFill>
                  <a:srgbClr val="294143"/>
                </a:solidFill>
                <a:effectLst/>
                <a:uLnTx/>
                <a:uFillTx/>
                <a:latin typeface="Times New Roman" panose="02020603050405020304" pitchFamily="18" charset="0"/>
                <a:ea typeface="+mn-ea"/>
                <a:cs typeface="+mn-cs"/>
              </a:rPr>
              <a:t>) </a:t>
            </a:r>
            <a:endParaRPr kumimoji="0" lang="hu-HU" altLang="hu-HU" sz="2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609600" marR="0" lvl="0" indent="-609600" algn="r" defTabSz="914400" rtl="0" eaLnBrk="0" fontAlgn="base" latinLnBrk="0" hangingPunct="0">
              <a:lnSpc>
                <a:spcPct val="90000"/>
              </a:lnSpc>
              <a:spcBef>
                <a:spcPct val="20000"/>
              </a:spcBef>
              <a:spcAft>
                <a:spcPct val="0"/>
              </a:spcAft>
              <a:buClrTx/>
              <a:buSzTx/>
              <a:buFontTx/>
              <a:buNone/>
              <a:tabLst/>
              <a:defRPr/>
            </a:pPr>
            <a:endParaRPr kumimoji="0" lang="hu-HU" altLang="hu-HU" sz="16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endParaRPr>
          </a:p>
          <a:p>
            <a:pPr marL="609600" marR="0" lvl="0" indent="-609600" algn="r" defTabSz="914400" rtl="0" eaLnBrk="0" fontAlgn="base" latinLnBrk="0" hangingPunct="0">
              <a:lnSpc>
                <a:spcPct val="90000"/>
              </a:lnSpc>
              <a:spcBef>
                <a:spcPct val="20000"/>
              </a:spcBef>
              <a:spcAft>
                <a:spcPct val="0"/>
              </a:spcAft>
              <a:buClrTx/>
              <a:buSzTx/>
              <a:buFontTx/>
              <a:buNone/>
              <a:tabLst/>
              <a:defRPr/>
            </a:pPr>
            <a:endParaRPr kumimoji="0" lang="hu-HU" altLang="hu-HU" sz="1400" b="0" i="0" u="none" strike="noStrike" kern="1200" cap="none" spc="0" normalizeH="0" baseline="0" noProof="0" dirty="0">
              <a:ln>
                <a:noFill/>
              </a:ln>
              <a:solidFill>
                <a:srgbClr val="FF3300"/>
              </a:solidFill>
              <a:effectLst/>
              <a:uLnTx/>
              <a:uFillTx/>
              <a:latin typeface="Times New Roman" panose="02020603050405020304" pitchFamily="18" charset="0"/>
              <a:ea typeface="+mn-ea"/>
              <a:cs typeface="+mn-cs"/>
            </a:endParaRPr>
          </a:p>
        </p:txBody>
      </p:sp>
      <p:pic>
        <p:nvPicPr>
          <p:cNvPr id="14" name="Picture 7">
            <a:extLst>
              <a:ext uri="{FF2B5EF4-FFF2-40B4-BE49-F238E27FC236}">
                <a16:creationId xmlns:a16="http://schemas.microsoft.com/office/drawing/2014/main" id="{7E80CF55-E74F-7942-A961-D2F8DFE23B6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t="15128"/>
          <a:stretch>
            <a:fillRect/>
          </a:stretch>
        </p:blipFill>
        <p:spPr bwMode="auto">
          <a:xfrm>
            <a:off x="1714624" y="1628503"/>
            <a:ext cx="8424862"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Szövegdoboz 5">
            <a:extLst>
              <a:ext uri="{FF2B5EF4-FFF2-40B4-BE49-F238E27FC236}">
                <a16:creationId xmlns:a16="http://schemas.microsoft.com/office/drawing/2014/main" id="{23733C64-5481-0041-AA90-E4461D73CD0E}"/>
              </a:ext>
            </a:extLst>
          </p:cNvPr>
          <p:cNvSpPr txBox="1">
            <a:spLocks noChangeArrowheads="1"/>
          </p:cNvSpPr>
          <p:nvPr/>
        </p:nvSpPr>
        <p:spPr bwMode="auto">
          <a:xfrm>
            <a:off x="1930524" y="3212828"/>
            <a:ext cx="1909762" cy="584200"/>
          </a:xfrm>
          <a:prstGeom prst="rect">
            <a:avLst/>
          </a:prstGeom>
          <a:solidFill>
            <a:srgbClr val="FFFFFF"/>
          </a:solidFill>
          <a:ln w="28575">
            <a:solidFill>
              <a:schemeClr val="accent2"/>
            </a:solidFill>
            <a:miter lim="800000"/>
            <a:headEnd/>
            <a:tailEnd/>
          </a:ln>
        </p:spPr>
        <p:txBody>
          <a:bodyPr>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hu-HU" altLang="hu-HU" sz="3200" b="0"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Fluid</a:t>
            </a:r>
          </a:p>
        </p:txBody>
      </p:sp>
      <p:cxnSp>
        <p:nvCxnSpPr>
          <p:cNvPr id="16" name="Egyenes összekötő nyíllal 10">
            <a:extLst>
              <a:ext uri="{FF2B5EF4-FFF2-40B4-BE49-F238E27FC236}">
                <a16:creationId xmlns:a16="http://schemas.microsoft.com/office/drawing/2014/main" id="{B56CC905-A377-014B-8122-507429652DC1}"/>
              </a:ext>
            </a:extLst>
          </p:cNvPr>
          <p:cNvCxnSpPr>
            <a:cxnSpLocks noChangeShapeType="1"/>
          </p:cNvCxnSpPr>
          <p:nvPr/>
        </p:nvCxnSpPr>
        <p:spPr bwMode="auto">
          <a:xfrm>
            <a:off x="3154486" y="3860528"/>
            <a:ext cx="0" cy="4318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17" name="Téglalap 15">
            <a:extLst>
              <a:ext uri="{FF2B5EF4-FFF2-40B4-BE49-F238E27FC236}">
                <a16:creationId xmlns:a16="http://schemas.microsoft.com/office/drawing/2014/main" id="{DBB39590-F0B8-9A42-B6F8-AA6C8610E1FE}"/>
              </a:ext>
            </a:extLst>
          </p:cNvPr>
          <p:cNvSpPr>
            <a:spLocks noChangeArrowheads="1"/>
          </p:cNvSpPr>
          <p:nvPr/>
        </p:nvSpPr>
        <p:spPr bwMode="auto">
          <a:xfrm>
            <a:off x="2948111" y="4363765"/>
            <a:ext cx="495300" cy="504825"/>
          </a:xfrm>
          <a:prstGeom prst="rect">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u-HU" altLang="hu-HU"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8" name="Téglalap 13">
            <a:extLst>
              <a:ext uri="{FF2B5EF4-FFF2-40B4-BE49-F238E27FC236}">
                <a16:creationId xmlns:a16="http://schemas.microsoft.com/office/drawing/2014/main" id="{7BC6F478-B81E-DF4D-8B91-C86726C46C37}"/>
              </a:ext>
            </a:extLst>
          </p:cNvPr>
          <p:cNvSpPr>
            <a:spLocks noChangeArrowheads="1"/>
          </p:cNvSpPr>
          <p:nvPr/>
        </p:nvSpPr>
        <p:spPr bwMode="auto">
          <a:xfrm>
            <a:off x="4460999" y="4363765"/>
            <a:ext cx="493712" cy="504825"/>
          </a:xfrm>
          <a:prstGeom prst="rect">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u-HU" altLang="hu-HU"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9" name="Téglalap 16">
            <a:extLst>
              <a:ext uri="{FF2B5EF4-FFF2-40B4-BE49-F238E27FC236}">
                <a16:creationId xmlns:a16="http://schemas.microsoft.com/office/drawing/2014/main" id="{3A4E542E-4447-164E-9150-1B25CCFD3E9D}"/>
              </a:ext>
            </a:extLst>
          </p:cNvPr>
          <p:cNvSpPr>
            <a:spLocks noChangeArrowheads="1"/>
          </p:cNvSpPr>
          <p:nvPr/>
        </p:nvSpPr>
        <p:spPr bwMode="auto">
          <a:xfrm>
            <a:off x="5578599" y="4363765"/>
            <a:ext cx="817562" cy="504825"/>
          </a:xfrm>
          <a:prstGeom prst="rect">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u-HU" altLang="hu-HU"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0" name="Szövegdoboz 17">
            <a:extLst>
              <a:ext uri="{FF2B5EF4-FFF2-40B4-BE49-F238E27FC236}">
                <a16:creationId xmlns:a16="http://schemas.microsoft.com/office/drawing/2014/main" id="{6EB6417D-F1E9-8B45-8DED-78C1CFB202D2}"/>
              </a:ext>
            </a:extLst>
          </p:cNvPr>
          <p:cNvSpPr txBox="1">
            <a:spLocks noChangeArrowheads="1"/>
          </p:cNvSpPr>
          <p:nvPr/>
        </p:nvSpPr>
        <p:spPr bwMode="auto">
          <a:xfrm>
            <a:off x="3838699" y="3212828"/>
            <a:ext cx="1260475" cy="584200"/>
          </a:xfrm>
          <a:prstGeom prst="rect">
            <a:avLst/>
          </a:prstGeom>
          <a:solidFill>
            <a:srgbClr val="FFFFFF"/>
          </a:solidFill>
          <a:ln w="28575">
            <a:solidFill>
              <a:schemeClr val="accent2"/>
            </a:solidFill>
            <a:miter lim="800000"/>
            <a:headEnd/>
            <a:tailEnd/>
          </a:ln>
        </p:spPr>
        <p:txBody>
          <a:bodyPr>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hu-HU" altLang="hu-HU" sz="3200" b="0"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Blood</a:t>
            </a:r>
          </a:p>
        </p:txBody>
      </p:sp>
      <p:sp>
        <p:nvSpPr>
          <p:cNvPr id="21" name="Szövegdoboz 18">
            <a:extLst>
              <a:ext uri="{FF2B5EF4-FFF2-40B4-BE49-F238E27FC236}">
                <a16:creationId xmlns:a16="http://schemas.microsoft.com/office/drawing/2014/main" id="{86AACFFA-EBB8-5943-906C-DA3D449E3349}"/>
              </a:ext>
            </a:extLst>
          </p:cNvPr>
          <p:cNvSpPr txBox="1">
            <a:spLocks noChangeArrowheads="1"/>
          </p:cNvSpPr>
          <p:nvPr/>
        </p:nvSpPr>
        <p:spPr bwMode="auto">
          <a:xfrm>
            <a:off x="5116636" y="3212828"/>
            <a:ext cx="1495425" cy="584200"/>
          </a:xfrm>
          <a:prstGeom prst="rect">
            <a:avLst/>
          </a:prstGeom>
          <a:solidFill>
            <a:srgbClr val="FFFFFF"/>
          </a:solidFill>
          <a:ln w="28575">
            <a:solidFill>
              <a:schemeClr val="accent2"/>
            </a:solidFill>
            <a:miter lim="800000"/>
            <a:headEnd/>
            <a:tailEnd/>
          </a:ln>
        </p:spPr>
        <p:txBody>
          <a:bodyPr>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hu-HU" altLang="hu-HU" sz="3200" b="0"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Oxygen</a:t>
            </a:r>
          </a:p>
        </p:txBody>
      </p:sp>
      <p:cxnSp>
        <p:nvCxnSpPr>
          <p:cNvPr id="22" name="Egyenes összekötő nyíllal 19">
            <a:extLst>
              <a:ext uri="{FF2B5EF4-FFF2-40B4-BE49-F238E27FC236}">
                <a16:creationId xmlns:a16="http://schemas.microsoft.com/office/drawing/2014/main" id="{0433B19C-52D2-9040-A7F0-F01B2B164E55}"/>
              </a:ext>
            </a:extLst>
          </p:cNvPr>
          <p:cNvCxnSpPr>
            <a:cxnSpLocks noChangeShapeType="1"/>
          </p:cNvCxnSpPr>
          <p:nvPr/>
        </p:nvCxnSpPr>
        <p:spPr bwMode="auto">
          <a:xfrm>
            <a:off x="4667374" y="3860528"/>
            <a:ext cx="0" cy="4318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3" name="Egyenes összekötő nyíllal 20">
            <a:extLst>
              <a:ext uri="{FF2B5EF4-FFF2-40B4-BE49-F238E27FC236}">
                <a16:creationId xmlns:a16="http://schemas.microsoft.com/office/drawing/2014/main" id="{E1EF0B20-23C5-E943-930E-221B5AD9C7C5}"/>
              </a:ext>
            </a:extLst>
          </p:cNvPr>
          <p:cNvCxnSpPr>
            <a:cxnSpLocks noChangeShapeType="1"/>
          </p:cNvCxnSpPr>
          <p:nvPr/>
        </p:nvCxnSpPr>
        <p:spPr bwMode="auto">
          <a:xfrm>
            <a:off x="5962774" y="3860528"/>
            <a:ext cx="0" cy="4318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24" name="Szövegdoboz 21">
            <a:extLst>
              <a:ext uri="{FF2B5EF4-FFF2-40B4-BE49-F238E27FC236}">
                <a16:creationId xmlns:a16="http://schemas.microsoft.com/office/drawing/2014/main" id="{35C8E518-DFB3-DF4E-A374-4F5639F4D057}"/>
              </a:ext>
            </a:extLst>
          </p:cNvPr>
          <p:cNvSpPr txBox="1">
            <a:spLocks noChangeArrowheads="1"/>
          </p:cNvSpPr>
          <p:nvPr/>
        </p:nvSpPr>
        <p:spPr bwMode="auto">
          <a:xfrm>
            <a:off x="1570161" y="6021115"/>
            <a:ext cx="3097213" cy="460375"/>
          </a:xfrm>
          <a:prstGeom prst="rect">
            <a:avLst/>
          </a:prstGeom>
          <a:solidFill>
            <a:srgbClr val="FFFFFF"/>
          </a:solidFill>
          <a:ln w="28575">
            <a:solidFill>
              <a:schemeClr val="accent2"/>
            </a:solidFill>
            <a:miter lim="800000"/>
            <a:headEnd/>
            <a:tailEnd/>
          </a:ln>
        </p:spPr>
        <p:txBody>
          <a:bodyPr>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hu-HU" altLang="hu-HU" sz="2400" b="0"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Analgesia, sedation</a:t>
            </a:r>
          </a:p>
        </p:txBody>
      </p:sp>
      <p:sp>
        <p:nvSpPr>
          <p:cNvPr id="25" name="Téglalap 22">
            <a:extLst>
              <a:ext uri="{FF2B5EF4-FFF2-40B4-BE49-F238E27FC236}">
                <a16:creationId xmlns:a16="http://schemas.microsoft.com/office/drawing/2014/main" id="{1B938782-2D06-FB44-AF01-B8C65BCD792B}"/>
              </a:ext>
            </a:extLst>
          </p:cNvPr>
          <p:cNvSpPr>
            <a:spLocks noChangeArrowheads="1"/>
          </p:cNvSpPr>
          <p:nvPr/>
        </p:nvSpPr>
        <p:spPr bwMode="auto">
          <a:xfrm>
            <a:off x="1930524" y="5300390"/>
            <a:ext cx="728662" cy="504825"/>
          </a:xfrm>
          <a:prstGeom prst="rect">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u-HU" altLang="hu-HU"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cxnSp>
        <p:nvCxnSpPr>
          <p:cNvPr id="26" name="Egyenes összekötő nyíllal 33">
            <a:extLst>
              <a:ext uri="{FF2B5EF4-FFF2-40B4-BE49-F238E27FC236}">
                <a16:creationId xmlns:a16="http://schemas.microsoft.com/office/drawing/2014/main" id="{5686650E-59EB-4A4F-96B5-A57959469CFF}"/>
              </a:ext>
            </a:extLst>
          </p:cNvPr>
          <p:cNvCxnSpPr>
            <a:cxnSpLocks noChangeShapeType="1"/>
          </p:cNvCxnSpPr>
          <p:nvPr/>
        </p:nvCxnSpPr>
        <p:spPr bwMode="auto">
          <a:xfrm flipV="1">
            <a:off x="2290886" y="5805215"/>
            <a:ext cx="0" cy="2159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27" name="Rectangle 11">
            <a:extLst>
              <a:ext uri="{FF2B5EF4-FFF2-40B4-BE49-F238E27FC236}">
                <a16:creationId xmlns:a16="http://schemas.microsoft.com/office/drawing/2014/main" id="{0708292B-F3A9-F84A-A6AC-0D6FDC8F60C0}"/>
              </a:ext>
            </a:extLst>
          </p:cNvPr>
          <p:cNvSpPr txBox="1">
            <a:spLocks noChangeArrowheads="1"/>
          </p:cNvSpPr>
          <p:nvPr/>
        </p:nvSpPr>
        <p:spPr>
          <a:xfrm>
            <a:off x="2351584" y="146720"/>
            <a:ext cx="8286750" cy="762000"/>
          </a:xfrm>
          <a:prstGeom prst="rect">
            <a:avLst/>
          </a:prstGeom>
          <a:noFill/>
        </p:spPr>
        <p:txBody>
          <a:bodyPr lIns="90488" tIns="44450" rIns="90488" bIns="44450"/>
          <a:lstStyle/>
          <a:p>
            <a:pPr marL="0" marR="0" lvl="0" indent="0" algn="ctr" defTabSz="762000" rtl="0" eaLnBrk="0" fontAlgn="base" latinLnBrk="0" hangingPunct="0">
              <a:lnSpc>
                <a:spcPct val="100000"/>
              </a:lnSpc>
              <a:spcBef>
                <a:spcPct val="0"/>
              </a:spcBef>
              <a:spcAft>
                <a:spcPct val="0"/>
              </a:spcAft>
              <a:buClrTx/>
              <a:buSzTx/>
              <a:buFontTx/>
              <a:buNone/>
              <a:tabLst/>
              <a:defRPr/>
            </a:pPr>
            <a:r>
              <a:rPr kumimoji="0" lang="hu-HU" sz="4400" b="0" i="0" u="none" strike="noStrike" kern="0" cap="none" spc="0" normalizeH="0" baseline="0" noProof="0" dirty="0" err="1">
                <a:ln>
                  <a:noFill/>
                </a:ln>
                <a:solidFill>
                  <a:srgbClr val="294143"/>
                </a:solidFill>
                <a:effectLst/>
                <a:uLnTx/>
                <a:uFillTx/>
                <a:latin typeface="Times New Roman"/>
                <a:ea typeface="+mn-ea"/>
                <a:cs typeface="+mn-cs"/>
              </a:rPr>
              <a:t>Reszuszcitációs</a:t>
            </a:r>
            <a:r>
              <a:rPr kumimoji="0" lang="hu-HU" sz="4400" b="0" i="0" u="none" strike="noStrike" kern="0" cap="none" spc="0" normalizeH="0" baseline="0" noProof="0" dirty="0">
                <a:ln>
                  <a:noFill/>
                </a:ln>
                <a:solidFill>
                  <a:srgbClr val="294143"/>
                </a:solidFill>
                <a:effectLst/>
                <a:uLnTx/>
                <a:uFillTx/>
                <a:latin typeface="Times New Roman"/>
                <a:ea typeface="+mn-ea"/>
                <a:cs typeface="+mn-cs"/>
              </a:rPr>
              <a:t> lépések</a:t>
            </a:r>
            <a:endParaRPr kumimoji="0" lang="hu-HU" sz="4400" b="1" i="0" u="none" strike="noStrike" kern="0" cap="none" spc="0" normalizeH="0" baseline="-25000" noProof="0" dirty="0">
              <a:ln>
                <a:noFill/>
              </a:ln>
              <a:solidFill>
                <a:srgbClr val="294143"/>
              </a:solidFill>
              <a:effectLst/>
              <a:uLnTx/>
              <a:uFillTx/>
              <a:latin typeface="Times New Roman"/>
              <a:ea typeface="+mn-ea"/>
              <a:cs typeface="+mn-cs"/>
            </a:endParaRPr>
          </a:p>
        </p:txBody>
      </p:sp>
      <p:pic>
        <p:nvPicPr>
          <p:cNvPr id="31" name="Kép 44">
            <a:extLst>
              <a:ext uri="{FF2B5EF4-FFF2-40B4-BE49-F238E27FC236}">
                <a16:creationId xmlns:a16="http://schemas.microsoft.com/office/drawing/2014/main" id="{E8D44944-CA73-DE4D-BF15-5F78111FD2C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557510" y="188640"/>
            <a:ext cx="515154" cy="515154"/>
          </a:xfrm>
          <a:prstGeom prst="rect">
            <a:avLst/>
          </a:prstGeom>
        </p:spPr>
      </p:pic>
      <p:pic>
        <p:nvPicPr>
          <p:cNvPr id="32" name="Picture 31" descr="A picture containing food&#10;&#10;Description automatically generated">
            <a:extLst>
              <a:ext uri="{FF2B5EF4-FFF2-40B4-BE49-F238E27FC236}">
                <a16:creationId xmlns:a16="http://schemas.microsoft.com/office/drawing/2014/main" id="{69E8160F-DF6C-A74B-8341-41BBE0BE8A0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956915" y="188640"/>
            <a:ext cx="539685" cy="515154"/>
          </a:xfrm>
          <a:prstGeom prst="rect">
            <a:avLst/>
          </a:prstGeom>
        </p:spPr>
      </p:pic>
      <p:sp>
        <p:nvSpPr>
          <p:cNvPr id="38" name="AutoShape 10">
            <a:extLst>
              <a:ext uri="{FF2B5EF4-FFF2-40B4-BE49-F238E27FC236}">
                <a16:creationId xmlns:a16="http://schemas.microsoft.com/office/drawing/2014/main" id="{4235655B-4779-2A42-B24E-184777F33346}"/>
              </a:ext>
            </a:extLst>
          </p:cNvPr>
          <p:cNvSpPr>
            <a:spLocks/>
          </p:cNvSpPr>
          <p:nvPr/>
        </p:nvSpPr>
        <p:spPr bwMode="auto">
          <a:xfrm rot="16241813">
            <a:off x="3436267" y="4497710"/>
            <a:ext cx="153988" cy="838200"/>
          </a:xfrm>
          <a:prstGeom prst="leftBrace">
            <a:avLst>
              <a:gd name="adj1" fmla="val 45361"/>
              <a:gd name="adj2" fmla="val 50000"/>
            </a:avLst>
          </a:prstGeom>
          <a:noFill/>
          <a:ln w="19050">
            <a:solidFill>
              <a:srgbClr val="294143"/>
            </a:solidFill>
            <a:round/>
            <a:headEnd type="none" w="sm" len="sm"/>
            <a:tailEnd type="none" w="lg" len="lg"/>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endParaRPr lang="en-US" altLang="en-US" sz="2400">
              <a:solidFill>
                <a:srgbClr val="294143"/>
              </a:solidFill>
            </a:endParaRPr>
          </a:p>
        </p:txBody>
      </p:sp>
      <p:sp>
        <p:nvSpPr>
          <p:cNvPr id="39" name="AutoShape 11">
            <a:extLst>
              <a:ext uri="{FF2B5EF4-FFF2-40B4-BE49-F238E27FC236}">
                <a16:creationId xmlns:a16="http://schemas.microsoft.com/office/drawing/2014/main" id="{3912D3DC-EC8F-384A-AC83-F7F8259962F8}"/>
              </a:ext>
            </a:extLst>
          </p:cNvPr>
          <p:cNvSpPr>
            <a:spLocks/>
          </p:cNvSpPr>
          <p:nvPr/>
        </p:nvSpPr>
        <p:spPr bwMode="auto">
          <a:xfrm rot="16241813">
            <a:off x="6184835" y="3239616"/>
            <a:ext cx="152400" cy="3352800"/>
          </a:xfrm>
          <a:prstGeom prst="leftBrace">
            <a:avLst>
              <a:gd name="adj1" fmla="val 183333"/>
              <a:gd name="adj2" fmla="val 50000"/>
            </a:avLst>
          </a:prstGeom>
          <a:noFill/>
          <a:ln w="19050">
            <a:solidFill>
              <a:srgbClr val="294143"/>
            </a:solidFill>
            <a:round/>
            <a:headEnd type="none" w="sm" len="sm"/>
            <a:tailEnd type="none" w="lg" len="lg"/>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endParaRPr lang="en-US" altLang="en-US" sz="2400">
              <a:solidFill>
                <a:srgbClr val="294143"/>
              </a:solidFill>
            </a:endParaRPr>
          </a:p>
        </p:txBody>
      </p:sp>
      <p:sp>
        <p:nvSpPr>
          <p:cNvPr id="42" name="Text Box 12">
            <a:extLst>
              <a:ext uri="{FF2B5EF4-FFF2-40B4-BE49-F238E27FC236}">
                <a16:creationId xmlns:a16="http://schemas.microsoft.com/office/drawing/2014/main" id="{E31EA8D6-46BE-374E-94ED-BDC8036834F1}"/>
              </a:ext>
            </a:extLst>
          </p:cNvPr>
          <p:cNvSpPr txBox="1">
            <a:spLocks noChangeArrowheads="1"/>
          </p:cNvSpPr>
          <p:nvPr/>
        </p:nvSpPr>
        <p:spPr bwMode="auto">
          <a:xfrm>
            <a:off x="3170361" y="4916016"/>
            <a:ext cx="608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type="none" w="sm" len="sm"/>
                <a:tailEnd type="none" w="lg" len="lg"/>
              </a14:hiddenLine>
            </a:ext>
          </a:extLst>
        </p:spPr>
        <p:txBody>
          <a:bodyPr wrap="none">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hu-HU" altLang="en-US" sz="2400" dirty="0">
                <a:solidFill>
                  <a:srgbClr val="294143"/>
                </a:solidFill>
              </a:rPr>
              <a:t>CO</a:t>
            </a:r>
          </a:p>
        </p:txBody>
      </p:sp>
      <p:sp>
        <p:nvSpPr>
          <p:cNvPr id="45" name="Text Box 13">
            <a:extLst>
              <a:ext uri="{FF2B5EF4-FFF2-40B4-BE49-F238E27FC236}">
                <a16:creationId xmlns:a16="http://schemas.microsoft.com/office/drawing/2014/main" id="{F0749D19-EAE0-B441-93F8-5B44BBED39A8}"/>
              </a:ext>
            </a:extLst>
          </p:cNvPr>
          <p:cNvSpPr txBox="1">
            <a:spLocks noChangeArrowheads="1"/>
          </p:cNvSpPr>
          <p:nvPr/>
        </p:nvSpPr>
        <p:spPr bwMode="auto">
          <a:xfrm>
            <a:off x="5897934" y="4916016"/>
            <a:ext cx="846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type="none" w="sm" len="sm"/>
                <a:tailEnd type="none" w="lg" len="lg"/>
              </a14:hiddenLine>
            </a:ext>
          </a:extLst>
        </p:spPr>
        <p:txBody>
          <a:bodyPr wrap="none">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hu-HU" altLang="en-US" sz="2400" dirty="0">
                <a:solidFill>
                  <a:srgbClr val="294143"/>
                </a:solidFill>
              </a:rPr>
              <a:t>CaO</a:t>
            </a:r>
            <a:r>
              <a:rPr lang="hu-HU" altLang="en-US" sz="2400" baseline="-25000" dirty="0">
                <a:solidFill>
                  <a:srgbClr val="294143"/>
                </a:solidFill>
              </a:rPr>
              <a:t>2</a:t>
            </a:r>
            <a:endParaRPr lang="hu-HU" altLang="en-US" sz="2400" dirty="0">
              <a:solidFill>
                <a:srgbClr val="294143"/>
              </a:solidFill>
            </a:endParaRPr>
          </a:p>
        </p:txBody>
      </p:sp>
      <p:sp>
        <p:nvSpPr>
          <p:cNvPr id="29" name="Ellipszis buborék 23">
            <a:extLst>
              <a:ext uri="{FF2B5EF4-FFF2-40B4-BE49-F238E27FC236}">
                <a16:creationId xmlns:a16="http://schemas.microsoft.com/office/drawing/2014/main" id="{C217DAFB-D0F0-A44D-BDA0-F8DE907C59BD}"/>
              </a:ext>
            </a:extLst>
          </p:cNvPr>
          <p:cNvSpPr>
            <a:spLocks noChangeArrowheads="1"/>
          </p:cNvSpPr>
          <p:nvPr/>
        </p:nvSpPr>
        <p:spPr bwMode="auto">
          <a:xfrm>
            <a:off x="1859086" y="2708275"/>
            <a:ext cx="3600450" cy="1584325"/>
          </a:xfrm>
          <a:prstGeom prst="wedgeEllipseCallout">
            <a:avLst>
              <a:gd name="adj1" fmla="val 48014"/>
              <a:gd name="adj2" fmla="val 54171"/>
            </a:avLst>
          </a:prstGeom>
          <a:solidFill>
            <a:srgbClr val="FFC000"/>
          </a:solidFill>
          <a:ln w="28575">
            <a:solidFill>
              <a:srgbClr val="FF0000"/>
            </a:solidFill>
            <a:round/>
            <a:headEnd type="none" w="sm" len="sm"/>
            <a:tailEnd type="none" w="sm" len="sm"/>
          </a:ln>
        </p:spPr>
        <p:txBody>
          <a:bodyPr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FontTx/>
              <a:buNone/>
            </a:pPr>
            <a:r>
              <a:rPr lang="hu-HU" altLang="hu-HU" sz="4000">
                <a:solidFill>
                  <a:srgbClr val="294143"/>
                </a:solidFill>
              </a:rPr>
              <a:t>SaO</a:t>
            </a:r>
            <a:r>
              <a:rPr lang="hu-HU" altLang="hu-HU" sz="4000" baseline="-25000">
                <a:solidFill>
                  <a:srgbClr val="294143"/>
                </a:solidFill>
              </a:rPr>
              <a:t>2</a:t>
            </a:r>
          </a:p>
          <a:p>
            <a:pPr algn="ctr">
              <a:spcBef>
                <a:spcPct val="0"/>
              </a:spcBef>
              <a:buSzTx/>
              <a:buFontTx/>
              <a:buNone/>
            </a:pPr>
            <a:r>
              <a:rPr lang="hu-HU" altLang="hu-HU" sz="4000">
                <a:solidFill>
                  <a:srgbClr val="294143"/>
                </a:solidFill>
              </a:rPr>
              <a:t>~100%</a:t>
            </a:r>
          </a:p>
        </p:txBody>
      </p:sp>
      <p:sp>
        <p:nvSpPr>
          <p:cNvPr id="30" name="Ellipszis buborék 25">
            <a:extLst>
              <a:ext uri="{FF2B5EF4-FFF2-40B4-BE49-F238E27FC236}">
                <a16:creationId xmlns:a16="http://schemas.microsoft.com/office/drawing/2014/main" id="{75AD4B14-3C76-2C4D-BAF6-5AAC974108B1}"/>
              </a:ext>
            </a:extLst>
          </p:cNvPr>
          <p:cNvSpPr>
            <a:spLocks noChangeArrowheads="1"/>
          </p:cNvSpPr>
          <p:nvPr/>
        </p:nvSpPr>
        <p:spPr bwMode="auto">
          <a:xfrm>
            <a:off x="7318498" y="2816225"/>
            <a:ext cx="3602038" cy="1584325"/>
          </a:xfrm>
          <a:prstGeom prst="wedgeEllipseCallout">
            <a:avLst>
              <a:gd name="adj1" fmla="val -97273"/>
              <a:gd name="adj2" fmla="val 113083"/>
            </a:avLst>
          </a:prstGeom>
          <a:solidFill>
            <a:srgbClr val="FFC000"/>
          </a:solidFill>
          <a:ln w="28575">
            <a:solidFill>
              <a:srgbClr val="FF0000"/>
            </a:solidFill>
            <a:round/>
            <a:headEnd type="none" w="sm" len="sm"/>
            <a:tailEnd type="none" w="sm" len="sm"/>
          </a:ln>
        </p:spPr>
        <p:txBody>
          <a:bodyPr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FontTx/>
              <a:buNone/>
            </a:pPr>
            <a:r>
              <a:rPr lang="hu-HU" altLang="hu-HU" sz="4000">
                <a:solidFill>
                  <a:srgbClr val="294143"/>
                </a:solidFill>
              </a:rPr>
              <a:t>ScvO</a:t>
            </a:r>
            <a:r>
              <a:rPr lang="hu-HU" altLang="hu-HU" sz="4000" baseline="-25000">
                <a:solidFill>
                  <a:srgbClr val="294143"/>
                </a:solidFill>
              </a:rPr>
              <a:t>2</a:t>
            </a:r>
          </a:p>
          <a:p>
            <a:pPr algn="ctr">
              <a:spcBef>
                <a:spcPct val="0"/>
              </a:spcBef>
              <a:buSzTx/>
              <a:buFontTx/>
              <a:buNone/>
            </a:pPr>
            <a:r>
              <a:rPr lang="hu-HU" altLang="hu-HU" sz="4000">
                <a:solidFill>
                  <a:srgbClr val="294143"/>
                </a:solidFill>
              </a:rPr>
              <a:t>~70%</a:t>
            </a:r>
          </a:p>
        </p:txBody>
      </p:sp>
      <p:sp>
        <p:nvSpPr>
          <p:cNvPr id="33" name="TextBox 1">
            <a:extLst>
              <a:ext uri="{FF2B5EF4-FFF2-40B4-BE49-F238E27FC236}">
                <a16:creationId xmlns:a16="http://schemas.microsoft.com/office/drawing/2014/main" id="{C84BBB7C-BD6F-994A-A567-ACA13B63919C}"/>
              </a:ext>
            </a:extLst>
          </p:cNvPr>
          <p:cNvSpPr txBox="1">
            <a:spLocks noRot="1" noChangeAspect="1" noMove="1" noResize="1" noEditPoints="1" noAdjustHandles="1" noChangeArrowheads="1" noChangeShapeType="1" noTextEdit="1"/>
          </p:cNvSpPr>
          <p:nvPr/>
        </p:nvSpPr>
        <p:spPr>
          <a:xfrm>
            <a:off x="6871692" y="5085184"/>
            <a:ext cx="2343911" cy="461665"/>
          </a:xfrm>
          <a:prstGeom prst="rect">
            <a:avLst/>
          </a:prstGeom>
          <a:blipFill rotWithShape="0">
            <a:blip r:embed="rId9"/>
            <a:stretch>
              <a:fillRect l="-3333" t="-92593" b="-119753"/>
            </a:stretch>
          </a:blipFill>
          <a:ln w="28575">
            <a:solidFill>
              <a:srgbClr val="FF0000"/>
            </a:solidFill>
          </a:ln>
        </p:spPr>
        <p:txBody>
          <a:bodyPr/>
          <a:lstStyle/>
          <a:p>
            <a:pPr>
              <a:defRPr/>
            </a:pPr>
            <a:r>
              <a:rPr lang="en-US">
                <a:solidFill>
                  <a:srgbClr val="294143"/>
                </a:solidFill>
                <a:latin typeface="Times New Roman" charset="0"/>
              </a:rPr>
              <a:t> </a:t>
            </a:r>
          </a:p>
        </p:txBody>
      </p:sp>
    </p:spTree>
    <p:custDataLst>
      <p:tags r:id="rId1"/>
    </p:custDataLst>
    <p:extLst>
      <p:ext uri="{BB962C8B-B14F-4D97-AF65-F5344CB8AC3E}">
        <p14:creationId xmlns:p14="http://schemas.microsoft.com/office/powerpoint/2010/main" val="3133412851"/>
      </p:ext>
    </p:extLst>
  </p:cSld>
  <p:clrMapOvr>
    <a:masterClrMapping/>
  </p:clrMapOvr>
  <p:transition advTm="1079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Effect transition="in" filter="fade">
                                      <p:cBhvr>
                                        <p:cTn id="9" dur="500"/>
                                        <p:tgtEl>
                                          <p:spTgt spid="29"/>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3"/>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30"/>
                                        </p:tgtEl>
                                        <p:attrNameLst>
                                          <p:attrName>style.visibility</p:attrName>
                                        </p:attrNameLst>
                                      </p:cBhvr>
                                      <p:to>
                                        <p:strVal val="visible"/>
                                      </p:to>
                                    </p:set>
                                    <p:anim calcmode="lin" valueType="num">
                                      <p:cBhvr>
                                        <p:cTn id="18" dur="500" fill="hold"/>
                                        <p:tgtEl>
                                          <p:spTgt spid="30"/>
                                        </p:tgtEl>
                                        <p:attrNameLst>
                                          <p:attrName>ppt_w</p:attrName>
                                        </p:attrNameLst>
                                      </p:cBhvr>
                                      <p:tavLst>
                                        <p:tav tm="0">
                                          <p:val>
                                            <p:fltVal val="0"/>
                                          </p:val>
                                        </p:tav>
                                        <p:tav tm="100000">
                                          <p:val>
                                            <p:strVal val="#ppt_w"/>
                                          </p:val>
                                        </p:tav>
                                      </p:tavLst>
                                    </p:anim>
                                    <p:anim calcmode="lin" valueType="num">
                                      <p:cBhvr>
                                        <p:cTn id="19" dur="500" fill="hold"/>
                                        <p:tgtEl>
                                          <p:spTgt spid="30"/>
                                        </p:tgtEl>
                                        <p:attrNameLst>
                                          <p:attrName>ppt_h</p:attrName>
                                        </p:attrNameLst>
                                      </p:cBhvr>
                                      <p:tavLst>
                                        <p:tav tm="0">
                                          <p:val>
                                            <p:fltVal val="0"/>
                                          </p:val>
                                        </p:tav>
                                        <p:tav tm="100000">
                                          <p:val>
                                            <p:strVal val="#ppt_h"/>
                                          </p:val>
                                        </p:tav>
                                      </p:tavLst>
                                    </p:anim>
                                    <p:animEffect transition="in" filter="fade">
                                      <p:cBhvr>
                                        <p:cTn id="2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4" name="Rectangle 4">
            <a:extLst>
              <a:ext uri="{FF2B5EF4-FFF2-40B4-BE49-F238E27FC236}">
                <a16:creationId xmlns:a16="http://schemas.microsoft.com/office/drawing/2014/main" id="{E8D9DFB0-F643-6146-AEBC-7893DF38D478}"/>
              </a:ext>
            </a:extLst>
          </p:cNvPr>
          <p:cNvSpPr>
            <a:spLocks noChangeArrowheads="1"/>
          </p:cNvSpPr>
          <p:nvPr/>
        </p:nvSpPr>
        <p:spPr bwMode="auto">
          <a:xfrm>
            <a:off x="4165600" y="6770511"/>
            <a:ext cx="3860800" cy="541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de-DE" altLang="hu-HU" sz="2844">
              <a:solidFill>
                <a:srgbClr val="000000"/>
              </a:solidFill>
            </a:endParaRPr>
          </a:p>
        </p:txBody>
      </p:sp>
      <p:sp>
        <p:nvSpPr>
          <p:cNvPr id="40" name="Rectangle 9" descr="Vastag átlós felfelé">
            <a:extLst>
              <a:ext uri="{FF2B5EF4-FFF2-40B4-BE49-F238E27FC236}">
                <a16:creationId xmlns:a16="http://schemas.microsoft.com/office/drawing/2014/main" id="{C6D2B10B-11F0-D849-8EEE-E9F775A152B6}"/>
              </a:ext>
            </a:extLst>
          </p:cNvPr>
          <p:cNvSpPr>
            <a:spLocks noChangeArrowheads="1"/>
          </p:cNvSpPr>
          <p:nvPr/>
        </p:nvSpPr>
        <p:spPr bwMode="auto">
          <a:xfrm>
            <a:off x="1618287" y="868446"/>
            <a:ext cx="9505055" cy="62517"/>
          </a:xfrm>
          <a:prstGeom prst="rect">
            <a:avLst/>
          </a:prstGeom>
          <a:gradFill rotWithShape="0">
            <a:gsLst>
              <a:gs pos="0">
                <a:srgbClr val="15AAA6"/>
              </a:gs>
              <a:gs pos="50000">
                <a:srgbClr val="73BFBF"/>
              </a:gs>
              <a:gs pos="100000">
                <a:srgbClr val="D9F3EE"/>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sp>
        <p:nvSpPr>
          <p:cNvPr id="43" name="Rectangle 9" descr="Vastag átlós felfelé">
            <a:extLst>
              <a:ext uri="{FF2B5EF4-FFF2-40B4-BE49-F238E27FC236}">
                <a16:creationId xmlns:a16="http://schemas.microsoft.com/office/drawing/2014/main" id="{DC49D014-CA91-6744-8B16-DD0AFDE24CDB}"/>
              </a:ext>
            </a:extLst>
          </p:cNvPr>
          <p:cNvSpPr>
            <a:spLocks noChangeArrowheads="1"/>
          </p:cNvSpPr>
          <p:nvPr/>
        </p:nvSpPr>
        <p:spPr bwMode="auto">
          <a:xfrm>
            <a:off x="0" y="6525344"/>
            <a:ext cx="12192000" cy="43348"/>
          </a:xfrm>
          <a:prstGeom prst="rect">
            <a:avLst/>
          </a:prstGeom>
          <a:gradFill>
            <a:gsLst>
              <a:gs pos="0">
                <a:srgbClr val="C03844"/>
              </a:gs>
              <a:gs pos="50000">
                <a:srgbClr val="C06A70"/>
              </a:gs>
              <a:gs pos="100000">
                <a:srgbClr val="BBB2C0"/>
              </a:gs>
            </a:gsLst>
            <a:lin ang="0" scaled="1"/>
          </a:gradFill>
          <a:ln>
            <a:noFill/>
          </a:ln>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pic>
        <p:nvPicPr>
          <p:cNvPr id="44" name="Kép 43">
            <a:extLst>
              <a:ext uri="{FF2B5EF4-FFF2-40B4-BE49-F238E27FC236}">
                <a16:creationId xmlns:a16="http://schemas.microsoft.com/office/drawing/2014/main" id="{16D68B96-E9EA-E944-B457-FA649DCF82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192" y="4404"/>
            <a:ext cx="1580689" cy="947283"/>
          </a:xfrm>
          <a:prstGeom prst="rect">
            <a:avLst/>
          </a:prstGeom>
        </p:spPr>
      </p:pic>
      <p:pic>
        <p:nvPicPr>
          <p:cNvPr id="45" name="Kép 44">
            <a:extLst>
              <a:ext uri="{FF2B5EF4-FFF2-40B4-BE49-F238E27FC236}">
                <a16:creationId xmlns:a16="http://schemas.microsoft.com/office/drawing/2014/main" id="{25B8F450-A741-7F46-96DE-1406641072C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57510" y="188640"/>
            <a:ext cx="515154" cy="515154"/>
          </a:xfrm>
          <a:prstGeom prst="rect">
            <a:avLst/>
          </a:prstGeom>
        </p:spPr>
      </p:pic>
      <p:pic>
        <p:nvPicPr>
          <p:cNvPr id="46" name="Kép 45">
            <a:extLst>
              <a:ext uri="{FF2B5EF4-FFF2-40B4-BE49-F238E27FC236}">
                <a16:creationId xmlns:a16="http://schemas.microsoft.com/office/drawing/2014/main" id="{037CEAAB-69E6-5349-BBDE-4AA9E097DC7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5440" y="95964"/>
            <a:ext cx="419445" cy="405043"/>
          </a:xfrm>
          <a:prstGeom prst="rect">
            <a:avLst/>
          </a:prstGeom>
        </p:spPr>
      </p:pic>
      <p:pic>
        <p:nvPicPr>
          <p:cNvPr id="13" name="Picture 12" descr="A picture containing food&#10;&#10;Description automatically generated">
            <a:extLst>
              <a:ext uri="{FF2B5EF4-FFF2-40B4-BE49-F238E27FC236}">
                <a16:creationId xmlns:a16="http://schemas.microsoft.com/office/drawing/2014/main" id="{01305211-F37C-0F40-B215-33625F7923A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956915" y="188640"/>
            <a:ext cx="539685" cy="515154"/>
          </a:xfrm>
          <a:prstGeom prst="rect">
            <a:avLst/>
          </a:prstGeom>
        </p:spPr>
      </p:pic>
      <p:sp>
        <p:nvSpPr>
          <p:cNvPr id="14" name="Téglalap 40">
            <a:extLst>
              <a:ext uri="{FF2B5EF4-FFF2-40B4-BE49-F238E27FC236}">
                <a16:creationId xmlns:a16="http://schemas.microsoft.com/office/drawing/2014/main" id="{8C171D1F-E5E9-E740-8C4B-417546C0C148}"/>
              </a:ext>
            </a:extLst>
          </p:cNvPr>
          <p:cNvSpPr/>
          <p:nvPr/>
        </p:nvSpPr>
        <p:spPr bwMode="auto">
          <a:xfrm>
            <a:off x="-28191" y="6568693"/>
            <a:ext cx="12220192" cy="359387"/>
          </a:xfrm>
          <a:prstGeom prst="rect">
            <a:avLst/>
          </a:prstGeom>
          <a:solidFill>
            <a:srgbClr val="ECECEC"/>
          </a:solidFill>
          <a:ln w="12700" cap="flat" cmpd="sng" algn="ctr">
            <a:noFill/>
            <a:prstDash val="solid"/>
            <a:round/>
            <a:headEnd type="none" w="sm" len="sm"/>
            <a:tailEnd type="none" w="sm" len="sm"/>
          </a:ln>
          <a:effectLst/>
        </p:spPr>
        <p:txBody>
          <a:bodyPr vert="horz" wrap="square" lIns="108373" tIns="54187" rIns="108373" bIns="54187" numCol="1" rtlCol="0" anchor="t" anchorCtr="0" compatLnSpc="1">
            <a:prstTxWarp prst="textNoShape">
              <a:avLst/>
            </a:prstTxWarp>
          </a:bodyPr>
          <a:lstStyle/>
          <a:p>
            <a:pPr defTabSz="1083747">
              <a:defRPr/>
            </a:pPr>
            <a:endParaRPr lang="hu-HU" sz="2133">
              <a:solidFill>
                <a:srgbClr val="000000"/>
              </a:solidFill>
            </a:endParaRPr>
          </a:p>
        </p:txBody>
      </p:sp>
      <p:sp>
        <p:nvSpPr>
          <p:cNvPr id="17" name="Text Box 4">
            <a:extLst>
              <a:ext uri="{FF2B5EF4-FFF2-40B4-BE49-F238E27FC236}">
                <a16:creationId xmlns:a16="http://schemas.microsoft.com/office/drawing/2014/main" id="{8176CE20-D918-5C47-9434-B2C4CFBAEE02}"/>
              </a:ext>
            </a:extLst>
          </p:cNvPr>
          <p:cNvSpPr txBox="1">
            <a:spLocks noChangeArrowheads="1"/>
          </p:cNvSpPr>
          <p:nvPr/>
        </p:nvSpPr>
        <p:spPr bwMode="auto">
          <a:xfrm>
            <a:off x="2207568" y="116632"/>
            <a:ext cx="82296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FontTx/>
              <a:buNone/>
            </a:pPr>
            <a:r>
              <a:rPr lang="hu-HU" altLang="hu-HU" sz="4400" dirty="0">
                <a:solidFill>
                  <a:srgbClr val="294143"/>
                </a:solidFill>
              </a:rPr>
              <a:t>Alapállás</a:t>
            </a:r>
          </a:p>
        </p:txBody>
      </p:sp>
      <p:sp>
        <p:nvSpPr>
          <p:cNvPr id="12" name="Line 8">
            <a:extLst>
              <a:ext uri="{FF2B5EF4-FFF2-40B4-BE49-F238E27FC236}">
                <a16:creationId xmlns:a16="http://schemas.microsoft.com/office/drawing/2014/main" id="{656048FE-17A4-EA4F-8338-C4E4EC2E0D27}"/>
              </a:ext>
            </a:extLst>
          </p:cNvPr>
          <p:cNvSpPr>
            <a:spLocks noChangeShapeType="1"/>
          </p:cNvSpPr>
          <p:nvPr/>
        </p:nvSpPr>
        <p:spPr bwMode="auto">
          <a:xfrm>
            <a:off x="4339480" y="2708275"/>
            <a:ext cx="0" cy="237648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nchor="ctr">
            <a:spAutoFit/>
          </a:bodyPr>
          <a:lstStyle/>
          <a:p>
            <a:endParaRPr lang="en-DE">
              <a:solidFill>
                <a:srgbClr val="294143"/>
              </a:solidFill>
            </a:endParaRPr>
          </a:p>
        </p:txBody>
      </p:sp>
      <p:sp>
        <p:nvSpPr>
          <p:cNvPr id="15" name="Line 9">
            <a:extLst>
              <a:ext uri="{FF2B5EF4-FFF2-40B4-BE49-F238E27FC236}">
                <a16:creationId xmlns:a16="http://schemas.microsoft.com/office/drawing/2014/main" id="{A94BE7E1-7A21-ED4C-87EA-C425C82B8DBE}"/>
              </a:ext>
            </a:extLst>
          </p:cNvPr>
          <p:cNvSpPr>
            <a:spLocks noChangeShapeType="1"/>
          </p:cNvSpPr>
          <p:nvPr/>
        </p:nvSpPr>
        <p:spPr bwMode="auto">
          <a:xfrm>
            <a:off x="4318843" y="5095875"/>
            <a:ext cx="3386137"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nchor="ctr">
            <a:spAutoFit/>
          </a:bodyPr>
          <a:lstStyle/>
          <a:p>
            <a:endParaRPr lang="en-DE">
              <a:solidFill>
                <a:srgbClr val="294143"/>
              </a:solidFill>
            </a:endParaRPr>
          </a:p>
        </p:txBody>
      </p:sp>
      <p:sp>
        <p:nvSpPr>
          <p:cNvPr id="16" name="Rectangle 21">
            <a:extLst>
              <a:ext uri="{FF2B5EF4-FFF2-40B4-BE49-F238E27FC236}">
                <a16:creationId xmlns:a16="http://schemas.microsoft.com/office/drawing/2014/main" id="{537E416A-D440-B241-8606-D3B436564386}"/>
              </a:ext>
            </a:extLst>
          </p:cNvPr>
          <p:cNvSpPr>
            <a:spLocks noChangeArrowheads="1"/>
          </p:cNvSpPr>
          <p:nvPr/>
        </p:nvSpPr>
        <p:spPr bwMode="auto">
          <a:xfrm rot="16200000">
            <a:off x="3042493" y="3627438"/>
            <a:ext cx="1295400" cy="3238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FontTx/>
              <a:buNone/>
            </a:pPr>
            <a:r>
              <a:rPr lang="hu-HU" altLang="hu-HU" sz="1200" b="1">
                <a:solidFill>
                  <a:srgbClr val="294143"/>
                </a:solidFill>
              </a:rPr>
              <a:t>VO</a:t>
            </a:r>
            <a:r>
              <a:rPr lang="hu-HU" altLang="hu-HU" sz="1200" b="1" baseline="-25000">
                <a:solidFill>
                  <a:srgbClr val="294143"/>
                </a:solidFill>
              </a:rPr>
              <a:t>2</a:t>
            </a:r>
            <a:r>
              <a:rPr lang="hu-HU" altLang="hu-HU" sz="1200" b="1">
                <a:solidFill>
                  <a:srgbClr val="294143"/>
                </a:solidFill>
              </a:rPr>
              <a:t> (ml/min)</a:t>
            </a:r>
          </a:p>
        </p:txBody>
      </p:sp>
      <p:sp>
        <p:nvSpPr>
          <p:cNvPr id="18" name="Rectangle 22">
            <a:extLst>
              <a:ext uri="{FF2B5EF4-FFF2-40B4-BE49-F238E27FC236}">
                <a16:creationId xmlns:a16="http://schemas.microsoft.com/office/drawing/2014/main" id="{F97D9EC4-4CBB-C24F-8055-57DA9C788F31}"/>
              </a:ext>
            </a:extLst>
          </p:cNvPr>
          <p:cNvSpPr>
            <a:spLocks noChangeArrowheads="1"/>
          </p:cNvSpPr>
          <p:nvPr/>
        </p:nvSpPr>
        <p:spPr bwMode="auto">
          <a:xfrm>
            <a:off x="6047630" y="5373688"/>
            <a:ext cx="1039813" cy="287337"/>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FontTx/>
              <a:buNone/>
            </a:pPr>
            <a:r>
              <a:rPr lang="hu-HU" altLang="hu-HU" sz="1200" b="1">
                <a:solidFill>
                  <a:srgbClr val="294143"/>
                </a:solidFill>
              </a:rPr>
              <a:t>DO</a:t>
            </a:r>
            <a:r>
              <a:rPr lang="hu-HU" altLang="hu-HU" sz="1200" b="1" baseline="-25000">
                <a:solidFill>
                  <a:srgbClr val="294143"/>
                </a:solidFill>
              </a:rPr>
              <a:t>2</a:t>
            </a:r>
            <a:r>
              <a:rPr lang="hu-HU" altLang="hu-HU" sz="1200" b="1">
                <a:solidFill>
                  <a:srgbClr val="294143"/>
                </a:solidFill>
              </a:rPr>
              <a:t> (ml/min)</a:t>
            </a:r>
          </a:p>
        </p:txBody>
      </p:sp>
      <p:sp>
        <p:nvSpPr>
          <p:cNvPr id="19" name="Line 24">
            <a:extLst>
              <a:ext uri="{FF2B5EF4-FFF2-40B4-BE49-F238E27FC236}">
                <a16:creationId xmlns:a16="http://schemas.microsoft.com/office/drawing/2014/main" id="{B02C4ABB-9B4C-9545-A10C-A7CBCF19784F}"/>
              </a:ext>
            </a:extLst>
          </p:cNvPr>
          <p:cNvSpPr>
            <a:spLocks noChangeShapeType="1"/>
          </p:cNvSpPr>
          <p:nvPr/>
        </p:nvSpPr>
        <p:spPr bwMode="auto">
          <a:xfrm flipV="1">
            <a:off x="4680793" y="3357563"/>
            <a:ext cx="1079500" cy="143986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DE">
              <a:solidFill>
                <a:srgbClr val="294143"/>
              </a:solidFill>
            </a:endParaRPr>
          </a:p>
        </p:txBody>
      </p:sp>
      <p:sp>
        <p:nvSpPr>
          <p:cNvPr id="20" name="Line 25">
            <a:extLst>
              <a:ext uri="{FF2B5EF4-FFF2-40B4-BE49-F238E27FC236}">
                <a16:creationId xmlns:a16="http://schemas.microsoft.com/office/drawing/2014/main" id="{88273AB8-98A2-F14B-8F50-A901A2D7565A}"/>
              </a:ext>
            </a:extLst>
          </p:cNvPr>
          <p:cNvSpPr>
            <a:spLocks noChangeShapeType="1"/>
          </p:cNvSpPr>
          <p:nvPr/>
        </p:nvSpPr>
        <p:spPr bwMode="auto">
          <a:xfrm>
            <a:off x="5760293" y="3357563"/>
            <a:ext cx="158432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DE">
              <a:solidFill>
                <a:srgbClr val="294143"/>
              </a:solidFill>
            </a:endParaRPr>
          </a:p>
        </p:txBody>
      </p:sp>
      <p:sp>
        <p:nvSpPr>
          <p:cNvPr id="21" name="Oval 26">
            <a:extLst>
              <a:ext uri="{FF2B5EF4-FFF2-40B4-BE49-F238E27FC236}">
                <a16:creationId xmlns:a16="http://schemas.microsoft.com/office/drawing/2014/main" id="{EE8C8C3F-4DBB-B14F-82DA-3E77D7C67DE7}"/>
              </a:ext>
            </a:extLst>
          </p:cNvPr>
          <p:cNvSpPr>
            <a:spLocks noChangeArrowheads="1"/>
          </p:cNvSpPr>
          <p:nvPr/>
        </p:nvSpPr>
        <p:spPr bwMode="auto">
          <a:xfrm>
            <a:off x="6527602" y="3213100"/>
            <a:ext cx="144462" cy="215900"/>
          </a:xfrm>
          <a:prstGeom prst="ellipse">
            <a:avLst/>
          </a:prstGeom>
          <a:solidFill>
            <a:srgbClr val="FF0000"/>
          </a:solidFill>
          <a:ln w="12700">
            <a:solidFill>
              <a:srgbClr val="993300"/>
            </a:solidFill>
            <a:round/>
            <a:headEnd/>
            <a:tailEnd/>
          </a:ln>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endParaRPr lang="hu-HU" altLang="hu-HU" sz="2400">
              <a:solidFill>
                <a:srgbClr val="294143"/>
              </a:solidFill>
            </a:endParaRPr>
          </a:p>
        </p:txBody>
      </p:sp>
      <p:sp>
        <p:nvSpPr>
          <p:cNvPr id="22" name="Text Box 52">
            <a:extLst>
              <a:ext uri="{FF2B5EF4-FFF2-40B4-BE49-F238E27FC236}">
                <a16:creationId xmlns:a16="http://schemas.microsoft.com/office/drawing/2014/main" id="{683BEBB9-4213-A44B-9B6A-9D985E89D94C}"/>
              </a:ext>
            </a:extLst>
          </p:cNvPr>
          <p:cNvSpPr txBox="1">
            <a:spLocks noChangeArrowheads="1"/>
          </p:cNvSpPr>
          <p:nvPr/>
        </p:nvSpPr>
        <p:spPr bwMode="auto">
          <a:xfrm>
            <a:off x="4395043" y="4633913"/>
            <a:ext cx="720725" cy="307975"/>
          </a:xfrm>
          <a:prstGeom prst="rect">
            <a:avLst/>
          </a:prstGeom>
          <a:solidFill>
            <a:srgbClr val="FFC000"/>
          </a:solidFill>
          <a:ln w="12700">
            <a:solidFill>
              <a:schemeClr val="tx1"/>
            </a:solidFill>
            <a:miter lim="800000"/>
            <a:headEnd/>
            <a:tailEnd/>
          </a:ln>
        </p:spPr>
        <p:txBody>
          <a:bodyPr>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50000"/>
              </a:spcBef>
              <a:buSzTx/>
              <a:buFontTx/>
              <a:buNone/>
            </a:pPr>
            <a:r>
              <a:rPr lang="hu-HU" altLang="hu-HU" sz="1400" b="1">
                <a:solidFill>
                  <a:srgbClr val="294143"/>
                </a:solidFill>
              </a:rPr>
              <a:t>Shock</a:t>
            </a:r>
          </a:p>
        </p:txBody>
      </p:sp>
      <p:sp>
        <p:nvSpPr>
          <p:cNvPr id="23" name="Ellipszis feliratnak 20">
            <a:extLst>
              <a:ext uri="{FF2B5EF4-FFF2-40B4-BE49-F238E27FC236}">
                <a16:creationId xmlns:a16="http://schemas.microsoft.com/office/drawing/2014/main" id="{DB2965BC-0B00-5149-B265-2B7982F46517}"/>
              </a:ext>
            </a:extLst>
          </p:cNvPr>
          <p:cNvSpPr>
            <a:spLocks noChangeArrowheads="1"/>
          </p:cNvSpPr>
          <p:nvPr/>
        </p:nvSpPr>
        <p:spPr bwMode="auto">
          <a:xfrm>
            <a:off x="3891805" y="1628775"/>
            <a:ext cx="2303463" cy="936625"/>
          </a:xfrm>
          <a:prstGeom prst="wedgeEllipseCallout">
            <a:avLst>
              <a:gd name="adj1" fmla="val 29407"/>
              <a:gd name="adj2" fmla="val 128773"/>
            </a:avLst>
          </a:prstGeom>
          <a:solidFill>
            <a:srgbClr val="FFC000"/>
          </a:solidFill>
          <a:ln w="28575">
            <a:solidFill>
              <a:srgbClr val="FF0000"/>
            </a:solidFill>
            <a:round/>
            <a:headEnd/>
            <a:tailEnd/>
          </a:ln>
        </p:spPr>
        <p:txBody>
          <a:bodyPr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FontTx/>
              <a:buNone/>
            </a:pPr>
            <a:r>
              <a:rPr lang="hu-HU" altLang="hu-HU" sz="2400">
                <a:solidFill>
                  <a:srgbClr val="294143"/>
                </a:solidFill>
              </a:rPr>
              <a:t>Critical point</a:t>
            </a:r>
          </a:p>
        </p:txBody>
      </p:sp>
      <p:sp>
        <p:nvSpPr>
          <p:cNvPr id="24" name="Ellipszis 21">
            <a:extLst>
              <a:ext uri="{FF2B5EF4-FFF2-40B4-BE49-F238E27FC236}">
                <a16:creationId xmlns:a16="http://schemas.microsoft.com/office/drawing/2014/main" id="{9451B0E4-5458-ED49-B64E-6D93CCC99D32}"/>
              </a:ext>
            </a:extLst>
          </p:cNvPr>
          <p:cNvSpPr>
            <a:spLocks noChangeArrowheads="1"/>
          </p:cNvSpPr>
          <p:nvPr/>
        </p:nvSpPr>
        <p:spPr bwMode="auto">
          <a:xfrm>
            <a:off x="5760293" y="2997200"/>
            <a:ext cx="1327150" cy="719138"/>
          </a:xfrm>
          <a:prstGeom prst="ellipse">
            <a:avLst/>
          </a:prstGeom>
          <a:noFill/>
          <a:ln w="28575">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endParaRPr lang="hu-HU" altLang="hu-HU" sz="1800">
              <a:solidFill>
                <a:srgbClr val="294143"/>
              </a:solidFill>
            </a:endParaRPr>
          </a:p>
        </p:txBody>
      </p:sp>
      <p:sp>
        <p:nvSpPr>
          <p:cNvPr id="25" name="Szövegdoboz 22">
            <a:extLst>
              <a:ext uri="{FF2B5EF4-FFF2-40B4-BE49-F238E27FC236}">
                <a16:creationId xmlns:a16="http://schemas.microsoft.com/office/drawing/2014/main" id="{DCABF628-0652-004F-9018-4DD7A1773AEB}"/>
              </a:ext>
            </a:extLst>
          </p:cNvPr>
          <p:cNvSpPr txBox="1">
            <a:spLocks noChangeArrowheads="1"/>
          </p:cNvSpPr>
          <p:nvPr/>
        </p:nvSpPr>
        <p:spPr bwMode="auto">
          <a:xfrm>
            <a:off x="6627068" y="2708275"/>
            <a:ext cx="8874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hu-HU" altLang="hu-HU" sz="2400">
                <a:solidFill>
                  <a:srgbClr val="294143"/>
                </a:solidFill>
              </a:rPr>
              <a:t> DO</a:t>
            </a:r>
            <a:r>
              <a:rPr lang="hu-HU" altLang="hu-HU" sz="2400" baseline="-25000">
                <a:solidFill>
                  <a:srgbClr val="294143"/>
                </a:solidFill>
              </a:rPr>
              <a:t>2</a:t>
            </a:r>
            <a:r>
              <a:rPr lang="hu-HU" altLang="hu-HU" sz="2400">
                <a:solidFill>
                  <a:srgbClr val="294143"/>
                </a:solidFill>
              </a:rPr>
              <a:t> </a:t>
            </a:r>
          </a:p>
        </p:txBody>
      </p:sp>
      <p:cxnSp>
        <p:nvCxnSpPr>
          <p:cNvPr id="26" name="Egyenes összekötő nyíllal 23">
            <a:extLst>
              <a:ext uri="{FF2B5EF4-FFF2-40B4-BE49-F238E27FC236}">
                <a16:creationId xmlns:a16="http://schemas.microsoft.com/office/drawing/2014/main" id="{3862FB75-E58E-8D46-BC79-C67B56E21DF0}"/>
              </a:ext>
            </a:extLst>
          </p:cNvPr>
          <p:cNvCxnSpPr>
            <a:cxnSpLocks noChangeShapeType="1"/>
          </p:cNvCxnSpPr>
          <p:nvPr/>
        </p:nvCxnSpPr>
        <p:spPr bwMode="auto">
          <a:xfrm>
            <a:off x="6700093" y="2708275"/>
            <a:ext cx="0" cy="461963"/>
          </a:xfrm>
          <a:prstGeom prst="straightConnector1">
            <a:avLst/>
          </a:prstGeom>
          <a:noFill/>
          <a:ln w="12700">
            <a:solidFill>
              <a:schemeClr val="tx1"/>
            </a:solidFill>
            <a:round/>
            <a:headEnd type="none" w="sm" len="sm"/>
            <a:tailEnd type="triangle" w="med" len="med"/>
          </a:ln>
          <a:extLst>
            <a:ext uri="{909E8E84-426E-40DD-AFC4-6F175D3DCCD1}">
              <a14:hiddenFill xmlns:a14="http://schemas.microsoft.com/office/drawing/2010/main">
                <a:noFill/>
              </a14:hiddenFill>
            </a:ext>
          </a:extLst>
        </p:spPr>
      </p:cxnSp>
      <p:sp>
        <p:nvSpPr>
          <p:cNvPr id="27" name="Szövegdoboz 24">
            <a:extLst>
              <a:ext uri="{FF2B5EF4-FFF2-40B4-BE49-F238E27FC236}">
                <a16:creationId xmlns:a16="http://schemas.microsoft.com/office/drawing/2014/main" id="{D1384187-F02F-7744-9F04-0A2184F9F581}"/>
              </a:ext>
            </a:extLst>
          </p:cNvPr>
          <p:cNvSpPr txBox="1">
            <a:spLocks noChangeArrowheads="1"/>
          </p:cNvSpPr>
          <p:nvPr/>
        </p:nvSpPr>
        <p:spPr bwMode="auto">
          <a:xfrm>
            <a:off x="8281243" y="2708275"/>
            <a:ext cx="11271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hu-HU" altLang="hu-HU" sz="2400">
                <a:solidFill>
                  <a:srgbClr val="294143"/>
                </a:solidFill>
              </a:rPr>
              <a:t> ScvO</a:t>
            </a:r>
            <a:r>
              <a:rPr lang="hu-HU" altLang="hu-HU" sz="2400" baseline="-25000">
                <a:solidFill>
                  <a:srgbClr val="294143"/>
                </a:solidFill>
              </a:rPr>
              <a:t>2</a:t>
            </a:r>
            <a:r>
              <a:rPr lang="hu-HU" altLang="hu-HU" sz="2400">
                <a:solidFill>
                  <a:srgbClr val="294143"/>
                </a:solidFill>
              </a:rPr>
              <a:t> </a:t>
            </a:r>
          </a:p>
        </p:txBody>
      </p:sp>
      <p:cxnSp>
        <p:nvCxnSpPr>
          <p:cNvPr id="28" name="Egyenes összekötő nyíllal 25">
            <a:extLst>
              <a:ext uri="{FF2B5EF4-FFF2-40B4-BE49-F238E27FC236}">
                <a16:creationId xmlns:a16="http://schemas.microsoft.com/office/drawing/2014/main" id="{3F9155F9-1160-2540-ACFA-4B2824F87911}"/>
              </a:ext>
            </a:extLst>
          </p:cNvPr>
          <p:cNvCxnSpPr>
            <a:cxnSpLocks noChangeShapeType="1"/>
          </p:cNvCxnSpPr>
          <p:nvPr/>
        </p:nvCxnSpPr>
        <p:spPr bwMode="auto">
          <a:xfrm>
            <a:off x="8355855" y="2751138"/>
            <a:ext cx="0" cy="461962"/>
          </a:xfrm>
          <a:prstGeom prst="straightConnector1">
            <a:avLst/>
          </a:prstGeom>
          <a:noFill/>
          <a:ln w="12700">
            <a:solidFill>
              <a:schemeClr val="tx1"/>
            </a:solidFill>
            <a:round/>
            <a:headEnd type="none" w="sm" len="sm"/>
            <a:tailEnd type="triangle" w="med" len="med"/>
          </a:ln>
          <a:extLst>
            <a:ext uri="{909E8E84-426E-40DD-AFC4-6F175D3DCCD1}">
              <a14:hiddenFill xmlns:a14="http://schemas.microsoft.com/office/drawing/2010/main">
                <a:noFill/>
              </a14:hiddenFill>
            </a:ext>
          </a:extLst>
        </p:spPr>
      </p:cxnSp>
      <p:sp>
        <p:nvSpPr>
          <p:cNvPr id="29" name="Jobbra nyíl 7">
            <a:extLst>
              <a:ext uri="{FF2B5EF4-FFF2-40B4-BE49-F238E27FC236}">
                <a16:creationId xmlns:a16="http://schemas.microsoft.com/office/drawing/2014/main" id="{6E57659F-FDCF-4B42-9BE4-D48A83B6FE4D}"/>
              </a:ext>
            </a:extLst>
          </p:cNvPr>
          <p:cNvSpPr>
            <a:spLocks noChangeArrowheads="1"/>
          </p:cNvSpPr>
          <p:nvPr/>
        </p:nvSpPr>
        <p:spPr bwMode="auto">
          <a:xfrm>
            <a:off x="7565280" y="2852738"/>
            <a:ext cx="646113" cy="215900"/>
          </a:xfrm>
          <a:prstGeom prst="rightArrow">
            <a:avLst>
              <a:gd name="adj1" fmla="val 50000"/>
              <a:gd name="adj2" fmla="val 50030"/>
            </a:avLst>
          </a:prstGeom>
          <a:solidFill>
            <a:schemeClr val="accent1"/>
          </a:solidFill>
          <a:ln w="12700">
            <a:solidFill>
              <a:schemeClr val="tx1"/>
            </a:solidFill>
            <a:round/>
            <a:headEnd type="none" w="sm" len="sm"/>
            <a:tailEnd type="none" w="sm" len="sm"/>
          </a:ln>
        </p:spPr>
        <p:txBody>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endParaRPr lang="hu-HU" altLang="hu-HU" sz="1800">
              <a:solidFill>
                <a:srgbClr val="294143"/>
              </a:solidFill>
            </a:endParaRPr>
          </a:p>
        </p:txBody>
      </p:sp>
      <p:sp>
        <p:nvSpPr>
          <p:cNvPr id="30" name="Oval 26">
            <a:extLst>
              <a:ext uri="{FF2B5EF4-FFF2-40B4-BE49-F238E27FC236}">
                <a16:creationId xmlns:a16="http://schemas.microsoft.com/office/drawing/2014/main" id="{8067C6F6-AF7F-D94D-A3C5-915CAB7D38D1}"/>
              </a:ext>
            </a:extLst>
          </p:cNvPr>
          <p:cNvSpPr>
            <a:spLocks noChangeArrowheads="1"/>
          </p:cNvSpPr>
          <p:nvPr/>
        </p:nvSpPr>
        <p:spPr bwMode="auto">
          <a:xfrm>
            <a:off x="4280743" y="3249613"/>
            <a:ext cx="144462" cy="215900"/>
          </a:xfrm>
          <a:prstGeom prst="ellipse">
            <a:avLst/>
          </a:prstGeom>
          <a:solidFill>
            <a:srgbClr val="FF0000"/>
          </a:solidFill>
          <a:ln w="12700">
            <a:solidFill>
              <a:srgbClr val="993300"/>
            </a:solidFill>
            <a:round/>
            <a:headEnd/>
            <a:tailEnd/>
          </a:ln>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endParaRPr lang="hu-HU" altLang="hu-HU" sz="2400">
              <a:solidFill>
                <a:srgbClr val="294143"/>
              </a:solidFill>
            </a:endParaRPr>
          </a:p>
        </p:txBody>
      </p:sp>
    </p:spTree>
    <p:custDataLst>
      <p:tags r:id="rId1"/>
    </p:custDataLst>
    <p:extLst>
      <p:ext uri="{BB962C8B-B14F-4D97-AF65-F5344CB8AC3E}">
        <p14:creationId xmlns:p14="http://schemas.microsoft.com/office/powerpoint/2010/main" val="1384158271"/>
      </p:ext>
    </p:extLst>
  </p:cSld>
  <p:clrMapOvr>
    <a:masterClrMapping/>
  </p:clrMapOvr>
  <p:transition advTm="1079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3.95833E-6 7.40741E-7 L -0.06993 -0.00023 " pathEditMode="relative" rAng="0" ptsTypes="AA">
                                      <p:cBhvr>
                                        <p:cTn id="6" dur="2000" fill="hold"/>
                                        <p:tgtEl>
                                          <p:spTgt spid="21"/>
                                        </p:tgtEl>
                                        <p:attrNameLst>
                                          <p:attrName>ppt_x</p:attrName>
                                          <p:attrName>ppt_y</p:attrName>
                                        </p:attrNameLst>
                                      </p:cBhvr>
                                      <p:rCtr x="-3503" y="-23"/>
                                    </p:animMotion>
                                  </p:childTnLst>
                                </p:cTn>
                              </p:par>
                            </p:childTnLst>
                          </p:cTn>
                        </p:par>
                        <p:par>
                          <p:cTn id="7" fill="hold">
                            <p:stCondLst>
                              <p:cond delay="2000"/>
                            </p:stCondLst>
                            <p:childTnLst>
                              <p:par>
                                <p:cTn id="8" presetID="55" presetClass="entr" presetSubtype="0" fill="hold" grpId="0" nodeType="afterEffect">
                                  <p:stCondLst>
                                    <p:cond delay="0"/>
                                  </p:stCondLst>
                                  <p:childTnLst>
                                    <p:set>
                                      <p:cBhvr>
                                        <p:cTn id="9" dur="1" fill="hold">
                                          <p:stCondLst>
                                            <p:cond delay="0"/>
                                          </p:stCondLst>
                                        </p:cTn>
                                        <p:tgtEl>
                                          <p:spTgt spid="23"/>
                                        </p:tgtEl>
                                        <p:attrNameLst>
                                          <p:attrName>style.visibility</p:attrName>
                                        </p:attrNameLst>
                                      </p:cBhvr>
                                      <p:to>
                                        <p:strVal val="visible"/>
                                      </p:to>
                                    </p:set>
                                    <p:anim calcmode="lin" valueType="num">
                                      <p:cBhvr>
                                        <p:cTn id="10" dur="1000" fill="hold"/>
                                        <p:tgtEl>
                                          <p:spTgt spid="23"/>
                                        </p:tgtEl>
                                        <p:attrNameLst>
                                          <p:attrName>ppt_w</p:attrName>
                                        </p:attrNameLst>
                                      </p:cBhvr>
                                      <p:tavLst>
                                        <p:tav tm="0">
                                          <p:val>
                                            <p:strVal val="#ppt_w*0.70"/>
                                          </p:val>
                                        </p:tav>
                                        <p:tav tm="100000">
                                          <p:val>
                                            <p:strVal val="#ppt_w"/>
                                          </p:val>
                                        </p:tav>
                                      </p:tavLst>
                                    </p:anim>
                                    <p:anim calcmode="lin" valueType="num">
                                      <p:cBhvr>
                                        <p:cTn id="11" dur="1000" fill="hold"/>
                                        <p:tgtEl>
                                          <p:spTgt spid="23"/>
                                        </p:tgtEl>
                                        <p:attrNameLst>
                                          <p:attrName>ppt_h</p:attrName>
                                        </p:attrNameLst>
                                      </p:cBhvr>
                                      <p:tavLst>
                                        <p:tav tm="0">
                                          <p:val>
                                            <p:strVal val="#ppt_h"/>
                                          </p:val>
                                        </p:tav>
                                        <p:tav tm="100000">
                                          <p:val>
                                            <p:strVal val="#ppt_h"/>
                                          </p:val>
                                        </p:tav>
                                      </p:tavLst>
                                    </p:anim>
                                    <p:animEffect transition="in" filter="fade">
                                      <p:cBhvr>
                                        <p:cTn id="12" dur="10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0" presetClass="path" presetSubtype="0" accel="50000" decel="50000" fill="hold" grpId="1" nodeType="clickEffect">
                                  <p:stCondLst>
                                    <p:cond delay="0"/>
                                  </p:stCondLst>
                                  <p:childTnLst>
                                    <p:animMotion origin="layout" path="M -0.06993 -0.00023 L -0.13829 0.17037 " pathEditMode="relative" rAng="0" ptsTypes="AA">
                                      <p:cBhvr>
                                        <p:cTn id="16" dur="2000" fill="hold"/>
                                        <p:tgtEl>
                                          <p:spTgt spid="21"/>
                                        </p:tgtEl>
                                        <p:attrNameLst>
                                          <p:attrName>ppt_x</p:attrName>
                                          <p:attrName>ppt_y</p:attrName>
                                        </p:attrNameLst>
                                      </p:cBhvr>
                                      <p:rCtr x="-3424" y="8519"/>
                                    </p:animMotion>
                                  </p:childTnLst>
                                </p:cTn>
                              </p:par>
                              <p:par>
                                <p:cTn id="17" presetID="0" presetClass="path" presetSubtype="0" accel="50000" decel="50000" fill="hold" grpId="0" nodeType="withEffect">
                                  <p:stCondLst>
                                    <p:cond delay="0"/>
                                  </p:stCondLst>
                                  <p:childTnLst>
                                    <p:animMotion origin="layout" path="M -1.25E-6 -3.33333E-6 L -0.00273 0.16528 " pathEditMode="relative" rAng="0" ptsTypes="AA">
                                      <p:cBhvr>
                                        <p:cTn id="18" dur="2000" fill="hold"/>
                                        <p:tgtEl>
                                          <p:spTgt spid="30"/>
                                        </p:tgtEl>
                                        <p:attrNameLst>
                                          <p:attrName>ppt_x</p:attrName>
                                          <p:attrName>ppt_y</p:attrName>
                                        </p:attrNameLst>
                                      </p:cBhvr>
                                      <p:rCtr x="-143" y="8264"/>
                                    </p:animMotion>
                                  </p:childTnLst>
                                </p:cTn>
                              </p:par>
                            </p:childTnLst>
                          </p:cTn>
                        </p:par>
                        <p:par>
                          <p:cTn id="19" fill="hold">
                            <p:stCondLst>
                              <p:cond delay="2000"/>
                            </p:stCondLst>
                            <p:childTnLst>
                              <p:par>
                                <p:cTn id="20" presetID="55" presetClass="entr" presetSubtype="0"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1000" fill="hold"/>
                                        <p:tgtEl>
                                          <p:spTgt spid="22"/>
                                        </p:tgtEl>
                                        <p:attrNameLst>
                                          <p:attrName>ppt_w</p:attrName>
                                        </p:attrNameLst>
                                      </p:cBhvr>
                                      <p:tavLst>
                                        <p:tav tm="0">
                                          <p:val>
                                            <p:strVal val="#ppt_w*0.70"/>
                                          </p:val>
                                        </p:tav>
                                        <p:tav tm="100000">
                                          <p:val>
                                            <p:strVal val="#ppt_w"/>
                                          </p:val>
                                        </p:tav>
                                      </p:tavLst>
                                    </p:anim>
                                    <p:anim calcmode="lin" valueType="num">
                                      <p:cBhvr>
                                        <p:cTn id="23" dur="1000" fill="hold"/>
                                        <p:tgtEl>
                                          <p:spTgt spid="22"/>
                                        </p:tgtEl>
                                        <p:attrNameLst>
                                          <p:attrName>ppt_h</p:attrName>
                                        </p:attrNameLst>
                                      </p:cBhvr>
                                      <p:tavLst>
                                        <p:tav tm="0">
                                          <p:val>
                                            <p:strVal val="#ppt_h"/>
                                          </p:val>
                                        </p:tav>
                                        <p:tav tm="100000">
                                          <p:val>
                                            <p:strVal val="#ppt_h"/>
                                          </p:val>
                                        </p:tav>
                                      </p:tavLst>
                                    </p:anim>
                                    <p:animEffect transition="in" filter="fade">
                                      <p:cBhvr>
                                        <p:cTn id="24" dur="1000"/>
                                        <p:tgtEl>
                                          <p:spTgt spid="22"/>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animEffect transition="in" filter="fade">
                                      <p:cBhvr>
                                        <p:cTn id="31" dur="500"/>
                                        <p:tgtEl>
                                          <p:spTgt spid="24"/>
                                        </p:tgtEl>
                                      </p:cBhvr>
                                    </p:animEffect>
                                  </p:childTnLst>
                                </p:cTn>
                              </p:par>
                            </p:childTnLst>
                          </p:cTn>
                        </p:par>
                      </p:childTnLst>
                    </p:cTn>
                  </p:par>
                  <p:par>
                    <p:cTn id="32" fill="hold">
                      <p:stCondLst>
                        <p:cond delay="indefinite"/>
                      </p:stCondLst>
                      <p:childTnLst>
                        <p:par>
                          <p:cTn id="33" fill="hold">
                            <p:stCondLst>
                              <p:cond delay="0"/>
                            </p:stCondLst>
                            <p:childTnLst>
                              <p:par>
                                <p:cTn id="34" presetID="23" presetClass="entr" presetSubtype="16" fill="hold" nodeType="click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childTnLst>
                                </p:cTn>
                              </p:par>
                              <p:par>
                                <p:cTn id="38" presetID="23" presetClass="entr" presetSubtype="16" fill="hold" grpId="0" nodeType="withEffect">
                                  <p:stCondLst>
                                    <p:cond delay="0"/>
                                  </p:stCondLst>
                                  <p:childTnLst>
                                    <p:set>
                                      <p:cBhvr>
                                        <p:cTn id="39" dur="1" fill="hold">
                                          <p:stCondLst>
                                            <p:cond delay="0"/>
                                          </p:stCondLst>
                                        </p:cTn>
                                        <p:tgtEl>
                                          <p:spTgt spid="25"/>
                                        </p:tgtEl>
                                        <p:attrNameLst>
                                          <p:attrName>style.visibility</p:attrName>
                                        </p:attrNameLst>
                                      </p:cBhvr>
                                      <p:to>
                                        <p:strVal val="visible"/>
                                      </p:to>
                                    </p:set>
                                    <p:anim calcmode="lin" valueType="num">
                                      <p:cBhvr>
                                        <p:cTn id="40" dur="500" fill="hold"/>
                                        <p:tgtEl>
                                          <p:spTgt spid="25"/>
                                        </p:tgtEl>
                                        <p:attrNameLst>
                                          <p:attrName>ppt_w</p:attrName>
                                        </p:attrNameLst>
                                      </p:cBhvr>
                                      <p:tavLst>
                                        <p:tav tm="0">
                                          <p:val>
                                            <p:fltVal val="0"/>
                                          </p:val>
                                        </p:tav>
                                        <p:tav tm="100000">
                                          <p:val>
                                            <p:strVal val="#ppt_w"/>
                                          </p:val>
                                        </p:tav>
                                      </p:tavLst>
                                    </p:anim>
                                    <p:anim calcmode="lin" valueType="num">
                                      <p:cBhvr>
                                        <p:cTn id="41" dur="500" fill="hold"/>
                                        <p:tgtEl>
                                          <p:spTgt spid="25"/>
                                        </p:tgtEl>
                                        <p:attrNameLst>
                                          <p:attrName>ppt_h</p:attrName>
                                        </p:attrNameLst>
                                      </p:cBhvr>
                                      <p:tavLst>
                                        <p:tav tm="0">
                                          <p:val>
                                            <p:fltVal val="0"/>
                                          </p:val>
                                        </p:tav>
                                        <p:tav tm="100000">
                                          <p:val>
                                            <p:strVal val="#ppt_h"/>
                                          </p:val>
                                        </p:tav>
                                      </p:tavLst>
                                    </p:anim>
                                  </p:childTnLst>
                                </p:cTn>
                              </p:par>
                              <p:par>
                                <p:cTn id="42" presetID="23" presetClass="entr" presetSubtype="16" fill="hold" grpId="0" nodeType="withEffect">
                                  <p:stCondLst>
                                    <p:cond delay="0"/>
                                  </p:stCondLst>
                                  <p:childTnLst>
                                    <p:set>
                                      <p:cBhvr>
                                        <p:cTn id="43" dur="1" fill="hold">
                                          <p:stCondLst>
                                            <p:cond delay="0"/>
                                          </p:stCondLst>
                                        </p:cTn>
                                        <p:tgtEl>
                                          <p:spTgt spid="29"/>
                                        </p:tgtEl>
                                        <p:attrNameLst>
                                          <p:attrName>style.visibility</p:attrName>
                                        </p:attrNameLst>
                                      </p:cBhvr>
                                      <p:to>
                                        <p:strVal val="visible"/>
                                      </p:to>
                                    </p:set>
                                    <p:anim calcmode="lin" valueType="num">
                                      <p:cBhvr>
                                        <p:cTn id="44" dur="500" fill="hold"/>
                                        <p:tgtEl>
                                          <p:spTgt spid="29"/>
                                        </p:tgtEl>
                                        <p:attrNameLst>
                                          <p:attrName>ppt_w</p:attrName>
                                        </p:attrNameLst>
                                      </p:cBhvr>
                                      <p:tavLst>
                                        <p:tav tm="0">
                                          <p:val>
                                            <p:fltVal val="0"/>
                                          </p:val>
                                        </p:tav>
                                        <p:tav tm="100000">
                                          <p:val>
                                            <p:strVal val="#ppt_w"/>
                                          </p:val>
                                        </p:tav>
                                      </p:tavLst>
                                    </p:anim>
                                    <p:anim calcmode="lin" valueType="num">
                                      <p:cBhvr>
                                        <p:cTn id="45" dur="500" fill="hold"/>
                                        <p:tgtEl>
                                          <p:spTgt spid="29"/>
                                        </p:tgtEl>
                                        <p:attrNameLst>
                                          <p:attrName>ppt_h</p:attrName>
                                        </p:attrNameLst>
                                      </p:cBhvr>
                                      <p:tavLst>
                                        <p:tav tm="0">
                                          <p:val>
                                            <p:fltVal val="0"/>
                                          </p:val>
                                        </p:tav>
                                        <p:tav tm="100000">
                                          <p:val>
                                            <p:strVal val="#ppt_h"/>
                                          </p:val>
                                        </p:tav>
                                      </p:tavLst>
                                    </p:anim>
                                  </p:childTnLst>
                                </p:cTn>
                              </p:par>
                              <p:par>
                                <p:cTn id="46" presetID="23" presetClass="entr" presetSubtype="16" fill="hold" nodeType="with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p:cTn id="48" dur="500" fill="hold"/>
                                        <p:tgtEl>
                                          <p:spTgt spid="28"/>
                                        </p:tgtEl>
                                        <p:attrNameLst>
                                          <p:attrName>ppt_w</p:attrName>
                                        </p:attrNameLst>
                                      </p:cBhvr>
                                      <p:tavLst>
                                        <p:tav tm="0">
                                          <p:val>
                                            <p:fltVal val="0"/>
                                          </p:val>
                                        </p:tav>
                                        <p:tav tm="100000">
                                          <p:val>
                                            <p:strVal val="#ppt_w"/>
                                          </p:val>
                                        </p:tav>
                                      </p:tavLst>
                                    </p:anim>
                                    <p:anim calcmode="lin" valueType="num">
                                      <p:cBhvr>
                                        <p:cTn id="49" dur="500" fill="hold"/>
                                        <p:tgtEl>
                                          <p:spTgt spid="28"/>
                                        </p:tgtEl>
                                        <p:attrNameLst>
                                          <p:attrName>ppt_h</p:attrName>
                                        </p:attrNameLst>
                                      </p:cBhvr>
                                      <p:tavLst>
                                        <p:tav tm="0">
                                          <p:val>
                                            <p:fltVal val="0"/>
                                          </p:val>
                                        </p:tav>
                                        <p:tav tm="100000">
                                          <p:val>
                                            <p:strVal val="#ppt_h"/>
                                          </p:val>
                                        </p:tav>
                                      </p:tavLst>
                                    </p:anim>
                                  </p:childTnLst>
                                </p:cTn>
                              </p:par>
                              <p:par>
                                <p:cTn id="50" presetID="23" presetClass="entr" presetSubtype="16"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 calcmode="lin" valueType="num">
                                      <p:cBhvr>
                                        <p:cTn id="52" dur="500" fill="hold"/>
                                        <p:tgtEl>
                                          <p:spTgt spid="27"/>
                                        </p:tgtEl>
                                        <p:attrNameLst>
                                          <p:attrName>ppt_w</p:attrName>
                                        </p:attrNameLst>
                                      </p:cBhvr>
                                      <p:tavLst>
                                        <p:tav tm="0">
                                          <p:val>
                                            <p:fltVal val="0"/>
                                          </p:val>
                                        </p:tav>
                                        <p:tav tm="100000">
                                          <p:val>
                                            <p:strVal val="#ppt_w"/>
                                          </p:val>
                                        </p:tav>
                                      </p:tavLst>
                                    </p:anim>
                                    <p:anim calcmode="lin" valueType="num">
                                      <p:cBhvr>
                                        <p:cTn id="53" dur="500" fill="hold"/>
                                        <p:tgtEl>
                                          <p:spTgt spid="2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1" grpId="1" animBg="1"/>
      <p:bldP spid="22" grpId="0" animBg="1"/>
      <p:bldP spid="23" grpId="0" animBg="1"/>
      <p:bldP spid="24" grpId="0" animBg="1"/>
      <p:bldP spid="25" grpId="0"/>
      <p:bldP spid="27" grpId="0"/>
      <p:bldP spid="29" grpId="0" animBg="1"/>
      <p:bldP spid="30"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4" name="Rectangle 4">
            <a:extLst>
              <a:ext uri="{FF2B5EF4-FFF2-40B4-BE49-F238E27FC236}">
                <a16:creationId xmlns:a16="http://schemas.microsoft.com/office/drawing/2014/main" id="{E8D9DFB0-F643-6146-AEBC-7893DF38D478}"/>
              </a:ext>
            </a:extLst>
          </p:cNvPr>
          <p:cNvSpPr>
            <a:spLocks noChangeArrowheads="1"/>
          </p:cNvSpPr>
          <p:nvPr/>
        </p:nvSpPr>
        <p:spPr bwMode="auto">
          <a:xfrm>
            <a:off x="4165600" y="6770511"/>
            <a:ext cx="3860800" cy="541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marL="0" marR="0" lvl="0" indent="0" algn="l" defTabSz="1083747" rtl="0" eaLnBrk="0" fontAlgn="base" latinLnBrk="0" hangingPunct="0">
              <a:lnSpc>
                <a:spcPct val="100000"/>
              </a:lnSpc>
              <a:spcBef>
                <a:spcPct val="0"/>
              </a:spcBef>
              <a:spcAft>
                <a:spcPct val="0"/>
              </a:spcAft>
              <a:buClrTx/>
              <a:buSzTx/>
              <a:buFontTx/>
              <a:buNone/>
              <a:tabLst/>
              <a:defRPr/>
            </a:pPr>
            <a:endParaRPr kumimoji="0" lang="de-DE" altLang="hu-HU" sz="2844"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0" name="Rectangle 9" descr="Vastag átlós felfelé">
            <a:extLst>
              <a:ext uri="{FF2B5EF4-FFF2-40B4-BE49-F238E27FC236}">
                <a16:creationId xmlns:a16="http://schemas.microsoft.com/office/drawing/2014/main" id="{C6D2B10B-11F0-D849-8EEE-E9F775A152B6}"/>
              </a:ext>
            </a:extLst>
          </p:cNvPr>
          <p:cNvSpPr>
            <a:spLocks noChangeArrowheads="1"/>
          </p:cNvSpPr>
          <p:nvPr/>
        </p:nvSpPr>
        <p:spPr bwMode="auto">
          <a:xfrm>
            <a:off x="1618287" y="868446"/>
            <a:ext cx="9505055" cy="62517"/>
          </a:xfrm>
          <a:prstGeom prst="rect">
            <a:avLst/>
          </a:prstGeom>
          <a:gradFill rotWithShape="0">
            <a:gsLst>
              <a:gs pos="0">
                <a:srgbClr val="15AAA6"/>
              </a:gs>
              <a:gs pos="50000">
                <a:srgbClr val="73BFBF"/>
              </a:gs>
              <a:gs pos="100000">
                <a:srgbClr val="D9F3EE"/>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marL="0" marR="0" lvl="0" indent="0" algn="l" defTabSz="1083747" rtl="0" eaLnBrk="0" fontAlgn="base" latinLnBrk="0" hangingPunct="0">
              <a:lnSpc>
                <a:spcPct val="100000"/>
              </a:lnSpc>
              <a:spcBef>
                <a:spcPct val="0"/>
              </a:spcBef>
              <a:spcAft>
                <a:spcPct val="0"/>
              </a:spcAft>
              <a:buClrTx/>
              <a:buSzTx/>
              <a:buFontTx/>
              <a:buNone/>
              <a:tabLst/>
              <a:defRPr/>
            </a:pPr>
            <a:endParaRPr kumimoji="0" lang="en-US" altLang="hu-HU" sz="2133"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3" name="Rectangle 9" descr="Vastag átlós felfelé">
            <a:extLst>
              <a:ext uri="{FF2B5EF4-FFF2-40B4-BE49-F238E27FC236}">
                <a16:creationId xmlns:a16="http://schemas.microsoft.com/office/drawing/2014/main" id="{DC49D014-CA91-6744-8B16-DD0AFDE24CDB}"/>
              </a:ext>
            </a:extLst>
          </p:cNvPr>
          <p:cNvSpPr>
            <a:spLocks noChangeArrowheads="1"/>
          </p:cNvSpPr>
          <p:nvPr/>
        </p:nvSpPr>
        <p:spPr bwMode="auto">
          <a:xfrm>
            <a:off x="0" y="6525344"/>
            <a:ext cx="12192000" cy="43348"/>
          </a:xfrm>
          <a:prstGeom prst="rect">
            <a:avLst/>
          </a:prstGeom>
          <a:gradFill>
            <a:gsLst>
              <a:gs pos="0">
                <a:srgbClr val="C03844"/>
              </a:gs>
              <a:gs pos="50000">
                <a:srgbClr val="C06A70"/>
              </a:gs>
              <a:gs pos="100000">
                <a:srgbClr val="BBB2C0"/>
              </a:gs>
            </a:gsLst>
            <a:lin ang="0" scaled="1"/>
          </a:gradFill>
          <a:ln>
            <a:noFill/>
          </a:ln>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marL="0" marR="0" lvl="0" indent="0" algn="l" defTabSz="1083747" rtl="0" eaLnBrk="0" fontAlgn="base" latinLnBrk="0" hangingPunct="0">
              <a:lnSpc>
                <a:spcPct val="100000"/>
              </a:lnSpc>
              <a:spcBef>
                <a:spcPct val="0"/>
              </a:spcBef>
              <a:spcAft>
                <a:spcPct val="0"/>
              </a:spcAft>
              <a:buClrTx/>
              <a:buSzTx/>
              <a:buFontTx/>
              <a:buNone/>
              <a:tabLst/>
              <a:defRPr/>
            </a:pPr>
            <a:endParaRPr kumimoji="0" lang="en-US" altLang="hu-HU" sz="2133"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pic>
        <p:nvPicPr>
          <p:cNvPr id="44" name="Kép 43">
            <a:extLst>
              <a:ext uri="{FF2B5EF4-FFF2-40B4-BE49-F238E27FC236}">
                <a16:creationId xmlns:a16="http://schemas.microsoft.com/office/drawing/2014/main" id="{16D68B96-E9EA-E944-B457-FA649DCF82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192" y="4404"/>
            <a:ext cx="1580689" cy="947283"/>
          </a:xfrm>
          <a:prstGeom prst="rect">
            <a:avLst/>
          </a:prstGeom>
        </p:spPr>
      </p:pic>
      <p:pic>
        <p:nvPicPr>
          <p:cNvPr id="46" name="Kép 45">
            <a:extLst>
              <a:ext uri="{FF2B5EF4-FFF2-40B4-BE49-F238E27FC236}">
                <a16:creationId xmlns:a16="http://schemas.microsoft.com/office/drawing/2014/main" id="{037CEAAB-69E6-5349-BBDE-4AA9E097DC7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5440" y="95964"/>
            <a:ext cx="419445" cy="405043"/>
          </a:xfrm>
          <a:prstGeom prst="rect">
            <a:avLst/>
          </a:prstGeom>
        </p:spPr>
      </p:pic>
      <p:pic>
        <p:nvPicPr>
          <p:cNvPr id="14" name="Kép 44">
            <a:extLst>
              <a:ext uri="{FF2B5EF4-FFF2-40B4-BE49-F238E27FC236}">
                <a16:creationId xmlns:a16="http://schemas.microsoft.com/office/drawing/2014/main" id="{DC4CA8F8-D951-A841-B78B-648E159F7EE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557510" y="188640"/>
            <a:ext cx="515154" cy="515154"/>
          </a:xfrm>
          <a:prstGeom prst="rect">
            <a:avLst/>
          </a:prstGeom>
        </p:spPr>
      </p:pic>
      <p:pic>
        <p:nvPicPr>
          <p:cNvPr id="15" name="Picture 14" descr="A picture containing food&#10;&#10;Description automatically generated">
            <a:extLst>
              <a:ext uri="{FF2B5EF4-FFF2-40B4-BE49-F238E27FC236}">
                <a16:creationId xmlns:a16="http://schemas.microsoft.com/office/drawing/2014/main" id="{A455B6AC-6199-EF4D-9F85-4A50648BB7E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956915" y="188640"/>
            <a:ext cx="539685" cy="515154"/>
          </a:xfrm>
          <a:prstGeom prst="rect">
            <a:avLst/>
          </a:prstGeom>
        </p:spPr>
      </p:pic>
      <p:pic>
        <p:nvPicPr>
          <p:cNvPr id="16" name="Kép 1">
            <a:extLst>
              <a:ext uri="{FF2B5EF4-FFF2-40B4-BE49-F238E27FC236}">
                <a16:creationId xmlns:a16="http://schemas.microsoft.com/office/drawing/2014/main" id="{D263CAF8-F8FD-A74D-8D92-B89C9E52683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08721" y="2636912"/>
            <a:ext cx="6623050" cy="319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Kép 13">
            <a:extLst>
              <a:ext uri="{FF2B5EF4-FFF2-40B4-BE49-F238E27FC236}">
                <a16:creationId xmlns:a16="http://schemas.microsoft.com/office/drawing/2014/main" id="{9902B9E4-ED8A-354C-8CE3-EB085A218402}"/>
              </a:ext>
            </a:extLst>
          </p:cNvPr>
          <p:cNvPicPr>
            <a:picLocks noChangeAspect="1"/>
          </p:cNvPicPr>
          <p:nvPr/>
        </p:nvPicPr>
        <p:blipFill>
          <a:blip r:embed="rId9"/>
          <a:stretch>
            <a:fillRect/>
          </a:stretch>
        </p:blipFill>
        <p:spPr>
          <a:xfrm>
            <a:off x="3862833" y="230088"/>
            <a:ext cx="5110163" cy="1373187"/>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pic>
      <p:pic>
        <p:nvPicPr>
          <p:cNvPr id="18" name="Kép 14">
            <a:extLst>
              <a:ext uri="{FF2B5EF4-FFF2-40B4-BE49-F238E27FC236}">
                <a16:creationId xmlns:a16="http://schemas.microsoft.com/office/drawing/2014/main" id="{63AF7DC7-31F8-B448-B165-C7B4C5C35F8A}"/>
              </a:ext>
            </a:extLst>
          </p:cNvPr>
          <p:cNvPicPr>
            <a:picLocks noChangeAspect="1"/>
          </p:cNvPicPr>
          <p:nvPr/>
        </p:nvPicPr>
        <p:blipFill>
          <a:blip r:embed="rId10"/>
          <a:stretch>
            <a:fillRect/>
          </a:stretch>
        </p:blipFill>
        <p:spPr>
          <a:xfrm>
            <a:off x="6885433" y="1676300"/>
            <a:ext cx="3675063" cy="282575"/>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4257023166"/>
      </p:ext>
    </p:extLst>
  </p:cSld>
  <p:clrMapOvr>
    <a:masterClrMapping/>
  </p:clrMapOvr>
  <p:transition advTm="10799"/>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4" name="Rectangle 4">
            <a:extLst>
              <a:ext uri="{FF2B5EF4-FFF2-40B4-BE49-F238E27FC236}">
                <a16:creationId xmlns:a16="http://schemas.microsoft.com/office/drawing/2014/main" id="{E8D9DFB0-F643-6146-AEBC-7893DF38D478}"/>
              </a:ext>
            </a:extLst>
          </p:cNvPr>
          <p:cNvSpPr>
            <a:spLocks noChangeArrowheads="1"/>
          </p:cNvSpPr>
          <p:nvPr/>
        </p:nvSpPr>
        <p:spPr bwMode="auto">
          <a:xfrm>
            <a:off x="4165600" y="6770511"/>
            <a:ext cx="3860800" cy="541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de-DE" altLang="hu-HU" sz="2844">
              <a:solidFill>
                <a:srgbClr val="000000"/>
              </a:solidFill>
            </a:endParaRPr>
          </a:p>
        </p:txBody>
      </p:sp>
      <p:sp>
        <p:nvSpPr>
          <p:cNvPr id="40" name="Rectangle 9" descr="Vastag átlós felfelé">
            <a:extLst>
              <a:ext uri="{FF2B5EF4-FFF2-40B4-BE49-F238E27FC236}">
                <a16:creationId xmlns:a16="http://schemas.microsoft.com/office/drawing/2014/main" id="{C6D2B10B-11F0-D849-8EEE-E9F775A152B6}"/>
              </a:ext>
            </a:extLst>
          </p:cNvPr>
          <p:cNvSpPr>
            <a:spLocks noChangeArrowheads="1"/>
          </p:cNvSpPr>
          <p:nvPr/>
        </p:nvSpPr>
        <p:spPr bwMode="auto">
          <a:xfrm>
            <a:off x="1618287" y="868446"/>
            <a:ext cx="9505055" cy="62517"/>
          </a:xfrm>
          <a:prstGeom prst="rect">
            <a:avLst/>
          </a:prstGeom>
          <a:gradFill rotWithShape="0">
            <a:gsLst>
              <a:gs pos="0">
                <a:srgbClr val="15AAA6"/>
              </a:gs>
              <a:gs pos="50000">
                <a:srgbClr val="73BFBF"/>
              </a:gs>
              <a:gs pos="100000">
                <a:srgbClr val="D9F3EE"/>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sp>
        <p:nvSpPr>
          <p:cNvPr id="43" name="Rectangle 9" descr="Vastag átlós felfelé">
            <a:extLst>
              <a:ext uri="{FF2B5EF4-FFF2-40B4-BE49-F238E27FC236}">
                <a16:creationId xmlns:a16="http://schemas.microsoft.com/office/drawing/2014/main" id="{DC49D014-CA91-6744-8B16-DD0AFDE24CDB}"/>
              </a:ext>
            </a:extLst>
          </p:cNvPr>
          <p:cNvSpPr>
            <a:spLocks noChangeArrowheads="1"/>
          </p:cNvSpPr>
          <p:nvPr/>
        </p:nvSpPr>
        <p:spPr bwMode="auto">
          <a:xfrm>
            <a:off x="0" y="6525344"/>
            <a:ext cx="12192000" cy="43348"/>
          </a:xfrm>
          <a:prstGeom prst="rect">
            <a:avLst/>
          </a:prstGeom>
          <a:gradFill>
            <a:gsLst>
              <a:gs pos="0">
                <a:srgbClr val="C03844"/>
              </a:gs>
              <a:gs pos="50000">
                <a:srgbClr val="C06A70"/>
              </a:gs>
              <a:gs pos="100000">
                <a:srgbClr val="BBB2C0"/>
              </a:gs>
            </a:gsLst>
            <a:lin ang="0" scaled="1"/>
          </a:gradFill>
          <a:ln>
            <a:noFill/>
          </a:ln>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pic>
        <p:nvPicPr>
          <p:cNvPr id="44" name="Kép 43">
            <a:extLst>
              <a:ext uri="{FF2B5EF4-FFF2-40B4-BE49-F238E27FC236}">
                <a16:creationId xmlns:a16="http://schemas.microsoft.com/office/drawing/2014/main" id="{16D68B96-E9EA-E944-B457-FA649DCF82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192" y="4404"/>
            <a:ext cx="1580689" cy="947283"/>
          </a:xfrm>
          <a:prstGeom prst="rect">
            <a:avLst/>
          </a:prstGeom>
        </p:spPr>
      </p:pic>
      <p:pic>
        <p:nvPicPr>
          <p:cNvPr id="45" name="Kép 44">
            <a:extLst>
              <a:ext uri="{FF2B5EF4-FFF2-40B4-BE49-F238E27FC236}">
                <a16:creationId xmlns:a16="http://schemas.microsoft.com/office/drawing/2014/main" id="{25B8F450-A741-7F46-96DE-1406641072C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57510" y="188640"/>
            <a:ext cx="515154" cy="515154"/>
          </a:xfrm>
          <a:prstGeom prst="rect">
            <a:avLst/>
          </a:prstGeom>
        </p:spPr>
      </p:pic>
      <p:pic>
        <p:nvPicPr>
          <p:cNvPr id="46" name="Kép 45">
            <a:extLst>
              <a:ext uri="{FF2B5EF4-FFF2-40B4-BE49-F238E27FC236}">
                <a16:creationId xmlns:a16="http://schemas.microsoft.com/office/drawing/2014/main" id="{037CEAAB-69E6-5349-BBDE-4AA9E097DC7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5440" y="95964"/>
            <a:ext cx="419445" cy="405043"/>
          </a:xfrm>
          <a:prstGeom prst="rect">
            <a:avLst/>
          </a:prstGeom>
        </p:spPr>
      </p:pic>
      <p:pic>
        <p:nvPicPr>
          <p:cNvPr id="13" name="Picture 12" descr="A picture containing food&#10;&#10;Description automatically generated">
            <a:extLst>
              <a:ext uri="{FF2B5EF4-FFF2-40B4-BE49-F238E27FC236}">
                <a16:creationId xmlns:a16="http://schemas.microsoft.com/office/drawing/2014/main" id="{01305211-F37C-0F40-B215-33625F7923A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956915" y="188640"/>
            <a:ext cx="539685" cy="515154"/>
          </a:xfrm>
          <a:prstGeom prst="rect">
            <a:avLst/>
          </a:prstGeom>
        </p:spPr>
      </p:pic>
      <p:sp>
        <p:nvSpPr>
          <p:cNvPr id="14" name="Téglalap 40">
            <a:extLst>
              <a:ext uri="{FF2B5EF4-FFF2-40B4-BE49-F238E27FC236}">
                <a16:creationId xmlns:a16="http://schemas.microsoft.com/office/drawing/2014/main" id="{8C171D1F-E5E9-E740-8C4B-417546C0C148}"/>
              </a:ext>
            </a:extLst>
          </p:cNvPr>
          <p:cNvSpPr/>
          <p:nvPr/>
        </p:nvSpPr>
        <p:spPr bwMode="auto">
          <a:xfrm>
            <a:off x="-28191" y="6568693"/>
            <a:ext cx="12220192" cy="359387"/>
          </a:xfrm>
          <a:prstGeom prst="rect">
            <a:avLst/>
          </a:prstGeom>
          <a:solidFill>
            <a:srgbClr val="ECECEC"/>
          </a:solidFill>
          <a:ln w="12700" cap="flat" cmpd="sng" algn="ctr">
            <a:noFill/>
            <a:prstDash val="solid"/>
            <a:round/>
            <a:headEnd type="none" w="sm" len="sm"/>
            <a:tailEnd type="none" w="sm" len="sm"/>
          </a:ln>
          <a:effectLst/>
        </p:spPr>
        <p:txBody>
          <a:bodyPr vert="horz" wrap="square" lIns="108373" tIns="54187" rIns="108373" bIns="54187" numCol="1" rtlCol="0" anchor="t" anchorCtr="0" compatLnSpc="1">
            <a:prstTxWarp prst="textNoShape">
              <a:avLst/>
            </a:prstTxWarp>
          </a:bodyPr>
          <a:lstStyle/>
          <a:p>
            <a:pPr defTabSz="1083747">
              <a:defRPr/>
            </a:pPr>
            <a:endParaRPr lang="hu-HU" sz="2133">
              <a:solidFill>
                <a:srgbClr val="000000"/>
              </a:solidFill>
            </a:endParaRPr>
          </a:p>
        </p:txBody>
      </p:sp>
      <p:sp>
        <p:nvSpPr>
          <p:cNvPr id="17" name="Text Box 4">
            <a:extLst>
              <a:ext uri="{FF2B5EF4-FFF2-40B4-BE49-F238E27FC236}">
                <a16:creationId xmlns:a16="http://schemas.microsoft.com/office/drawing/2014/main" id="{8176CE20-D918-5C47-9434-B2C4CFBAEE02}"/>
              </a:ext>
            </a:extLst>
          </p:cNvPr>
          <p:cNvSpPr txBox="1">
            <a:spLocks noChangeArrowheads="1"/>
          </p:cNvSpPr>
          <p:nvPr/>
        </p:nvSpPr>
        <p:spPr bwMode="auto">
          <a:xfrm>
            <a:off x="2207568" y="116632"/>
            <a:ext cx="82296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FontTx/>
              <a:buNone/>
            </a:pPr>
            <a:r>
              <a:rPr lang="hu-HU" altLang="hu-HU" sz="4400" dirty="0" err="1">
                <a:solidFill>
                  <a:srgbClr val="294143"/>
                </a:solidFill>
              </a:rPr>
              <a:t>Clinical</a:t>
            </a:r>
            <a:r>
              <a:rPr lang="hu-HU" altLang="hu-HU" sz="4400" dirty="0">
                <a:solidFill>
                  <a:srgbClr val="294143"/>
                </a:solidFill>
              </a:rPr>
              <a:t> </a:t>
            </a:r>
            <a:r>
              <a:rPr lang="hu-HU" altLang="hu-HU" sz="4400" dirty="0" err="1">
                <a:solidFill>
                  <a:srgbClr val="294143"/>
                </a:solidFill>
              </a:rPr>
              <a:t>application</a:t>
            </a:r>
            <a:r>
              <a:rPr lang="hu-HU" altLang="hu-HU" sz="4400" dirty="0">
                <a:solidFill>
                  <a:srgbClr val="294143"/>
                </a:solidFill>
              </a:rPr>
              <a:t> of ScvO</a:t>
            </a:r>
            <a:r>
              <a:rPr lang="hu-HU" altLang="hu-HU" sz="4400" baseline="-25000" dirty="0">
                <a:solidFill>
                  <a:srgbClr val="294143"/>
                </a:solidFill>
              </a:rPr>
              <a:t>2</a:t>
            </a:r>
            <a:r>
              <a:rPr lang="hu-HU" altLang="hu-HU" sz="4400" dirty="0">
                <a:solidFill>
                  <a:srgbClr val="294143"/>
                </a:solidFill>
              </a:rPr>
              <a:t> </a:t>
            </a:r>
          </a:p>
        </p:txBody>
      </p:sp>
      <p:pic>
        <p:nvPicPr>
          <p:cNvPr id="12" name="Picture 13">
            <a:extLst>
              <a:ext uri="{FF2B5EF4-FFF2-40B4-BE49-F238E27FC236}">
                <a16:creationId xmlns:a16="http://schemas.microsoft.com/office/drawing/2014/main" id="{5219DB8D-2511-6E4E-9C08-2EFD31E8F4C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23219" y="1195388"/>
            <a:ext cx="7951788" cy="1282700"/>
          </a:xfrm>
          <a:prstGeom prst="rect">
            <a:avLst/>
          </a:prstGeom>
          <a:noFill/>
          <a:ln>
            <a:noFill/>
          </a:ln>
          <a:effectLst>
            <a:outerShdw blurRad="292100"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Box 8">
            <a:extLst>
              <a:ext uri="{FF2B5EF4-FFF2-40B4-BE49-F238E27FC236}">
                <a16:creationId xmlns:a16="http://schemas.microsoft.com/office/drawing/2014/main" id="{5498BB28-FA26-F947-9DFF-1181DFE5DD24}"/>
              </a:ext>
            </a:extLst>
          </p:cNvPr>
          <p:cNvSpPr txBox="1">
            <a:spLocks noChangeArrowheads="1"/>
          </p:cNvSpPr>
          <p:nvPr/>
        </p:nvSpPr>
        <p:spPr bwMode="auto">
          <a:xfrm>
            <a:off x="6998394" y="2687638"/>
            <a:ext cx="33766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defTabSz="762000">
              <a:spcBef>
                <a:spcPct val="20000"/>
              </a:spcBef>
              <a:buSzPct val="100000"/>
              <a:buChar char="•"/>
              <a:defRPr sz="3200">
                <a:solidFill>
                  <a:schemeClr val="tx1"/>
                </a:solidFill>
                <a:latin typeface="Times New Roman" panose="02020603050405020304" pitchFamily="18" charset="0"/>
              </a:defRPr>
            </a:lvl1pPr>
            <a:lvl2pPr marL="742950" indent="-285750" defTabSz="762000">
              <a:spcBef>
                <a:spcPct val="20000"/>
              </a:spcBef>
              <a:buSzPct val="100000"/>
              <a:buChar char="–"/>
              <a:defRPr sz="2800">
                <a:solidFill>
                  <a:schemeClr val="tx1"/>
                </a:solidFill>
                <a:latin typeface="Times New Roman" panose="02020603050405020304" pitchFamily="18" charset="0"/>
              </a:defRPr>
            </a:lvl2pPr>
            <a:lvl3pPr marL="1143000" indent="-228600" defTabSz="762000">
              <a:spcBef>
                <a:spcPct val="20000"/>
              </a:spcBef>
              <a:buSzPct val="100000"/>
              <a:buChar char="•"/>
              <a:defRPr sz="2400">
                <a:solidFill>
                  <a:schemeClr val="tx1"/>
                </a:solidFill>
                <a:latin typeface="Times New Roman" panose="02020603050405020304" pitchFamily="18" charset="0"/>
              </a:defRPr>
            </a:lvl3pPr>
            <a:lvl4pPr marL="1600200" indent="-228600" defTabSz="762000">
              <a:spcBef>
                <a:spcPct val="20000"/>
              </a:spcBef>
              <a:buSzPct val="100000"/>
              <a:buChar char="–"/>
              <a:defRPr sz="2000">
                <a:solidFill>
                  <a:schemeClr val="tx1"/>
                </a:solidFill>
                <a:latin typeface="Times New Roman" panose="02020603050405020304" pitchFamily="18" charset="0"/>
              </a:defRPr>
            </a:lvl4pPr>
            <a:lvl5pPr marL="2057400" indent="-228600" defTabSz="762000">
              <a:spcBef>
                <a:spcPct val="20000"/>
              </a:spcBef>
              <a:buSzPct val="100000"/>
              <a:buChar char="•"/>
              <a:defRPr sz="2000">
                <a:solidFill>
                  <a:schemeClr val="tx1"/>
                </a:solidFill>
                <a:latin typeface="Times New Roman" panose="02020603050405020304" pitchFamily="18" charset="0"/>
              </a:defRPr>
            </a:lvl5pPr>
            <a:lvl6pPr marL="2514600" indent="-228600" defTabSz="7620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defTabSz="7620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defTabSz="7620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defTabSz="7620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es-ES" altLang="hu-HU" sz="1400" i="1">
                <a:solidFill>
                  <a:srgbClr val="000000"/>
                </a:solidFill>
              </a:rPr>
              <a:t>Acta Anaesthesiol Scand 2012; </a:t>
            </a:r>
            <a:r>
              <a:rPr lang="es-ES" altLang="hu-HU" sz="1400" b="1" i="1">
                <a:solidFill>
                  <a:srgbClr val="000000"/>
                </a:solidFill>
              </a:rPr>
              <a:t>56: 291–297</a:t>
            </a:r>
            <a:endParaRPr lang="hu-HU" altLang="hu-HU" sz="1400">
              <a:solidFill>
                <a:srgbClr val="FF0000"/>
              </a:solidFill>
            </a:endParaRPr>
          </a:p>
        </p:txBody>
      </p:sp>
      <p:sp>
        <p:nvSpPr>
          <p:cNvPr id="16" name="Text Box 8">
            <a:extLst>
              <a:ext uri="{FF2B5EF4-FFF2-40B4-BE49-F238E27FC236}">
                <a16:creationId xmlns:a16="http://schemas.microsoft.com/office/drawing/2014/main" id="{697AD9B9-EFDA-084F-9523-9596091E5F15}"/>
              </a:ext>
            </a:extLst>
          </p:cNvPr>
          <p:cNvSpPr txBox="1">
            <a:spLocks noChangeArrowheads="1"/>
          </p:cNvSpPr>
          <p:nvPr/>
        </p:nvSpPr>
        <p:spPr bwMode="auto">
          <a:xfrm>
            <a:off x="5158482" y="3883025"/>
            <a:ext cx="57419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defTabSz="762000">
              <a:spcBef>
                <a:spcPct val="20000"/>
              </a:spcBef>
              <a:buSzPct val="100000"/>
              <a:buChar char="•"/>
              <a:defRPr sz="3200">
                <a:solidFill>
                  <a:schemeClr val="tx1"/>
                </a:solidFill>
                <a:latin typeface="Times New Roman" panose="02020603050405020304" pitchFamily="18" charset="0"/>
              </a:defRPr>
            </a:lvl1pPr>
            <a:lvl2pPr marL="742950" indent="-285750" defTabSz="762000">
              <a:spcBef>
                <a:spcPct val="20000"/>
              </a:spcBef>
              <a:buSzPct val="100000"/>
              <a:buChar char="–"/>
              <a:defRPr sz="2800">
                <a:solidFill>
                  <a:schemeClr val="tx1"/>
                </a:solidFill>
                <a:latin typeface="Times New Roman" panose="02020603050405020304" pitchFamily="18" charset="0"/>
              </a:defRPr>
            </a:lvl2pPr>
            <a:lvl3pPr marL="1143000" indent="-228600" defTabSz="762000">
              <a:spcBef>
                <a:spcPct val="20000"/>
              </a:spcBef>
              <a:buSzPct val="100000"/>
              <a:buChar char="•"/>
              <a:defRPr sz="2400">
                <a:solidFill>
                  <a:schemeClr val="tx1"/>
                </a:solidFill>
                <a:latin typeface="Times New Roman" panose="02020603050405020304" pitchFamily="18" charset="0"/>
              </a:defRPr>
            </a:lvl3pPr>
            <a:lvl4pPr marL="1600200" indent="-228600" defTabSz="762000">
              <a:spcBef>
                <a:spcPct val="20000"/>
              </a:spcBef>
              <a:buSzPct val="100000"/>
              <a:buChar char="–"/>
              <a:defRPr sz="2000">
                <a:solidFill>
                  <a:schemeClr val="tx1"/>
                </a:solidFill>
                <a:latin typeface="Times New Roman" panose="02020603050405020304" pitchFamily="18" charset="0"/>
              </a:defRPr>
            </a:lvl4pPr>
            <a:lvl5pPr marL="2057400" indent="-228600" defTabSz="762000">
              <a:spcBef>
                <a:spcPct val="20000"/>
              </a:spcBef>
              <a:buSzPct val="100000"/>
              <a:buChar char="•"/>
              <a:defRPr sz="2000">
                <a:solidFill>
                  <a:schemeClr val="tx1"/>
                </a:solidFill>
                <a:latin typeface="Times New Roman" panose="02020603050405020304" pitchFamily="18" charset="0"/>
              </a:defRPr>
            </a:lvl5pPr>
            <a:lvl6pPr marL="2514600" indent="-228600" defTabSz="7620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defTabSz="7620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defTabSz="7620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defTabSz="7620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hu-HU" altLang="hu-HU" sz="1600">
                <a:solidFill>
                  <a:srgbClr val="FF0000"/>
                </a:solidFill>
              </a:rPr>
              <a:t>PLoS ONE 2014; 9(8): e105148. doi:10.1371/journal.pone.0105148</a:t>
            </a:r>
          </a:p>
        </p:txBody>
      </p:sp>
      <p:pic>
        <p:nvPicPr>
          <p:cNvPr id="18" name="Kép 16">
            <a:extLst>
              <a:ext uri="{FF2B5EF4-FFF2-40B4-BE49-F238E27FC236}">
                <a16:creationId xmlns:a16="http://schemas.microsoft.com/office/drawing/2014/main" id="{78EC5235-405E-934B-B653-ECE34819AB64}"/>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061394" y="2276475"/>
            <a:ext cx="7354888" cy="1536700"/>
          </a:xfrm>
          <a:prstGeom prst="rect">
            <a:avLst/>
          </a:prstGeom>
          <a:noFill/>
          <a:ln>
            <a:noFill/>
          </a:ln>
          <a:effectLst>
            <a:outerShdw blurRad="292100"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2">
            <a:extLst>
              <a:ext uri="{FF2B5EF4-FFF2-40B4-BE49-F238E27FC236}">
                <a16:creationId xmlns:a16="http://schemas.microsoft.com/office/drawing/2014/main" id="{8788851C-23BE-1549-9ED1-4CB10E493FF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04219" y="3427413"/>
            <a:ext cx="7970838" cy="1419225"/>
          </a:xfrm>
          <a:prstGeom prst="rect">
            <a:avLst/>
          </a:prstGeom>
          <a:noFill/>
          <a:ln>
            <a:noFill/>
          </a:ln>
          <a:effectLst>
            <a:outerShdw blurRad="292100"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3">
            <a:extLst>
              <a:ext uri="{FF2B5EF4-FFF2-40B4-BE49-F238E27FC236}">
                <a16:creationId xmlns:a16="http://schemas.microsoft.com/office/drawing/2014/main" id="{0D1A1B18-5862-6846-AF57-BBB335B66CD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702744" y="4841875"/>
            <a:ext cx="7072313" cy="471488"/>
          </a:xfrm>
          <a:prstGeom prst="rect">
            <a:avLst/>
          </a:prstGeom>
          <a:noFill/>
          <a:ln>
            <a:noFill/>
          </a:ln>
          <a:effectLst>
            <a:outerShdw blurRad="292100"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4">
            <a:extLst>
              <a:ext uri="{FF2B5EF4-FFF2-40B4-BE49-F238E27FC236}">
                <a16:creationId xmlns:a16="http://schemas.microsoft.com/office/drawing/2014/main" id="{DD4ECE61-382E-A748-9E8C-83D0C57A2F8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384282" y="5130800"/>
            <a:ext cx="2390775" cy="333375"/>
          </a:xfrm>
          <a:prstGeom prst="rect">
            <a:avLst/>
          </a:prstGeom>
          <a:noFill/>
          <a:ln>
            <a:noFill/>
          </a:ln>
          <a:effectLst>
            <a:outerShdw blurRad="292100"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Kép 20">
            <a:extLst>
              <a:ext uri="{FF2B5EF4-FFF2-40B4-BE49-F238E27FC236}">
                <a16:creationId xmlns:a16="http://schemas.microsoft.com/office/drawing/2014/main" id="{19B6A35F-93F8-D344-B851-1510E065389F}"/>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280219" y="4892675"/>
            <a:ext cx="7045325" cy="1416050"/>
          </a:xfrm>
          <a:prstGeom prst="rect">
            <a:avLst/>
          </a:prstGeom>
          <a:noFill/>
          <a:ln>
            <a:noFill/>
          </a:ln>
          <a:effectLst>
            <a:outerShdw blurRad="292100"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Kép 21">
            <a:extLst>
              <a:ext uri="{FF2B5EF4-FFF2-40B4-BE49-F238E27FC236}">
                <a16:creationId xmlns:a16="http://schemas.microsoft.com/office/drawing/2014/main" id="{F4E42C9A-82F2-EA45-8D2F-7044CD5D4F21}"/>
              </a:ext>
            </a:extLst>
          </p:cNvPr>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1270694" y="4265613"/>
            <a:ext cx="7054850" cy="603250"/>
          </a:xfrm>
          <a:prstGeom prst="rect">
            <a:avLst/>
          </a:prstGeom>
          <a:noFill/>
          <a:ln>
            <a:noFill/>
          </a:ln>
          <a:effectLst>
            <a:outerShdw blurRad="292100"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églalap 10">
            <a:extLst>
              <a:ext uri="{FF2B5EF4-FFF2-40B4-BE49-F238E27FC236}">
                <a16:creationId xmlns:a16="http://schemas.microsoft.com/office/drawing/2014/main" id="{6424577B-3E50-9C4D-8066-0BB524208AA4}"/>
              </a:ext>
            </a:extLst>
          </p:cNvPr>
          <p:cNvSpPr>
            <a:spLocks noChangeArrowheads="1"/>
          </p:cNvSpPr>
          <p:nvPr/>
        </p:nvSpPr>
        <p:spPr bwMode="auto">
          <a:xfrm>
            <a:off x="6671369" y="5073650"/>
            <a:ext cx="4319588" cy="3397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r">
              <a:spcBef>
                <a:spcPct val="0"/>
              </a:spcBef>
              <a:buSzTx/>
              <a:buFontTx/>
              <a:buNone/>
            </a:pPr>
            <a:r>
              <a:rPr lang="hu-HU" altLang="hu-HU" sz="1600">
                <a:solidFill>
                  <a:srgbClr val="C00000"/>
                </a:solidFill>
              </a:rPr>
              <a:t>Tánczos K, Németh M, Molnár Z. 2014, pp:355</a:t>
            </a:r>
          </a:p>
        </p:txBody>
      </p:sp>
      <p:pic>
        <p:nvPicPr>
          <p:cNvPr id="26" name="Kép 1">
            <a:extLst>
              <a:ext uri="{FF2B5EF4-FFF2-40B4-BE49-F238E27FC236}">
                <a16:creationId xmlns:a16="http://schemas.microsoft.com/office/drawing/2014/main" id="{0AAB337D-4F93-DB49-A224-AA3E90117B13}"/>
              </a:ext>
            </a:extLst>
          </p:cNvPr>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8782744" y="1727200"/>
            <a:ext cx="2209800" cy="335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églalap 10">
            <a:extLst>
              <a:ext uri="{FF2B5EF4-FFF2-40B4-BE49-F238E27FC236}">
                <a16:creationId xmlns:a16="http://schemas.microsoft.com/office/drawing/2014/main" id="{53952216-3C41-9348-8FC4-808056F7B410}"/>
              </a:ext>
            </a:extLst>
          </p:cNvPr>
          <p:cNvSpPr>
            <a:spLocks noChangeArrowheads="1"/>
          </p:cNvSpPr>
          <p:nvPr/>
        </p:nvSpPr>
        <p:spPr bwMode="auto">
          <a:xfrm>
            <a:off x="1558032" y="5156200"/>
            <a:ext cx="4319587" cy="3381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r">
              <a:spcBef>
                <a:spcPct val="0"/>
              </a:spcBef>
              <a:buSzTx/>
              <a:buFontTx/>
              <a:buNone/>
            </a:pPr>
            <a:r>
              <a:rPr lang="hu-HU" altLang="hu-HU" sz="1600">
                <a:solidFill>
                  <a:srgbClr val="C00000"/>
                </a:solidFill>
              </a:rPr>
              <a:t>Kocsi Sz, Tánczos K, Molnár Z. 2015, pp:71</a:t>
            </a:r>
          </a:p>
        </p:txBody>
      </p:sp>
      <p:pic>
        <p:nvPicPr>
          <p:cNvPr id="28" name="Kép 2">
            <a:extLst>
              <a:ext uri="{FF2B5EF4-FFF2-40B4-BE49-F238E27FC236}">
                <a16:creationId xmlns:a16="http://schemas.microsoft.com/office/drawing/2014/main" id="{BF90FAB9-49F0-5546-804E-48D2B550B914}"/>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053207" y="1733550"/>
            <a:ext cx="4189412" cy="1968500"/>
          </a:xfrm>
          <a:prstGeom prst="rect">
            <a:avLst/>
          </a:prstGeom>
          <a:ln>
            <a:solidFill>
              <a:schemeClr val="bg1">
                <a:lumMod val="75000"/>
              </a:schemeClr>
            </a:solidFill>
          </a:ln>
          <a:effectLst>
            <a:outerShdw blurRad="50800" dist="38100" dir="2700000" algn="tl" rotWithShape="0">
              <a:prstClr val="black">
                <a:alpha val="40000"/>
              </a:prstClr>
            </a:outerShdw>
          </a:effectLst>
        </p:spPr>
      </p:pic>
      <p:pic>
        <p:nvPicPr>
          <p:cNvPr id="29" name="Picture 2" descr="Transfusion in the Intensive Care Unit">
            <a:extLst>
              <a:ext uri="{FF2B5EF4-FFF2-40B4-BE49-F238E27FC236}">
                <a16:creationId xmlns:a16="http://schemas.microsoft.com/office/drawing/2014/main" id="{28F7A6AF-9A44-354E-B835-F5FE7B37C79A}"/>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669407" y="1714500"/>
            <a:ext cx="2260600" cy="342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226023977"/>
      </p:ext>
    </p:extLst>
  </p:cSld>
  <p:clrMapOvr>
    <a:masterClrMapping/>
  </p:clrMapOvr>
  <p:transition advTm="1079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fade">
                                      <p:cBhvr>
                                        <p:cTn id="14" dur="1000"/>
                                        <p:tgtEl>
                                          <p:spTgt spid="29"/>
                                        </p:tgtEl>
                                      </p:cBhvr>
                                    </p:animEffect>
                                    <p:anim calcmode="lin" valueType="num">
                                      <p:cBhvr>
                                        <p:cTn id="15" dur="1000" fill="hold"/>
                                        <p:tgtEl>
                                          <p:spTgt spid="29"/>
                                        </p:tgtEl>
                                        <p:attrNameLst>
                                          <p:attrName>ppt_x</p:attrName>
                                        </p:attrNameLst>
                                      </p:cBhvr>
                                      <p:tavLst>
                                        <p:tav tm="0">
                                          <p:val>
                                            <p:strVal val="#ppt_x"/>
                                          </p:val>
                                        </p:tav>
                                        <p:tav tm="100000">
                                          <p:val>
                                            <p:strVal val="#ppt_x"/>
                                          </p:val>
                                        </p:tav>
                                      </p:tavLst>
                                    </p:anim>
                                    <p:anim calcmode="lin" valueType="num">
                                      <p:cBhvr>
                                        <p:cTn id="16" dur="1000" fill="hold"/>
                                        <p:tgtEl>
                                          <p:spTgt spid="29"/>
                                        </p:tgtEl>
                                        <p:attrNameLst>
                                          <p:attrName>ppt_y</p:attrName>
                                        </p:attrNameLst>
                                      </p:cBhvr>
                                      <p:tavLst>
                                        <p:tav tm="0">
                                          <p:val>
                                            <p:strVal val="#ppt_y-.1"/>
                                          </p:val>
                                        </p:tav>
                                        <p:tav tm="100000">
                                          <p:val>
                                            <p:strVal val="#ppt_y"/>
                                          </p:val>
                                        </p:tav>
                                      </p:tavLst>
                                    </p:anim>
                                  </p:childTnLst>
                                </p:cTn>
                              </p:par>
                              <p:par>
                                <p:cTn id="17" presetID="47"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1000"/>
                                        <p:tgtEl>
                                          <p:spTgt spid="27"/>
                                        </p:tgtEl>
                                      </p:cBhvr>
                                    </p:animEffect>
                                    <p:anim calcmode="lin" valueType="num">
                                      <p:cBhvr>
                                        <p:cTn id="20" dur="1000" fill="hold"/>
                                        <p:tgtEl>
                                          <p:spTgt spid="27"/>
                                        </p:tgtEl>
                                        <p:attrNameLst>
                                          <p:attrName>ppt_x</p:attrName>
                                        </p:attrNameLst>
                                      </p:cBhvr>
                                      <p:tavLst>
                                        <p:tav tm="0">
                                          <p:val>
                                            <p:strVal val="#ppt_x"/>
                                          </p:val>
                                        </p:tav>
                                        <p:tav tm="100000">
                                          <p:val>
                                            <p:strVal val="#ppt_x"/>
                                          </p:val>
                                        </p:tav>
                                      </p:tavLst>
                                    </p:anim>
                                    <p:anim calcmode="lin" valueType="num">
                                      <p:cBhvr>
                                        <p:cTn id="21" dur="1000" fill="hold"/>
                                        <p:tgtEl>
                                          <p:spTgt spid="27"/>
                                        </p:tgtEl>
                                        <p:attrNameLst>
                                          <p:attrName>ppt_y</p:attrName>
                                        </p:attrNameLst>
                                      </p:cBhvr>
                                      <p:tavLst>
                                        <p:tav tm="0">
                                          <p:val>
                                            <p:strVal val="#ppt_y-.1"/>
                                          </p:val>
                                        </p:tav>
                                        <p:tav tm="100000">
                                          <p:val>
                                            <p:strVal val="#ppt_y"/>
                                          </p:val>
                                        </p:tav>
                                      </p:tavLst>
                                    </p:anim>
                                  </p:childTnLst>
                                </p:cTn>
                              </p:par>
                              <p:par>
                                <p:cTn id="22" presetID="47" presetClass="entr" presetSubtype="0" fill="hold" nodeType="with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fade">
                                      <p:cBhvr>
                                        <p:cTn id="24" dur="1000"/>
                                        <p:tgtEl>
                                          <p:spTgt spid="26"/>
                                        </p:tgtEl>
                                      </p:cBhvr>
                                    </p:animEffect>
                                    <p:anim calcmode="lin" valueType="num">
                                      <p:cBhvr>
                                        <p:cTn id="25" dur="1000" fill="hold"/>
                                        <p:tgtEl>
                                          <p:spTgt spid="26"/>
                                        </p:tgtEl>
                                        <p:attrNameLst>
                                          <p:attrName>ppt_x</p:attrName>
                                        </p:attrNameLst>
                                      </p:cBhvr>
                                      <p:tavLst>
                                        <p:tav tm="0">
                                          <p:val>
                                            <p:strVal val="#ppt_x"/>
                                          </p:val>
                                        </p:tav>
                                        <p:tav tm="100000">
                                          <p:val>
                                            <p:strVal val="#ppt_x"/>
                                          </p:val>
                                        </p:tav>
                                      </p:tavLst>
                                    </p:anim>
                                    <p:anim calcmode="lin" valueType="num">
                                      <p:cBhvr>
                                        <p:cTn id="26" dur="1000" fill="hold"/>
                                        <p:tgtEl>
                                          <p:spTgt spid="26"/>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1000"/>
                                        <p:tgtEl>
                                          <p:spTgt spid="25"/>
                                        </p:tgtEl>
                                      </p:cBhvr>
                                    </p:animEffect>
                                    <p:anim calcmode="lin" valueType="num">
                                      <p:cBhvr>
                                        <p:cTn id="30" dur="1000" fill="hold"/>
                                        <p:tgtEl>
                                          <p:spTgt spid="25"/>
                                        </p:tgtEl>
                                        <p:attrNameLst>
                                          <p:attrName>ppt_x</p:attrName>
                                        </p:attrNameLst>
                                      </p:cBhvr>
                                      <p:tavLst>
                                        <p:tav tm="0">
                                          <p:val>
                                            <p:strVal val="#ppt_x"/>
                                          </p:val>
                                        </p:tav>
                                        <p:tav tm="100000">
                                          <p:val>
                                            <p:strVal val="#ppt_x"/>
                                          </p:val>
                                        </p:tav>
                                      </p:tavLst>
                                    </p:anim>
                                    <p:anim calcmode="lin" valueType="num">
                                      <p:cBhvr>
                                        <p:cTn id="31"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4" name="Rectangle 4">
            <a:extLst>
              <a:ext uri="{FF2B5EF4-FFF2-40B4-BE49-F238E27FC236}">
                <a16:creationId xmlns:a16="http://schemas.microsoft.com/office/drawing/2014/main" id="{E8D9DFB0-F643-6146-AEBC-7893DF38D478}"/>
              </a:ext>
            </a:extLst>
          </p:cNvPr>
          <p:cNvSpPr>
            <a:spLocks noChangeArrowheads="1"/>
          </p:cNvSpPr>
          <p:nvPr/>
        </p:nvSpPr>
        <p:spPr bwMode="auto">
          <a:xfrm>
            <a:off x="4165600" y="6770511"/>
            <a:ext cx="3860800" cy="541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de-DE" altLang="hu-HU" sz="2844">
              <a:solidFill>
                <a:srgbClr val="000000"/>
              </a:solidFill>
            </a:endParaRPr>
          </a:p>
        </p:txBody>
      </p:sp>
      <p:sp>
        <p:nvSpPr>
          <p:cNvPr id="40" name="Rectangle 9" descr="Vastag átlós felfelé">
            <a:extLst>
              <a:ext uri="{FF2B5EF4-FFF2-40B4-BE49-F238E27FC236}">
                <a16:creationId xmlns:a16="http://schemas.microsoft.com/office/drawing/2014/main" id="{C6D2B10B-11F0-D849-8EEE-E9F775A152B6}"/>
              </a:ext>
            </a:extLst>
          </p:cNvPr>
          <p:cNvSpPr>
            <a:spLocks noChangeArrowheads="1"/>
          </p:cNvSpPr>
          <p:nvPr/>
        </p:nvSpPr>
        <p:spPr bwMode="auto">
          <a:xfrm>
            <a:off x="1618287" y="868446"/>
            <a:ext cx="9505055" cy="62517"/>
          </a:xfrm>
          <a:prstGeom prst="rect">
            <a:avLst/>
          </a:prstGeom>
          <a:gradFill rotWithShape="0">
            <a:gsLst>
              <a:gs pos="0">
                <a:srgbClr val="15AAA6"/>
              </a:gs>
              <a:gs pos="50000">
                <a:srgbClr val="73BFBF"/>
              </a:gs>
              <a:gs pos="100000">
                <a:srgbClr val="D9F3EE"/>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sp>
        <p:nvSpPr>
          <p:cNvPr id="43" name="Rectangle 9" descr="Vastag átlós felfelé">
            <a:extLst>
              <a:ext uri="{FF2B5EF4-FFF2-40B4-BE49-F238E27FC236}">
                <a16:creationId xmlns:a16="http://schemas.microsoft.com/office/drawing/2014/main" id="{DC49D014-CA91-6744-8B16-DD0AFDE24CDB}"/>
              </a:ext>
            </a:extLst>
          </p:cNvPr>
          <p:cNvSpPr>
            <a:spLocks noChangeArrowheads="1"/>
          </p:cNvSpPr>
          <p:nvPr/>
        </p:nvSpPr>
        <p:spPr bwMode="auto">
          <a:xfrm>
            <a:off x="0" y="6525344"/>
            <a:ext cx="12192000" cy="43348"/>
          </a:xfrm>
          <a:prstGeom prst="rect">
            <a:avLst/>
          </a:prstGeom>
          <a:gradFill>
            <a:gsLst>
              <a:gs pos="0">
                <a:srgbClr val="C03844"/>
              </a:gs>
              <a:gs pos="50000">
                <a:srgbClr val="C06A70"/>
              </a:gs>
              <a:gs pos="100000">
                <a:srgbClr val="BBB2C0"/>
              </a:gs>
            </a:gsLst>
            <a:lin ang="0" scaled="1"/>
          </a:gradFill>
          <a:ln>
            <a:noFill/>
          </a:ln>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pic>
        <p:nvPicPr>
          <p:cNvPr id="44" name="Kép 43">
            <a:extLst>
              <a:ext uri="{FF2B5EF4-FFF2-40B4-BE49-F238E27FC236}">
                <a16:creationId xmlns:a16="http://schemas.microsoft.com/office/drawing/2014/main" id="{16D68B96-E9EA-E944-B457-FA649DCF82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192" y="4404"/>
            <a:ext cx="1580689" cy="947283"/>
          </a:xfrm>
          <a:prstGeom prst="rect">
            <a:avLst/>
          </a:prstGeom>
        </p:spPr>
      </p:pic>
      <p:pic>
        <p:nvPicPr>
          <p:cNvPr id="45" name="Kép 44">
            <a:extLst>
              <a:ext uri="{FF2B5EF4-FFF2-40B4-BE49-F238E27FC236}">
                <a16:creationId xmlns:a16="http://schemas.microsoft.com/office/drawing/2014/main" id="{25B8F450-A741-7F46-96DE-1406641072C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57510" y="188640"/>
            <a:ext cx="515154" cy="515154"/>
          </a:xfrm>
          <a:prstGeom prst="rect">
            <a:avLst/>
          </a:prstGeom>
        </p:spPr>
      </p:pic>
      <p:pic>
        <p:nvPicPr>
          <p:cNvPr id="46" name="Kép 45">
            <a:extLst>
              <a:ext uri="{FF2B5EF4-FFF2-40B4-BE49-F238E27FC236}">
                <a16:creationId xmlns:a16="http://schemas.microsoft.com/office/drawing/2014/main" id="{037CEAAB-69E6-5349-BBDE-4AA9E097DC7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5440" y="95964"/>
            <a:ext cx="419445" cy="405043"/>
          </a:xfrm>
          <a:prstGeom prst="rect">
            <a:avLst/>
          </a:prstGeom>
        </p:spPr>
      </p:pic>
      <p:pic>
        <p:nvPicPr>
          <p:cNvPr id="13" name="Picture 12" descr="A picture containing food&#10;&#10;Description automatically generated">
            <a:extLst>
              <a:ext uri="{FF2B5EF4-FFF2-40B4-BE49-F238E27FC236}">
                <a16:creationId xmlns:a16="http://schemas.microsoft.com/office/drawing/2014/main" id="{01305211-F37C-0F40-B215-33625F7923A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956915" y="188640"/>
            <a:ext cx="539685" cy="515154"/>
          </a:xfrm>
          <a:prstGeom prst="rect">
            <a:avLst/>
          </a:prstGeom>
        </p:spPr>
      </p:pic>
      <p:sp>
        <p:nvSpPr>
          <p:cNvPr id="14" name="Téglalap 40">
            <a:extLst>
              <a:ext uri="{FF2B5EF4-FFF2-40B4-BE49-F238E27FC236}">
                <a16:creationId xmlns:a16="http://schemas.microsoft.com/office/drawing/2014/main" id="{8C171D1F-E5E9-E740-8C4B-417546C0C148}"/>
              </a:ext>
            </a:extLst>
          </p:cNvPr>
          <p:cNvSpPr/>
          <p:nvPr/>
        </p:nvSpPr>
        <p:spPr bwMode="auto">
          <a:xfrm>
            <a:off x="-28191" y="6568693"/>
            <a:ext cx="12220192" cy="359387"/>
          </a:xfrm>
          <a:prstGeom prst="rect">
            <a:avLst/>
          </a:prstGeom>
          <a:solidFill>
            <a:srgbClr val="ECECEC"/>
          </a:solidFill>
          <a:ln w="12700" cap="flat" cmpd="sng" algn="ctr">
            <a:noFill/>
            <a:prstDash val="solid"/>
            <a:round/>
            <a:headEnd type="none" w="sm" len="sm"/>
            <a:tailEnd type="none" w="sm" len="sm"/>
          </a:ln>
          <a:effectLst/>
        </p:spPr>
        <p:txBody>
          <a:bodyPr vert="horz" wrap="square" lIns="108373" tIns="54187" rIns="108373" bIns="54187" numCol="1" rtlCol="0" anchor="t" anchorCtr="0" compatLnSpc="1">
            <a:prstTxWarp prst="textNoShape">
              <a:avLst/>
            </a:prstTxWarp>
          </a:bodyPr>
          <a:lstStyle/>
          <a:p>
            <a:pPr defTabSz="1083747">
              <a:defRPr/>
            </a:pPr>
            <a:endParaRPr lang="hu-HU" sz="2133">
              <a:solidFill>
                <a:srgbClr val="000000"/>
              </a:solidFill>
            </a:endParaRPr>
          </a:p>
        </p:txBody>
      </p:sp>
      <p:pic>
        <p:nvPicPr>
          <p:cNvPr id="19" name="Picture 6">
            <a:extLst>
              <a:ext uri="{FF2B5EF4-FFF2-40B4-BE49-F238E27FC236}">
                <a16:creationId xmlns:a16="http://schemas.microsoft.com/office/drawing/2014/main" id="{E788AA9B-D125-2949-883A-5CD00E22BA7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23492" y="2397125"/>
            <a:ext cx="7200900" cy="4060825"/>
          </a:xfrm>
          <a:prstGeom prst="rect">
            <a:avLst/>
          </a:prstGeom>
          <a:noFill/>
          <a:ln>
            <a:noFill/>
          </a:ln>
          <a:effectLst>
            <a:outerShdw blurRad="292100"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6">
            <a:extLst>
              <a:ext uri="{FF2B5EF4-FFF2-40B4-BE49-F238E27FC236}">
                <a16:creationId xmlns:a16="http://schemas.microsoft.com/office/drawing/2014/main" id="{7B6195ED-2B50-3C4D-A80A-41C71D61FE8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35994" y="188913"/>
            <a:ext cx="7764462" cy="1725612"/>
          </a:xfrm>
          <a:prstGeom prst="rect">
            <a:avLst/>
          </a:prstGeom>
          <a:noFill/>
          <a:ln>
            <a:noFill/>
          </a:ln>
          <a:effectLst>
            <a:outerShdw blurRad="292100"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7">
            <a:extLst>
              <a:ext uri="{FF2B5EF4-FFF2-40B4-BE49-F238E27FC236}">
                <a16:creationId xmlns:a16="http://schemas.microsoft.com/office/drawing/2014/main" id="{62D55E4D-7686-BE4C-B20D-7788825072A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343081" y="1976438"/>
            <a:ext cx="1857375" cy="228600"/>
          </a:xfrm>
          <a:prstGeom prst="rect">
            <a:avLst/>
          </a:prstGeom>
          <a:noFill/>
          <a:ln>
            <a:noFill/>
          </a:ln>
          <a:effectLst>
            <a:outerShdw blurRad="292100"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Lekerekített téglalap 2">
            <a:extLst>
              <a:ext uri="{FF2B5EF4-FFF2-40B4-BE49-F238E27FC236}">
                <a16:creationId xmlns:a16="http://schemas.microsoft.com/office/drawing/2014/main" id="{D251D16D-0E84-EA40-B143-ADEF595531FC}"/>
              </a:ext>
            </a:extLst>
          </p:cNvPr>
          <p:cNvSpPr>
            <a:spLocks noChangeArrowheads="1"/>
          </p:cNvSpPr>
          <p:nvPr/>
        </p:nvSpPr>
        <p:spPr bwMode="auto">
          <a:xfrm>
            <a:off x="1474885" y="4052336"/>
            <a:ext cx="9097239" cy="2022328"/>
          </a:xfrm>
          <a:prstGeom prst="roundRect">
            <a:avLst>
              <a:gd name="adj" fmla="val 16667"/>
            </a:avLst>
          </a:prstGeom>
          <a:solidFill>
            <a:srgbClr val="FFC000"/>
          </a:solidFill>
          <a:ln w="28575">
            <a:solidFill>
              <a:srgbClr val="FF0000"/>
            </a:solidFill>
            <a:round/>
            <a:headEnd type="none" w="sm" len="sm"/>
            <a:tailEnd type="none" w="sm" len="sm"/>
          </a:ln>
        </p:spPr>
        <p:txBody>
          <a:bodyPr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FontTx/>
              <a:buNone/>
            </a:pPr>
            <a:r>
              <a:rPr lang="hu-HU" altLang="hu-HU" sz="3600" dirty="0">
                <a:solidFill>
                  <a:srgbClr val="294143"/>
                </a:solidFill>
              </a:rPr>
              <a:t>„…</a:t>
            </a:r>
            <a:r>
              <a:rPr lang="hu-HU" altLang="hu-HU" sz="3600" dirty="0" err="1">
                <a:solidFill>
                  <a:srgbClr val="294143"/>
                </a:solidFill>
              </a:rPr>
              <a:t>low</a:t>
            </a:r>
            <a:r>
              <a:rPr lang="hu-HU" altLang="hu-HU" sz="3600" dirty="0">
                <a:solidFill>
                  <a:srgbClr val="294143"/>
                </a:solidFill>
              </a:rPr>
              <a:t> </a:t>
            </a:r>
            <a:r>
              <a:rPr lang="hu-HU" altLang="hu-HU" sz="3600" dirty="0" err="1">
                <a:solidFill>
                  <a:srgbClr val="294143"/>
                </a:solidFill>
              </a:rPr>
              <a:t>venous</a:t>
            </a:r>
            <a:r>
              <a:rPr lang="hu-HU" altLang="hu-HU" sz="3600" dirty="0">
                <a:solidFill>
                  <a:srgbClr val="294143"/>
                </a:solidFill>
              </a:rPr>
              <a:t> </a:t>
            </a:r>
            <a:r>
              <a:rPr lang="hu-HU" altLang="hu-HU" sz="3600" dirty="0" err="1">
                <a:solidFill>
                  <a:srgbClr val="294143"/>
                </a:solidFill>
              </a:rPr>
              <a:t>saturations</a:t>
            </a:r>
            <a:r>
              <a:rPr lang="hu-HU" altLang="hu-HU" sz="3600" dirty="0">
                <a:solidFill>
                  <a:srgbClr val="294143"/>
                </a:solidFill>
              </a:rPr>
              <a:t> </a:t>
            </a:r>
            <a:r>
              <a:rPr lang="hu-HU" altLang="hu-HU" sz="3600" dirty="0" err="1">
                <a:solidFill>
                  <a:srgbClr val="294143"/>
                </a:solidFill>
              </a:rPr>
              <a:t>are</a:t>
            </a:r>
            <a:r>
              <a:rPr lang="hu-HU" altLang="hu-HU" sz="3600" dirty="0">
                <a:solidFill>
                  <a:srgbClr val="294143"/>
                </a:solidFill>
              </a:rPr>
              <a:t> an important </a:t>
            </a:r>
            <a:r>
              <a:rPr lang="hu-HU" altLang="hu-HU" sz="3600" i="1" dirty="0" err="1">
                <a:solidFill>
                  <a:srgbClr val="294143"/>
                </a:solidFill>
              </a:rPr>
              <a:t>warning</a:t>
            </a:r>
            <a:r>
              <a:rPr lang="hu-HU" altLang="hu-HU" sz="3600" i="1" dirty="0">
                <a:solidFill>
                  <a:srgbClr val="294143"/>
                </a:solidFill>
              </a:rPr>
              <a:t> </a:t>
            </a:r>
            <a:r>
              <a:rPr lang="hu-HU" altLang="hu-HU" sz="3600" i="1" dirty="0" err="1">
                <a:solidFill>
                  <a:srgbClr val="294143"/>
                </a:solidFill>
              </a:rPr>
              <a:t>sign</a:t>
            </a:r>
            <a:r>
              <a:rPr lang="hu-HU" altLang="hu-HU" sz="3600" i="1" dirty="0">
                <a:solidFill>
                  <a:srgbClr val="294143"/>
                </a:solidFill>
              </a:rPr>
              <a:t> </a:t>
            </a:r>
            <a:r>
              <a:rPr lang="hu-HU" altLang="hu-HU" sz="3600" dirty="0" err="1">
                <a:solidFill>
                  <a:srgbClr val="294143"/>
                </a:solidFill>
              </a:rPr>
              <a:t>for</a:t>
            </a:r>
            <a:r>
              <a:rPr lang="hu-HU" altLang="hu-HU" sz="3600" dirty="0">
                <a:solidFill>
                  <a:srgbClr val="294143"/>
                </a:solidFill>
              </a:rPr>
              <a:t> </a:t>
            </a:r>
            <a:r>
              <a:rPr lang="hu-HU" altLang="hu-HU" sz="3600" dirty="0" err="1">
                <a:solidFill>
                  <a:srgbClr val="294143"/>
                </a:solidFill>
              </a:rPr>
              <a:t>the</a:t>
            </a:r>
            <a:r>
              <a:rPr lang="hu-HU" altLang="hu-HU" sz="3600" dirty="0">
                <a:solidFill>
                  <a:srgbClr val="294143"/>
                </a:solidFill>
              </a:rPr>
              <a:t> </a:t>
            </a:r>
            <a:r>
              <a:rPr lang="hu-HU" altLang="hu-HU" sz="3600" dirty="0" err="1">
                <a:solidFill>
                  <a:srgbClr val="294143"/>
                </a:solidFill>
              </a:rPr>
              <a:t>inadequacy</a:t>
            </a:r>
            <a:r>
              <a:rPr lang="hu-HU" altLang="hu-HU" sz="3600" dirty="0">
                <a:solidFill>
                  <a:srgbClr val="294143"/>
                </a:solidFill>
              </a:rPr>
              <a:t> of DO</a:t>
            </a:r>
            <a:r>
              <a:rPr lang="hu-HU" altLang="hu-HU" sz="3600" baseline="-25000" dirty="0">
                <a:solidFill>
                  <a:srgbClr val="294143"/>
                </a:solidFill>
              </a:rPr>
              <a:t>2</a:t>
            </a:r>
            <a:r>
              <a:rPr lang="hu-HU" altLang="hu-HU" sz="3600" dirty="0">
                <a:solidFill>
                  <a:srgbClr val="294143"/>
                </a:solidFill>
              </a:rPr>
              <a:t> </a:t>
            </a:r>
            <a:r>
              <a:rPr lang="hu-HU" altLang="hu-HU" sz="3600" dirty="0" err="1">
                <a:solidFill>
                  <a:srgbClr val="294143"/>
                </a:solidFill>
              </a:rPr>
              <a:t>to</a:t>
            </a:r>
            <a:r>
              <a:rPr lang="hu-HU" altLang="hu-HU" sz="3600" dirty="0">
                <a:solidFill>
                  <a:srgbClr val="294143"/>
                </a:solidFill>
              </a:rPr>
              <a:t> </a:t>
            </a:r>
            <a:r>
              <a:rPr lang="hu-HU" altLang="hu-HU" sz="3600" dirty="0" err="1">
                <a:solidFill>
                  <a:srgbClr val="294143"/>
                </a:solidFill>
              </a:rPr>
              <a:t>meet</a:t>
            </a:r>
            <a:r>
              <a:rPr lang="hu-HU" altLang="hu-HU" sz="3600" dirty="0">
                <a:solidFill>
                  <a:srgbClr val="294143"/>
                </a:solidFill>
              </a:rPr>
              <a:t> </a:t>
            </a:r>
            <a:r>
              <a:rPr lang="hu-HU" altLang="hu-HU" sz="3600" dirty="0" err="1">
                <a:solidFill>
                  <a:srgbClr val="294143"/>
                </a:solidFill>
              </a:rPr>
              <a:t>oxygen</a:t>
            </a:r>
            <a:r>
              <a:rPr lang="hu-HU" altLang="hu-HU" sz="3600" dirty="0">
                <a:solidFill>
                  <a:srgbClr val="294143"/>
                </a:solidFill>
              </a:rPr>
              <a:t> </a:t>
            </a:r>
            <a:r>
              <a:rPr lang="hu-HU" altLang="hu-HU" sz="3600" dirty="0" err="1">
                <a:solidFill>
                  <a:srgbClr val="294143"/>
                </a:solidFill>
              </a:rPr>
              <a:t>demands</a:t>
            </a:r>
            <a:r>
              <a:rPr lang="hu-HU" altLang="hu-HU" sz="3600" dirty="0">
                <a:solidFill>
                  <a:srgbClr val="294143"/>
                </a:solidFill>
              </a:rPr>
              <a:t>.”</a:t>
            </a:r>
          </a:p>
        </p:txBody>
      </p:sp>
    </p:spTree>
    <p:custDataLst>
      <p:tags r:id="rId1"/>
    </p:custDataLst>
    <p:extLst>
      <p:ext uri="{BB962C8B-B14F-4D97-AF65-F5344CB8AC3E}">
        <p14:creationId xmlns:p14="http://schemas.microsoft.com/office/powerpoint/2010/main" val="1467208412"/>
      </p:ext>
    </p:extLst>
  </p:cSld>
  <p:clrMapOvr>
    <a:masterClrMapping/>
  </p:clrMapOvr>
  <p:transition advTm="1079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060">
            <a:extLst>
              <a:ext uri="{FF2B5EF4-FFF2-40B4-BE49-F238E27FC236}">
                <a16:creationId xmlns:a16="http://schemas.microsoft.com/office/drawing/2014/main" id="{1D3F96C7-2BE1-D64E-8287-C72A9D5CDE0D}"/>
              </a:ext>
            </a:extLst>
          </p:cNvPr>
          <p:cNvSpPr>
            <a:spLocks noGrp="1" noChangeArrowheads="1"/>
          </p:cNvSpPr>
          <p:nvPr>
            <p:ph type="title"/>
          </p:nvPr>
        </p:nvSpPr>
        <p:spPr>
          <a:xfrm>
            <a:off x="2077155" y="-273755"/>
            <a:ext cx="8579556" cy="993422"/>
          </a:xfrm>
        </p:spPr>
        <p:txBody>
          <a:bodyPr vert="horz" wrap="square" lIns="107245" tIns="52681" rIns="107245" bIns="52681" numCol="1" anchor="ctr" anchorCtr="0" compatLnSpc="1">
            <a:prstTxWarp prst="textNoShape">
              <a:avLst/>
            </a:prstTxWarp>
          </a:bodyPr>
          <a:lstStyle/>
          <a:p>
            <a:pPr algn="l"/>
            <a:r>
              <a:rPr lang="hu-HU" altLang="hu-HU">
                <a:solidFill>
                  <a:schemeClr val="tx1"/>
                </a:solidFill>
              </a:rPr>
              <a:t> </a:t>
            </a:r>
            <a:endParaRPr lang="en-GB" altLang="hu-HU" b="1">
              <a:solidFill>
                <a:srgbClr val="FFFFFF"/>
              </a:solidFill>
            </a:endParaRPr>
          </a:p>
        </p:txBody>
      </p:sp>
      <p:sp>
        <p:nvSpPr>
          <p:cNvPr id="8" name="Rectangle 9" descr="Vastag átlós felfelé">
            <a:extLst>
              <a:ext uri="{FF2B5EF4-FFF2-40B4-BE49-F238E27FC236}">
                <a16:creationId xmlns:a16="http://schemas.microsoft.com/office/drawing/2014/main" id="{E9374596-2F4B-924E-B50E-EB6F45A059F6}"/>
              </a:ext>
            </a:extLst>
          </p:cNvPr>
          <p:cNvSpPr>
            <a:spLocks noChangeArrowheads="1"/>
          </p:cNvSpPr>
          <p:nvPr/>
        </p:nvSpPr>
        <p:spPr bwMode="auto">
          <a:xfrm>
            <a:off x="0" y="6525344"/>
            <a:ext cx="12192000" cy="43348"/>
          </a:xfrm>
          <a:prstGeom prst="rect">
            <a:avLst/>
          </a:prstGeom>
          <a:gradFill>
            <a:gsLst>
              <a:gs pos="0">
                <a:srgbClr val="C03844"/>
              </a:gs>
              <a:gs pos="50000">
                <a:srgbClr val="C06A70"/>
              </a:gs>
              <a:gs pos="100000">
                <a:srgbClr val="BBB2C0"/>
              </a:gs>
            </a:gsLst>
            <a:lin ang="0" scaled="1"/>
          </a:gradFill>
          <a:ln>
            <a:noFill/>
          </a:ln>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pic>
        <p:nvPicPr>
          <p:cNvPr id="13" name="Kép 44">
            <a:extLst>
              <a:ext uri="{FF2B5EF4-FFF2-40B4-BE49-F238E27FC236}">
                <a16:creationId xmlns:a16="http://schemas.microsoft.com/office/drawing/2014/main" id="{61B1D45C-EBC5-0144-8212-B6776A7056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57510" y="188640"/>
            <a:ext cx="515154" cy="515154"/>
          </a:xfrm>
          <a:prstGeom prst="rect">
            <a:avLst/>
          </a:prstGeom>
        </p:spPr>
      </p:pic>
      <p:pic>
        <p:nvPicPr>
          <p:cNvPr id="14" name="Picture 13" descr="A picture containing food&#10;&#10;Description automatically generated">
            <a:extLst>
              <a:ext uri="{FF2B5EF4-FFF2-40B4-BE49-F238E27FC236}">
                <a16:creationId xmlns:a16="http://schemas.microsoft.com/office/drawing/2014/main" id="{CBC18AD6-29BC-1D4D-B155-5C08CB848A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56915" y="188640"/>
            <a:ext cx="539685" cy="515154"/>
          </a:xfrm>
          <a:prstGeom prst="rect">
            <a:avLst/>
          </a:prstGeom>
        </p:spPr>
      </p:pic>
      <p:sp>
        <p:nvSpPr>
          <p:cNvPr id="15" name="Téglalap 40">
            <a:extLst>
              <a:ext uri="{FF2B5EF4-FFF2-40B4-BE49-F238E27FC236}">
                <a16:creationId xmlns:a16="http://schemas.microsoft.com/office/drawing/2014/main" id="{1C536F62-E0FF-6447-A34E-1C9A4ADD2C9E}"/>
              </a:ext>
            </a:extLst>
          </p:cNvPr>
          <p:cNvSpPr/>
          <p:nvPr/>
        </p:nvSpPr>
        <p:spPr bwMode="auto">
          <a:xfrm>
            <a:off x="-28191" y="6568693"/>
            <a:ext cx="12220192" cy="359387"/>
          </a:xfrm>
          <a:prstGeom prst="rect">
            <a:avLst/>
          </a:prstGeom>
          <a:solidFill>
            <a:srgbClr val="ECECEC"/>
          </a:solidFill>
          <a:ln w="12700" cap="flat" cmpd="sng" algn="ctr">
            <a:noFill/>
            <a:prstDash val="solid"/>
            <a:round/>
            <a:headEnd type="none" w="sm" len="sm"/>
            <a:tailEnd type="none" w="sm" len="sm"/>
          </a:ln>
          <a:effectLst/>
        </p:spPr>
        <p:txBody>
          <a:bodyPr vert="horz" wrap="square" lIns="108373" tIns="54187" rIns="108373" bIns="54187" numCol="1" rtlCol="0" anchor="t" anchorCtr="0" compatLnSpc="1">
            <a:prstTxWarp prst="textNoShape">
              <a:avLst/>
            </a:prstTxWarp>
          </a:bodyPr>
          <a:lstStyle/>
          <a:p>
            <a:pPr defTabSz="1083747">
              <a:defRPr/>
            </a:pPr>
            <a:endParaRPr lang="hu-HU" sz="2133">
              <a:solidFill>
                <a:srgbClr val="000000"/>
              </a:solidFill>
            </a:endParaRPr>
          </a:p>
        </p:txBody>
      </p:sp>
      <p:sp>
        <p:nvSpPr>
          <p:cNvPr id="11" name="Lekerekített téglalap 2">
            <a:extLst>
              <a:ext uri="{FF2B5EF4-FFF2-40B4-BE49-F238E27FC236}">
                <a16:creationId xmlns:a16="http://schemas.microsoft.com/office/drawing/2014/main" id="{48840CEF-7C08-0F40-873E-23FF6F72D199}"/>
              </a:ext>
            </a:extLst>
          </p:cNvPr>
          <p:cNvSpPr>
            <a:spLocks noChangeArrowheads="1"/>
          </p:cNvSpPr>
          <p:nvPr/>
        </p:nvSpPr>
        <p:spPr bwMode="auto">
          <a:xfrm>
            <a:off x="1631504" y="3063019"/>
            <a:ext cx="9577064" cy="993422"/>
          </a:xfrm>
          <a:prstGeom prst="roundRect">
            <a:avLst>
              <a:gd name="adj" fmla="val 16667"/>
            </a:avLst>
          </a:prstGeom>
          <a:solidFill>
            <a:schemeClr val="bg1"/>
          </a:solidFill>
          <a:ln w="28575">
            <a:solidFill>
              <a:srgbClr val="FF0000"/>
            </a:solidFill>
            <a:round/>
            <a:headEnd type="none" w="sm" len="sm"/>
            <a:tailEnd type="none" w="sm" len="sm"/>
          </a:ln>
        </p:spPr>
        <p:txBody>
          <a:bodyPr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None/>
            </a:pPr>
            <a:r>
              <a:rPr lang="hu-HU" altLang="hu-HU" sz="4400" dirty="0">
                <a:solidFill>
                  <a:srgbClr val="294143"/>
                </a:solidFill>
              </a:rPr>
              <a:t>Példák</a:t>
            </a:r>
          </a:p>
        </p:txBody>
      </p:sp>
      <p:pic>
        <p:nvPicPr>
          <p:cNvPr id="10" name="Kép 43">
            <a:extLst>
              <a:ext uri="{FF2B5EF4-FFF2-40B4-BE49-F238E27FC236}">
                <a16:creationId xmlns:a16="http://schemas.microsoft.com/office/drawing/2014/main" id="{1C5FBD30-FCB5-7442-A626-AEAED2DA104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192" y="4404"/>
            <a:ext cx="1580689" cy="947283"/>
          </a:xfrm>
          <a:prstGeom prst="rect">
            <a:avLst/>
          </a:prstGeom>
        </p:spPr>
      </p:pic>
      <p:pic>
        <p:nvPicPr>
          <p:cNvPr id="16" name="Kép 45">
            <a:extLst>
              <a:ext uri="{FF2B5EF4-FFF2-40B4-BE49-F238E27FC236}">
                <a16:creationId xmlns:a16="http://schemas.microsoft.com/office/drawing/2014/main" id="{AEA5C67D-0ADB-2040-876F-F9A60A872F7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5440" y="95964"/>
            <a:ext cx="419445" cy="405043"/>
          </a:xfrm>
          <a:prstGeom prst="rect">
            <a:avLst/>
          </a:prstGeom>
        </p:spPr>
      </p:pic>
    </p:spTree>
    <p:extLst>
      <p:ext uri="{BB962C8B-B14F-4D97-AF65-F5344CB8AC3E}">
        <p14:creationId xmlns:p14="http://schemas.microsoft.com/office/powerpoint/2010/main" val="4175556100"/>
      </p:ext>
    </p:extLst>
  </p:cSld>
  <p:clrMapOvr>
    <a:masterClrMapping/>
  </p:clrMapOvr>
  <mc:AlternateContent xmlns:mc="http://schemas.openxmlformats.org/markup-compatibility/2006" xmlns:p14="http://schemas.microsoft.com/office/powerpoint/2010/main">
    <mc:Choice Requires="p14">
      <p:transition spd="slow" p14:dur="2000" advTm="1008"/>
    </mc:Choice>
    <mc:Fallback xmlns="">
      <p:transition spd="slow" advTm="1008"/>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4" name="Rectangle 4">
            <a:extLst>
              <a:ext uri="{FF2B5EF4-FFF2-40B4-BE49-F238E27FC236}">
                <a16:creationId xmlns:a16="http://schemas.microsoft.com/office/drawing/2014/main" id="{E8D9DFB0-F643-6146-AEBC-7893DF38D478}"/>
              </a:ext>
            </a:extLst>
          </p:cNvPr>
          <p:cNvSpPr>
            <a:spLocks noChangeArrowheads="1"/>
          </p:cNvSpPr>
          <p:nvPr/>
        </p:nvSpPr>
        <p:spPr bwMode="auto">
          <a:xfrm>
            <a:off x="4165600" y="6770511"/>
            <a:ext cx="3860800" cy="541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de-DE" altLang="hu-HU" sz="2844">
              <a:solidFill>
                <a:srgbClr val="000000"/>
              </a:solidFill>
            </a:endParaRPr>
          </a:p>
        </p:txBody>
      </p:sp>
      <p:sp>
        <p:nvSpPr>
          <p:cNvPr id="40" name="Rectangle 9" descr="Vastag átlós felfelé">
            <a:extLst>
              <a:ext uri="{FF2B5EF4-FFF2-40B4-BE49-F238E27FC236}">
                <a16:creationId xmlns:a16="http://schemas.microsoft.com/office/drawing/2014/main" id="{C6D2B10B-11F0-D849-8EEE-E9F775A152B6}"/>
              </a:ext>
            </a:extLst>
          </p:cNvPr>
          <p:cNvSpPr>
            <a:spLocks noChangeArrowheads="1"/>
          </p:cNvSpPr>
          <p:nvPr/>
        </p:nvSpPr>
        <p:spPr bwMode="auto">
          <a:xfrm>
            <a:off x="1618287" y="868446"/>
            <a:ext cx="9505055" cy="62517"/>
          </a:xfrm>
          <a:prstGeom prst="rect">
            <a:avLst/>
          </a:prstGeom>
          <a:gradFill rotWithShape="0">
            <a:gsLst>
              <a:gs pos="0">
                <a:srgbClr val="15AAA6"/>
              </a:gs>
              <a:gs pos="50000">
                <a:srgbClr val="73BFBF"/>
              </a:gs>
              <a:gs pos="100000">
                <a:srgbClr val="D9F3EE"/>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sp>
        <p:nvSpPr>
          <p:cNvPr id="43" name="Rectangle 9" descr="Vastag átlós felfelé">
            <a:extLst>
              <a:ext uri="{FF2B5EF4-FFF2-40B4-BE49-F238E27FC236}">
                <a16:creationId xmlns:a16="http://schemas.microsoft.com/office/drawing/2014/main" id="{DC49D014-CA91-6744-8B16-DD0AFDE24CDB}"/>
              </a:ext>
            </a:extLst>
          </p:cNvPr>
          <p:cNvSpPr>
            <a:spLocks noChangeArrowheads="1"/>
          </p:cNvSpPr>
          <p:nvPr/>
        </p:nvSpPr>
        <p:spPr bwMode="auto">
          <a:xfrm>
            <a:off x="0" y="6525344"/>
            <a:ext cx="12192000" cy="43348"/>
          </a:xfrm>
          <a:prstGeom prst="rect">
            <a:avLst/>
          </a:prstGeom>
          <a:gradFill>
            <a:gsLst>
              <a:gs pos="0">
                <a:srgbClr val="C03844"/>
              </a:gs>
              <a:gs pos="50000">
                <a:srgbClr val="C06A70"/>
              </a:gs>
              <a:gs pos="100000">
                <a:srgbClr val="BBB2C0"/>
              </a:gs>
            </a:gsLst>
            <a:lin ang="0" scaled="1"/>
          </a:gradFill>
          <a:ln>
            <a:noFill/>
          </a:ln>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pic>
        <p:nvPicPr>
          <p:cNvPr id="44" name="Kép 43">
            <a:extLst>
              <a:ext uri="{FF2B5EF4-FFF2-40B4-BE49-F238E27FC236}">
                <a16:creationId xmlns:a16="http://schemas.microsoft.com/office/drawing/2014/main" id="{16D68B96-E9EA-E944-B457-FA649DCF82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192" y="4404"/>
            <a:ext cx="1580689" cy="947283"/>
          </a:xfrm>
          <a:prstGeom prst="rect">
            <a:avLst/>
          </a:prstGeom>
        </p:spPr>
      </p:pic>
      <p:pic>
        <p:nvPicPr>
          <p:cNvPr id="45" name="Kép 44">
            <a:extLst>
              <a:ext uri="{FF2B5EF4-FFF2-40B4-BE49-F238E27FC236}">
                <a16:creationId xmlns:a16="http://schemas.microsoft.com/office/drawing/2014/main" id="{25B8F450-A741-7F46-96DE-1406641072C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57510" y="188640"/>
            <a:ext cx="515154" cy="515154"/>
          </a:xfrm>
          <a:prstGeom prst="rect">
            <a:avLst/>
          </a:prstGeom>
        </p:spPr>
      </p:pic>
      <p:pic>
        <p:nvPicPr>
          <p:cNvPr id="46" name="Kép 45">
            <a:extLst>
              <a:ext uri="{FF2B5EF4-FFF2-40B4-BE49-F238E27FC236}">
                <a16:creationId xmlns:a16="http://schemas.microsoft.com/office/drawing/2014/main" id="{037CEAAB-69E6-5349-BBDE-4AA9E097DC7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5440" y="95964"/>
            <a:ext cx="419445" cy="405043"/>
          </a:xfrm>
          <a:prstGeom prst="rect">
            <a:avLst/>
          </a:prstGeom>
        </p:spPr>
      </p:pic>
      <p:pic>
        <p:nvPicPr>
          <p:cNvPr id="13" name="Picture 12" descr="A picture containing food&#10;&#10;Description automatically generated">
            <a:extLst>
              <a:ext uri="{FF2B5EF4-FFF2-40B4-BE49-F238E27FC236}">
                <a16:creationId xmlns:a16="http://schemas.microsoft.com/office/drawing/2014/main" id="{01305211-F37C-0F40-B215-33625F7923A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956915" y="188640"/>
            <a:ext cx="539685" cy="515154"/>
          </a:xfrm>
          <a:prstGeom prst="rect">
            <a:avLst/>
          </a:prstGeom>
        </p:spPr>
      </p:pic>
      <p:sp>
        <p:nvSpPr>
          <p:cNvPr id="14" name="Téglalap 40">
            <a:extLst>
              <a:ext uri="{FF2B5EF4-FFF2-40B4-BE49-F238E27FC236}">
                <a16:creationId xmlns:a16="http://schemas.microsoft.com/office/drawing/2014/main" id="{8C171D1F-E5E9-E740-8C4B-417546C0C148}"/>
              </a:ext>
            </a:extLst>
          </p:cNvPr>
          <p:cNvSpPr/>
          <p:nvPr/>
        </p:nvSpPr>
        <p:spPr bwMode="auto">
          <a:xfrm>
            <a:off x="-28191" y="6568693"/>
            <a:ext cx="12220192" cy="359387"/>
          </a:xfrm>
          <a:prstGeom prst="rect">
            <a:avLst/>
          </a:prstGeom>
          <a:solidFill>
            <a:srgbClr val="ECECEC"/>
          </a:solidFill>
          <a:ln w="12700" cap="flat" cmpd="sng" algn="ctr">
            <a:noFill/>
            <a:prstDash val="solid"/>
            <a:round/>
            <a:headEnd type="none" w="sm" len="sm"/>
            <a:tailEnd type="none" w="sm" len="sm"/>
          </a:ln>
          <a:effectLst/>
        </p:spPr>
        <p:txBody>
          <a:bodyPr vert="horz" wrap="square" lIns="108373" tIns="54187" rIns="108373" bIns="54187" numCol="1" rtlCol="0" anchor="t" anchorCtr="0" compatLnSpc="1">
            <a:prstTxWarp prst="textNoShape">
              <a:avLst/>
            </a:prstTxWarp>
          </a:bodyPr>
          <a:lstStyle/>
          <a:p>
            <a:pPr defTabSz="1083747">
              <a:defRPr/>
            </a:pPr>
            <a:endParaRPr lang="hu-HU" sz="2133">
              <a:solidFill>
                <a:srgbClr val="000000"/>
              </a:solidFill>
            </a:endParaRPr>
          </a:p>
        </p:txBody>
      </p:sp>
      <p:sp>
        <p:nvSpPr>
          <p:cNvPr id="15" name="Rectangle 3">
            <a:extLst>
              <a:ext uri="{FF2B5EF4-FFF2-40B4-BE49-F238E27FC236}">
                <a16:creationId xmlns:a16="http://schemas.microsoft.com/office/drawing/2014/main" id="{5E96053A-B8F6-8D4F-9D64-5B4460297CEF}"/>
              </a:ext>
            </a:extLst>
          </p:cNvPr>
          <p:cNvSpPr txBox="1">
            <a:spLocks noChangeArrowheads="1"/>
          </p:cNvSpPr>
          <p:nvPr/>
        </p:nvSpPr>
        <p:spPr bwMode="auto">
          <a:xfrm>
            <a:off x="1987624" y="1309688"/>
            <a:ext cx="79248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defTabSz="762000" rtl="0" eaLnBrk="0" fontAlgn="base" hangingPunct="0">
              <a:spcBef>
                <a:spcPct val="20000"/>
              </a:spcBef>
              <a:spcAft>
                <a:spcPct val="0"/>
              </a:spcAft>
              <a:buSzPct val="100000"/>
              <a:buChar char="•"/>
              <a:defRPr sz="3200">
                <a:solidFill>
                  <a:schemeClr val="tx1"/>
                </a:solidFill>
                <a:latin typeface="+mn-lt"/>
                <a:ea typeface="+mn-ea"/>
                <a:cs typeface="+mn-cs"/>
              </a:defRPr>
            </a:lvl1pPr>
            <a:lvl2pPr marL="742950" indent="-285750" algn="l" defTabSz="762000" rtl="0" eaLnBrk="0" fontAlgn="base" hangingPunct="0">
              <a:spcBef>
                <a:spcPct val="20000"/>
              </a:spcBef>
              <a:spcAft>
                <a:spcPct val="0"/>
              </a:spcAft>
              <a:buSzPct val="100000"/>
              <a:buChar char="–"/>
              <a:defRPr sz="2800">
                <a:solidFill>
                  <a:schemeClr val="tx1"/>
                </a:solidFill>
                <a:latin typeface="+mn-lt"/>
              </a:defRPr>
            </a:lvl2pPr>
            <a:lvl3pPr marL="1143000" indent="-228600" algn="l" defTabSz="762000" rtl="0" eaLnBrk="0" fontAlgn="base" hangingPunct="0">
              <a:spcBef>
                <a:spcPct val="20000"/>
              </a:spcBef>
              <a:spcAft>
                <a:spcPct val="0"/>
              </a:spcAft>
              <a:buSzPct val="100000"/>
              <a:buChar char="•"/>
              <a:defRPr sz="2400">
                <a:solidFill>
                  <a:schemeClr val="tx1"/>
                </a:solidFill>
                <a:latin typeface="+mn-lt"/>
              </a:defRPr>
            </a:lvl3pPr>
            <a:lvl4pPr marL="1600200" indent="-228600" algn="l" defTabSz="762000" rtl="0" eaLnBrk="0" fontAlgn="base" hangingPunct="0">
              <a:spcBef>
                <a:spcPct val="20000"/>
              </a:spcBef>
              <a:spcAft>
                <a:spcPct val="0"/>
              </a:spcAft>
              <a:buSzPct val="100000"/>
              <a:buChar char="–"/>
              <a:defRPr sz="2000">
                <a:solidFill>
                  <a:schemeClr val="tx1"/>
                </a:solidFill>
                <a:latin typeface="+mn-lt"/>
              </a:defRPr>
            </a:lvl4pPr>
            <a:lvl5pPr marL="2057400" indent="-228600" algn="l" defTabSz="762000" rtl="0" eaLnBrk="0" fontAlgn="base" hangingPunct="0">
              <a:spcBef>
                <a:spcPct val="20000"/>
              </a:spcBef>
              <a:spcAft>
                <a:spcPct val="0"/>
              </a:spcAft>
              <a:buSzPct val="100000"/>
              <a:buChar char="•"/>
              <a:defRPr sz="2000">
                <a:solidFill>
                  <a:schemeClr val="tx1"/>
                </a:solidFill>
                <a:latin typeface="+mn-lt"/>
              </a:defRPr>
            </a:lvl5pPr>
            <a:lvl6pPr marL="2514600" indent="-228600" algn="l" defTabSz="762000" rtl="0" eaLnBrk="0" fontAlgn="base" hangingPunct="0">
              <a:spcBef>
                <a:spcPct val="20000"/>
              </a:spcBef>
              <a:spcAft>
                <a:spcPct val="0"/>
              </a:spcAft>
              <a:buSzPct val="100000"/>
              <a:buChar char="•"/>
              <a:defRPr sz="2000">
                <a:solidFill>
                  <a:schemeClr val="tx1"/>
                </a:solidFill>
                <a:latin typeface="+mn-lt"/>
              </a:defRPr>
            </a:lvl6pPr>
            <a:lvl7pPr marL="2971800" indent="-228600" algn="l" defTabSz="762000" rtl="0" eaLnBrk="0" fontAlgn="base" hangingPunct="0">
              <a:spcBef>
                <a:spcPct val="20000"/>
              </a:spcBef>
              <a:spcAft>
                <a:spcPct val="0"/>
              </a:spcAft>
              <a:buSzPct val="100000"/>
              <a:buChar char="•"/>
              <a:defRPr sz="2000">
                <a:solidFill>
                  <a:schemeClr val="tx1"/>
                </a:solidFill>
                <a:latin typeface="+mn-lt"/>
              </a:defRPr>
            </a:lvl7pPr>
            <a:lvl8pPr marL="3429000" indent="-228600" algn="l" defTabSz="762000" rtl="0" eaLnBrk="0" fontAlgn="base" hangingPunct="0">
              <a:spcBef>
                <a:spcPct val="20000"/>
              </a:spcBef>
              <a:spcAft>
                <a:spcPct val="0"/>
              </a:spcAft>
              <a:buSzPct val="100000"/>
              <a:buChar char="•"/>
              <a:defRPr sz="2000">
                <a:solidFill>
                  <a:schemeClr val="tx1"/>
                </a:solidFill>
                <a:latin typeface="+mn-lt"/>
              </a:defRPr>
            </a:lvl8pPr>
            <a:lvl9pPr marL="3886200" indent="-228600" algn="l" defTabSz="762000" rtl="0" eaLnBrk="0" fontAlgn="base" hangingPunct="0">
              <a:spcBef>
                <a:spcPct val="20000"/>
              </a:spcBef>
              <a:spcAft>
                <a:spcPct val="0"/>
              </a:spcAft>
              <a:buSzPct val="100000"/>
              <a:buChar char="•"/>
              <a:defRPr sz="2000">
                <a:solidFill>
                  <a:schemeClr val="tx1"/>
                </a:solidFill>
                <a:latin typeface="+mn-lt"/>
              </a:defRPr>
            </a:lvl9pPr>
          </a:lstStyle>
          <a:p>
            <a:pPr marL="609600" indent="-609600">
              <a:defRPr/>
            </a:pPr>
            <a:r>
              <a:rPr lang="hu-HU" altLang="hu-HU" sz="2800" kern="0" dirty="0">
                <a:solidFill>
                  <a:srgbClr val="294143"/>
                </a:solidFill>
              </a:rPr>
              <a:t>48 y old </a:t>
            </a:r>
            <a:r>
              <a:rPr lang="hu-HU" altLang="hu-HU" sz="2800" kern="0" dirty="0" err="1">
                <a:solidFill>
                  <a:srgbClr val="294143"/>
                </a:solidFill>
              </a:rPr>
              <a:t>woman</a:t>
            </a:r>
            <a:r>
              <a:rPr lang="hu-HU" altLang="hu-HU" sz="2800" kern="0" dirty="0">
                <a:solidFill>
                  <a:srgbClr val="294143"/>
                </a:solidFill>
              </a:rPr>
              <a:t>, </a:t>
            </a:r>
            <a:r>
              <a:rPr lang="hu-HU" altLang="hu-HU" sz="2800" kern="0" dirty="0" err="1">
                <a:solidFill>
                  <a:srgbClr val="294143"/>
                </a:solidFill>
              </a:rPr>
              <a:t>admitted</a:t>
            </a:r>
            <a:r>
              <a:rPr lang="hu-HU" altLang="hu-HU" sz="2800" kern="0" dirty="0">
                <a:solidFill>
                  <a:srgbClr val="294143"/>
                </a:solidFill>
              </a:rPr>
              <a:t> </a:t>
            </a:r>
            <a:r>
              <a:rPr lang="hu-HU" altLang="hu-HU" sz="2800" kern="0" dirty="0" err="1">
                <a:solidFill>
                  <a:srgbClr val="294143"/>
                </a:solidFill>
              </a:rPr>
              <a:t>with</a:t>
            </a:r>
            <a:r>
              <a:rPr lang="hu-HU" altLang="hu-HU" sz="2800" kern="0" dirty="0">
                <a:solidFill>
                  <a:srgbClr val="294143"/>
                </a:solidFill>
              </a:rPr>
              <a:t> </a:t>
            </a:r>
            <a:r>
              <a:rPr lang="hu-HU" altLang="hu-HU" sz="2800" kern="0" dirty="0" err="1">
                <a:solidFill>
                  <a:srgbClr val="294143"/>
                </a:solidFill>
              </a:rPr>
              <a:t>shock</a:t>
            </a:r>
            <a:r>
              <a:rPr lang="hu-HU" altLang="hu-HU" sz="2800" kern="0" dirty="0">
                <a:solidFill>
                  <a:srgbClr val="294143"/>
                </a:solidFill>
              </a:rPr>
              <a:t>: BP 90/50, HR 130, Dg: UTI</a:t>
            </a:r>
          </a:p>
          <a:p>
            <a:pPr marL="609600" indent="-609600">
              <a:defRPr/>
            </a:pPr>
            <a:endParaRPr lang="hu-HU" altLang="hu-HU" sz="2800" kern="0" dirty="0">
              <a:solidFill>
                <a:srgbClr val="294143"/>
              </a:solidFill>
            </a:endParaRPr>
          </a:p>
          <a:p>
            <a:pPr marL="1371600" lvl="2" indent="-457200">
              <a:defRPr/>
            </a:pPr>
            <a:r>
              <a:rPr lang="hu-HU" altLang="hu-HU" sz="2000" kern="0" dirty="0">
                <a:solidFill>
                  <a:srgbClr val="294143"/>
                </a:solidFill>
              </a:rPr>
              <a:t>pH:	7.36</a:t>
            </a:r>
          </a:p>
          <a:p>
            <a:pPr marL="1371600" lvl="2" indent="-457200">
              <a:defRPr/>
            </a:pPr>
            <a:r>
              <a:rPr lang="hu-HU" altLang="hu-HU" sz="2000" kern="0" dirty="0">
                <a:solidFill>
                  <a:srgbClr val="294143"/>
                </a:solidFill>
              </a:rPr>
              <a:t>pCO</a:t>
            </a:r>
            <a:r>
              <a:rPr lang="hu-HU" altLang="hu-HU" sz="2000" kern="0" baseline="-25000" dirty="0">
                <a:solidFill>
                  <a:srgbClr val="294143"/>
                </a:solidFill>
              </a:rPr>
              <a:t>2</a:t>
            </a:r>
            <a:r>
              <a:rPr lang="hu-HU" altLang="hu-HU" sz="2000" kern="0" dirty="0">
                <a:solidFill>
                  <a:srgbClr val="294143"/>
                </a:solidFill>
              </a:rPr>
              <a:t>:	29</a:t>
            </a:r>
          </a:p>
          <a:p>
            <a:pPr marL="1371600" lvl="2" indent="-457200">
              <a:defRPr/>
            </a:pPr>
            <a:r>
              <a:rPr lang="hu-HU" altLang="hu-HU" sz="2000" kern="0" dirty="0">
                <a:solidFill>
                  <a:srgbClr val="294143"/>
                </a:solidFill>
              </a:rPr>
              <a:t>HCO</a:t>
            </a:r>
            <a:r>
              <a:rPr lang="hu-HU" altLang="hu-HU" sz="2000" kern="0" baseline="-25000" dirty="0">
                <a:solidFill>
                  <a:srgbClr val="294143"/>
                </a:solidFill>
              </a:rPr>
              <a:t>3</a:t>
            </a:r>
            <a:r>
              <a:rPr lang="hu-HU" altLang="hu-HU" sz="2000" kern="0" dirty="0">
                <a:solidFill>
                  <a:srgbClr val="294143"/>
                </a:solidFill>
              </a:rPr>
              <a:t>:	16</a:t>
            </a:r>
            <a:endParaRPr lang="hu-HU" altLang="hu-HU" sz="2000" kern="0" baseline="-25000" dirty="0">
              <a:solidFill>
                <a:srgbClr val="294143"/>
              </a:solidFill>
            </a:endParaRPr>
          </a:p>
          <a:p>
            <a:pPr marL="1371600" lvl="2" indent="-457200">
              <a:defRPr/>
            </a:pPr>
            <a:endParaRPr lang="hu-HU" altLang="hu-HU" sz="2000" kern="0" dirty="0">
              <a:solidFill>
                <a:srgbClr val="294143"/>
              </a:solidFill>
            </a:endParaRPr>
          </a:p>
          <a:p>
            <a:pPr marL="914400" lvl="2" indent="0">
              <a:buFontTx/>
              <a:buNone/>
              <a:defRPr/>
            </a:pPr>
            <a:endParaRPr lang="hu-HU" altLang="hu-HU" sz="2000" kern="0" dirty="0">
              <a:solidFill>
                <a:srgbClr val="294143"/>
              </a:solidFill>
            </a:endParaRPr>
          </a:p>
          <a:p>
            <a:pPr marL="609600" indent="-609600">
              <a:defRPr/>
            </a:pPr>
            <a:r>
              <a:rPr lang="hu-HU" altLang="hu-HU" sz="2800" kern="0" dirty="0">
                <a:solidFill>
                  <a:srgbClr val="294143"/>
                </a:solidFill>
              </a:rPr>
              <a:t>Dg: </a:t>
            </a:r>
            <a:r>
              <a:rPr lang="hu-HU" altLang="hu-HU" sz="2800" kern="0" dirty="0" err="1">
                <a:solidFill>
                  <a:srgbClr val="294143"/>
                </a:solidFill>
              </a:rPr>
              <a:t>compensated</a:t>
            </a:r>
            <a:r>
              <a:rPr lang="hu-HU" altLang="hu-HU" sz="2800" kern="0" dirty="0">
                <a:solidFill>
                  <a:srgbClr val="294143"/>
                </a:solidFill>
              </a:rPr>
              <a:t> </a:t>
            </a:r>
            <a:r>
              <a:rPr lang="hu-HU" altLang="hu-HU" sz="2800" kern="0" dirty="0" err="1">
                <a:solidFill>
                  <a:srgbClr val="294143"/>
                </a:solidFill>
              </a:rPr>
              <a:t>metabolic</a:t>
            </a:r>
            <a:r>
              <a:rPr lang="hu-HU" altLang="hu-HU" sz="2800" kern="0" dirty="0">
                <a:solidFill>
                  <a:srgbClr val="294143"/>
                </a:solidFill>
              </a:rPr>
              <a:t> </a:t>
            </a:r>
            <a:r>
              <a:rPr lang="hu-HU" altLang="hu-HU" sz="2800" kern="0" dirty="0" err="1">
                <a:solidFill>
                  <a:srgbClr val="294143"/>
                </a:solidFill>
              </a:rPr>
              <a:t>acidosis</a:t>
            </a:r>
            <a:endParaRPr lang="hu-HU" altLang="hu-HU" sz="2800" kern="0" dirty="0">
              <a:solidFill>
                <a:srgbClr val="294143"/>
              </a:solidFill>
            </a:endParaRPr>
          </a:p>
          <a:p>
            <a:pPr marL="609600" indent="-609600">
              <a:defRPr/>
            </a:pPr>
            <a:r>
              <a:rPr lang="hu-HU" altLang="hu-HU" sz="2800" kern="0" dirty="0" err="1">
                <a:solidFill>
                  <a:srgbClr val="294143"/>
                </a:solidFill>
              </a:rPr>
              <a:t>Treatment</a:t>
            </a:r>
            <a:r>
              <a:rPr lang="hu-HU" altLang="hu-HU" sz="2800" kern="0" dirty="0">
                <a:solidFill>
                  <a:srgbClr val="294143"/>
                </a:solidFill>
              </a:rPr>
              <a:t>:</a:t>
            </a:r>
          </a:p>
          <a:p>
            <a:pPr marL="1371600" lvl="2" indent="-457200">
              <a:defRPr/>
            </a:pPr>
            <a:r>
              <a:rPr lang="hu-HU" altLang="hu-HU" sz="2000" kern="0" dirty="0">
                <a:solidFill>
                  <a:srgbClr val="294143"/>
                </a:solidFill>
              </a:rPr>
              <a:t>O</a:t>
            </a:r>
            <a:r>
              <a:rPr lang="hu-HU" altLang="hu-HU" sz="2000" kern="0" baseline="-25000" dirty="0">
                <a:solidFill>
                  <a:srgbClr val="294143"/>
                </a:solidFill>
              </a:rPr>
              <a:t>2</a:t>
            </a:r>
            <a:r>
              <a:rPr lang="hu-HU" altLang="hu-HU" sz="2000" kern="0" dirty="0">
                <a:solidFill>
                  <a:srgbClr val="294143"/>
                </a:solidFill>
              </a:rPr>
              <a:t>, fluid, </a:t>
            </a:r>
            <a:r>
              <a:rPr lang="hu-HU" altLang="hu-HU" sz="2000" kern="0" dirty="0" err="1">
                <a:solidFill>
                  <a:srgbClr val="294143"/>
                </a:solidFill>
              </a:rPr>
              <a:t>vasopressors</a:t>
            </a:r>
            <a:r>
              <a:rPr lang="hu-HU" altLang="hu-HU" sz="2000" kern="0" dirty="0">
                <a:solidFill>
                  <a:srgbClr val="294143"/>
                </a:solidFill>
              </a:rPr>
              <a:t>, AB</a:t>
            </a:r>
          </a:p>
        </p:txBody>
      </p:sp>
      <p:sp>
        <p:nvSpPr>
          <p:cNvPr id="16" name="Text Box 4">
            <a:extLst>
              <a:ext uri="{FF2B5EF4-FFF2-40B4-BE49-F238E27FC236}">
                <a16:creationId xmlns:a16="http://schemas.microsoft.com/office/drawing/2014/main" id="{CC6FF137-DEDA-C44A-8DFC-07DD1ECD7A81}"/>
              </a:ext>
            </a:extLst>
          </p:cNvPr>
          <p:cNvSpPr txBox="1">
            <a:spLocks noChangeArrowheads="1"/>
          </p:cNvSpPr>
          <p:nvPr/>
        </p:nvSpPr>
        <p:spPr bwMode="auto">
          <a:xfrm>
            <a:off x="2597224" y="116632"/>
            <a:ext cx="7315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FontTx/>
              <a:buNone/>
            </a:pPr>
            <a:r>
              <a:rPr lang="hu-HU" altLang="hu-HU" sz="4400" dirty="0" err="1">
                <a:solidFill>
                  <a:srgbClr val="294143"/>
                </a:solidFill>
              </a:rPr>
              <a:t>Case</a:t>
            </a:r>
            <a:r>
              <a:rPr lang="hu-HU" altLang="hu-HU" sz="4400" dirty="0">
                <a:solidFill>
                  <a:srgbClr val="294143"/>
                </a:solidFill>
              </a:rPr>
              <a:t> - 1</a:t>
            </a:r>
          </a:p>
        </p:txBody>
      </p:sp>
    </p:spTree>
    <p:custDataLst>
      <p:tags r:id="rId1"/>
    </p:custDataLst>
    <p:extLst>
      <p:ext uri="{BB962C8B-B14F-4D97-AF65-F5344CB8AC3E}">
        <p14:creationId xmlns:p14="http://schemas.microsoft.com/office/powerpoint/2010/main" val="1841383332"/>
      </p:ext>
    </p:extLst>
  </p:cSld>
  <p:clrMapOvr>
    <a:masterClrMapping/>
  </p:clrMapOvr>
  <p:transition advTm="1079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5">
                                            <p:txEl>
                                              <p:pRg st="7" end="7"/>
                                            </p:txEl>
                                          </p:spTgt>
                                        </p:tgtEl>
                                        <p:attrNameLst>
                                          <p:attrName>style.visibility</p:attrName>
                                        </p:attrNameLst>
                                      </p:cBhvr>
                                      <p:to>
                                        <p:strVal val="visible"/>
                                      </p:to>
                                    </p:set>
                                    <p:animEffect transition="in" filter="fade">
                                      <p:cBhvr>
                                        <p:cTn id="7" dur="1000"/>
                                        <p:tgtEl>
                                          <p:spTgt spid="15">
                                            <p:txEl>
                                              <p:pRg st="7" end="7"/>
                                            </p:txEl>
                                          </p:spTgt>
                                        </p:tgtEl>
                                      </p:cBhvr>
                                    </p:animEffect>
                                    <p:anim calcmode="lin" valueType="num">
                                      <p:cBhvr>
                                        <p:cTn id="8" dur="10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9" dur="10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5">
                                            <p:txEl>
                                              <p:pRg st="8" end="8"/>
                                            </p:txEl>
                                          </p:spTgt>
                                        </p:tgtEl>
                                        <p:attrNameLst>
                                          <p:attrName>style.visibility</p:attrName>
                                        </p:attrNameLst>
                                      </p:cBhvr>
                                      <p:to>
                                        <p:strVal val="visible"/>
                                      </p:to>
                                    </p:set>
                                    <p:animEffect transition="in" filter="fade">
                                      <p:cBhvr>
                                        <p:cTn id="14" dur="1000"/>
                                        <p:tgtEl>
                                          <p:spTgt spid="15">
                                            <p:txEl>
                                              <p:pRg st="8" end="8"/>
                                            </p:txEl>
                                          </p:spTgt>
                                        </p:tgtEl>
                                      </p:cBhvr>
                                    </p:animEffect>
                                    <p:anim calcmode="lin" valueType="num">
                                      <p:cBhvr>
                                        <p:cTn id="15" dur="10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6" dur="1000" fill="hold"/>
                                        <p:tgtEl>
                                          <p:spTgt spid="15">
                                            <p:txEl>
                                              <p:pRg st="8" end="8"/>
                                            </p:txEl>
                                          </p:spTgt>
                                        </p:tgtEl>
                                        <p:attrNameLst>
                                          <p:attrName>ppt_y</p:attrName>
                                        </p:attrNameLst>
                                      </p:cBhvr>
                                      <p:tavLst>
                                        <p:tav tm="0">
                                          <p:val>
                                            <p:strVal val="#ppt_y-.1"/>
                                          </p:val>
                                        </p:tav>
                                        <p:tav tm="100000">
                                          <p:val>
                                            <p:strVal val="#ppt_y"/>
                                          </p:val>
                                        </p:tav>
                                      </p:tavLst>
                                    </p:anim>
                                  </p:childTnLst>
                                </p:cTn>
                              </p:par>
                              <p:par>
                                <p:cTn id="17" presetID="47" presetClass="entr" presetSubtype="0" fill="hold" grpId="0" nodeType="withEffect">
                                  <p:stCondLst>
                                    <p:cond delay="0"/>
                                  </p:stCondLst>
                                  <p:childTnLst>
                                    <p:set>
                                      <p:cBhvr>
                                        <p:cTn id="18" dur="1" fill="hold">
                                          <p:stCondLst>
                                            <p:cond delay="0"/>
                                          </p:stCondLst>
                                        </p:cTn>
                                        <p:tgtEl>
                                          <p:spTgt spid="15">
                                            <p:txEl>
                                              <p:pRg st="9" end="9"/>
                                            </p:txEl>
                                          </p:spTgt>
                                        </p:tgtEl>
                                        <p:attrNameLst>
                                          <p:attrName>style.visibility</p:attrName>
                                        </p:attrNameLst>
                                      </p:cBhvr>
                                      <p:to>
                                        <p:strVal val="visible"/>
                                      </p:to>
                                    </p:set>
                                    <p:animEffect transition="in" filter="fade">
                                      <p:cBhvr>
                                        <p:cTn id="19" dur="1000"/>
                                        <p:tgtEl>
                                          <p:spTgt spid="15">
                                            <p:txEl>
                                              <p:pRg st="9" end="9"/>
                                            </p:txEl>
                                          </p:spTgt>
                                        </p:tgtEl>
                                      </p:cBhvr>
                                    </p:animEffect>
                                    <p:anim calcmode="lin" valueType="num">
                                      <p:cBhvr>
                                        <p:cTn id="20" dur="10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21" dur="10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4" name="Rectangle 4">
            <a:extLst>
              <a:ext uri="{FF2B5EF4-FFF2-40B4-BE49-F238E27FC236}">
                <a16:creationId xmlns:a16="http://schemas.microsoft.com/office/drawing/2014/main" id="{E8D9DFB0-F643-6146-AEBC-7893DF38D478}"/>
              </a:ext>
            </a:extLst>
          </p:cNvPr>
          <p:cNvSpPr>
            <a:spLocks noChangeArrowheads="1"/>
          </p:cNvSpPr>
          <p:nvPr/>
        </p:nvSpPr>
        <p:spPr bwMode="auto">
          <a:xfrm>
            <a:off x="4165600" y="6770511"/>
            <a:ext cx="3860800" cy="541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de-DE" altLang="hu-HU" sz="2844">
              <a:solidFill>
                <a:srgbClr val="000000"/>
              </a:solidFill>
            </a:endParaRPr>
          </a:p>
        </p:txBody>
      </p:sp>
      <p:sp>
        <p:nvSpPr>
          <p:cNvPr id="40" name="Rectangle 9" descr="Vastag átlós felfelé">
            <a:extLst>
              <a:ext uri="{FF2B5EF4-FFF2-40B4-BE49-F238E27FC236}">
                <a16:creationId xmlns:a16="http://schemas.microsoft.com/office/drawing/2014/main" id="{C6D2B10B-11F0-D849-8EEE-E9F775A152B6}"/>
              </a:ext>
            </a:extLst>
          </p:cNvPr>
          <p:cNvSpPr>
            <a:spLocks noChangeArrowheads="1"/>
          </p:cNvSpPr>
          <p:nvPr/>
        </p:nvSpPr>
        <p:spPr bwMode="auto">
          <a:xfrm>
            <a:off x="1618287" y="868446"/>
            <a:ext cx="9505055" cy="62517"/>
          </a:xfrm>
          <a:prstGeom prst="rect">
            <a:avLst/>
          </a:prstGeom>
          <a:gradFill rotWithShape="0">
            <a:gsLst>
              <a:gs pos="0">
                <a:srgbClr val="15AAA6"/>
              </a:gs>
              <a:gs pos="50000">
                <a:srgbClr val="73BFBF"/>
              </a:gs>
              <a:gs pos="100000">
                <a:srgbClr val="D9F3EE"/>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sp>
        <p:nvSpPr>
          <p:cNvPr id="43" name="Rectangle 9" descr="Vastag átlós felfelé">
            <a:extLst>
              <a:ext uri="{FF2B5EF4-FFF2-40B4-BE49-F238E27FC236}">
                <a16:creationId xmlns:a16="http://schemas.microsoft.com/office/drawing/2014/main" id="{DC49D014-CA91-6744-8B16-DD0AFDE24CDB}"/>
              </a:ext>
            </a:extLst>
          </p:cNvPr>
          <p:cNvSpPr>
            <a:spLocks noChangeArrowheads="1"/>
          </p:cNvSpPr>
          <p:nvPr/>
        </p:nvSpPr>
        <p:spPr bwMode="auto">
          <a:xfrm>
            <a:off x="0" y="6525344"/>
            <a:ext cx="12192000" cy="43348"/>
          </a:xfrm>
          <a:prstGeom prst="rect">
            <a:avLst/>
          </a:prstGeom>
          <a:gradFill>
            <a:gsLst>
              <a:gs pos="0">
                <a:srgbClr val="C03844"/>
              </a:gs>
              <a:gs pos="50000">
                <a:srgbClr val="C06A70"/>
              </a:gs>
              <a:gs pos="100000">
                <a:srgbClr val="BBB2C0"/>
              </a:gs>
            </a:gsLst>
            <a:lin ang="0" scaled="1"/>
          </a:gradFill>
          <a:ln>
            <a:noFill/>
          </a:ln>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pic>
        <p:nvPicPr>
          <p:cNvPr id="44" name="Kép 43">
            <a:extLst>
              <a:ext uri="{FF2B5EF4-FFF2-40B4-BE49-F238E27FC236}">
                <a16:creationId xmlns:a16="http://schemas.microsoft.com/office/drawing/2014/main" id="{16D68B96-E9EA-E944-B457-FA649DCF82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192" y="4404"/>
            <a:ext cx="1580689" cy="947283"/>
          </a:xfrm>
          <a:prstGeom prst="rect">
            <a:avLst/>
          </a:prstGeom>
        </p:spPr>
      </p:pic>
      <p:pic>
        <p:nvPicPr>
          <p:cNvPr id="45" name="Kép 44">
            <a:extLst>
              <a:ext uri="{FF2B5EF4-FFF2-40B4-BE49-F238E27FC236}">
                <a16:creationId xmlns:a16="http://schemas.microsoft.com/office/drawing/2014/main" id="{25B8F450-A741-7F46-96DE-1406641072C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57510" y="188640"/>
            <a:ext cx="515154" cy="515154"/>
          </a:xfrm>
          <a:prstGeom prst="rect">
            <a:avLst/>
          </a:prstGeom>
        </p:spPr>
      </p:pic>
      <p:pic>
        <p:nvPicPr>
          <p:cNvPr id="46" name="Kép 45">
            <a:extLst>
              <a:ext uri="{FF2B5EF4-FFF2-40B4-BE49-F238E27FC236}">
                <a16:creationId xmlns:a16="http://schemas.microsoft.com/office/drawing/2014/main" id="{037CEAAB-69E6-5349-BBDE-4AA9E097DC7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5440" y="95964"/>
            <a:ext cx="419445" cy="405043"/>
          </a:xfrm>
          <a:prstGeom prst="rect">
            <a:avLst/>
          </a:prstGeom>
        </p:spPr>
      </p:pic>
      <p:pic>
        <p:nvPicPr>
          <p:cNvPr id="13" name="Picture 12" descr="A picture containing food&#10;&#10;Description automatically generated">
            <a:extLst>
              <a:ext uri="{FF2B5EF4-FFF2-40B4-BE49-F238E27FC236}">
                <a16:creationId xmlns:a16="http://schemas.microsoft.com/office/drawing/2014/main" id="{01305211-F37C-0F40-B215-33625F7923A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956915" y="188640"/>
            <a:ext cx="539685" cy="515154"/>
          </a:xfrm>
          <a:prstGeom prst="rect">
            <a:avLst/>
          </a:prstGeom>
        </p:spPr>
      </p:pic>
      <p:sp>
        <p:nvSpPr>
          <p:cNvPr id="14" name="Téglalap 40">
            <a:extLst>
              <a:ext uri="{FF2B5EF4-FFF2-40B4-BE49-F238E27FC236}">
                <a16:creationId xmlns:a16="http://schemas.microsoft.com/office/drawing/2014/main" id="{8C171D1F-E5E9-E740-8C4B-417546C0C148}"/>
              </a:ext>
            </a:extLst>
          </p:cNvPr>
          <p:cNvSpPr/>
          <p:nvPr/>
        </p:nvSpPr>
        <p:spPr bwMode="auto">
          <a:xfrm>
            <a:off x="-28191" y="6568693"/>
            <a:ext cx="12220192" cy="359387"/>
          </a:xfrm>
          <a:prstGeom prst="rect">
            <a:avLst/>
          </a:prstGeom>
          <a:solidFill>
            <a:srgbClr val="ECECEC"/>
          </a:solidFill>
          <a:ln w="12700" cap="flat" cmpd="sng" algn="ctr">
            <a:noFill/>
            <a:prstDash val="solid"/>
            <a:round/>
            <a:headEnd type="none" w="sm" len="sm"/>
            <a:tailEnd type="none" w="sm" len="sm"/>
          </a:ln>
          <a:effectLst/>
        </p:spPr>
        <p:txBody>
          <a:bodyPr vert="horz" wrap="square" lIns="108373" tIns="54187" rIns="108373" bIns="54187" numCol="1" rtlCol="0" anchor="t" anchorCtr="0" compatLnSpc="1">
            <a:prstTxWarp prst="textNoShape">
              <a:avLst/>
            </a:prstTxWarp>
          </a:bodyPr>
          <a:lstStyle/>
          <a:p>
            <a:pPr defTabSz="1083747">
              <a:defRPr/>
            </a:pPr>
            <a:endParaRPr lang="hu-HU" sz="2133">
              <a:solidFill>
                <a:srgbClr val="000000"/>
              </a:solidFill>
            </a:endParaRPr>
          </a:p>
        </p:txBody>
      </p:sp>
      <p:sp>
        <p:nvSpPr>
          <p:cNvPr id="17" name="Text Box 4">
            <a:extLst>
              <a:ext uri="{FF2B5EF4-FFF2-40B4-BE49-F238E27FC236}">
                <a16:creationId xmlns:a16="http://schemas.microsoft.com/office/drawing/2014/main" id="{8176CE20-D918-5C47-9434-B2C4CFBAEE02}"/>
              </a:ext>
            </a:extLst>
          </p:cNvPr>
          <p:cNvSpPr txBox="1">
            <a:spLocks noChangeArrowheads="1"/>
          </p:cNvSpPr>
          <p:nvPr/>
        </p:nvSpPr>
        <p:spPr bwMode="auto">
          <a:xfrm>
            <a:off x="2207568" y="116632"/>
            <a:ext cx="82296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FontTx/>
              <a:buNone/>
            </a:pPr>
            <a:r>
              <a:rPr lang="hu-HU" altLang="hu-HU" sz="4400" dirty="0" err="1">
                <a:solidFill>
                  <a:srgbClr val="294143"/>
                </a:solidFill>
              </a:rPr>
              <a:t>Potency</a:t>
            </a:r>
            <a:r>
              <a:rPr lang="hu-HU" altLang="hu-HU" sz="4400" dirty="0">
                <a:solidFill>
                  <a:srgbClr val="294143"/>
                </a:solidFill>
              </a:rPr>
              <a:t> of H</a:t>
            </a:r>
            <a:r>
              <a:rPr lang="hu-HU" altLang="hu-HU" sz="4400" baseline="30000" dirty="0">
                <a:solidFill>
                  <a:srgbClr val="294143"/>
                </a:solidFill>
              </a:rPr>
              <a:t>+</a:t>
            </a:r>
          </a:p>
        </p:txBody>
      </p:sp>
      <p:sp>
        <p:nvSpPr>
          <p:cNvPr id="15" name="Rectangle 3">
            <a:extLst>
              <a:ext uri="{FF2B5EF4-FFF2-40B4-BE49-F238E27FC236}">
                <a16:creationId xmlns:a16="http://schemas.microsoft.com/office/drawing/2014/main" id="{AAD640AC-1F48-3C41-9EA4-37B9513CABD9}"/>
              </a:ext>
            </a:extLst>
          </p:cNvPr>
          <p:cNvSpPr txBox="1">
            <a:spLocks noChangeArrowheads="1"/>
          </p:cNvSpPr>
          <p:nvPr/>
        </p:nvSpPr>
        <p:spPr bwMode="auto">
          <a:xfrm>
            <a:off x="2317055" y="2057400"/>
            <a:ext cx="4403725"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defTabSz="762000" rtl="0" eaLnBrk="0" fontAlgn="base" hangingPunct="0">
              <a:spcBef>
                <a:spcPct val="20000"/>
              </a:spcBef>
              <a:spcAft>
                <a:spcPct val="0"/>
              </a:spcAft>
              <a:buSzPct val="100000"/>
              <a:buChar char="•"/>
              <a:defRPr sz="3200">
                <a:solidFill>
                  <a:schemeClr val="tx1"/>
                </a:solidFill>
                <a:latin typeface="+mn-lt"/>
                <a:ea typeface="+mn-ea"/>
                <a:cs typeface="+mn-cs"/>
              </a:defRPr>
            </a:lvl1pPr>
            <a:lvl2pPr marL="742950" indent="-285750" algn="l" defTabSz="762000" rtl="0" eaLnBrk="0" fontAlgn="base" hangingPunct="0">
              <a:spcBef>
                <a:spcPct val="20000"/>
              </a:spcBef>
              <a:spcAft>
                <a:spcPct val="0"/>
              </a:spcAft>
              <a:buSzPct val="100000"/>
              <a:buChar char="–"/>
              <a:defRPr sz="2800">
                <a:solidFill>
                  <a:schemeClr val="tx1"/>
                </a:solidFill>
                <a:latin typeface="+mn-lt"/>
              </a:defRPr>
            </a:lvl2pPr>
            <a:lvl3pPr marL="1143000" indent="-228600" algn="l" defTabSz="762000" rtl="0" eaLnBrk="0" fontAlgn="base" hangingPunct="0">
              <a:spcBef>
                <a:spcPct val="20000"/>
              </a:spcBef>
              <a:spcAft>
                <a:spcPct val="0"/>
              </a:spcAft>
              <a:buSzPct val="100000"/>
              <a:buChar char="•"/>
              <a:defRPr sz="2400">
                <a:solidFill>
                  <a:schemeClr val="tx1"/>
                </a:solidFill>
                <a:latin typeface="+mn-lt"/>
              </a:defRPr>
            </a:lvl3pPr>
            <a:lvl4pPr marL="1600200" indent="-228600" algn="l" defTabSz="762000" rtl="0" eaLnBrk="0" fontAlgn="base" hangingPunct="0">
              <a:spcBef>
                <a:spcPct val="20000"/>
              </a:spcBef>
              <a:spcAft>
                <a:spcPct val="0"/>
              </a:spcAft>
              <a:buSzPct val="100000"/>
              <a:buChar char="–"/>
              <a:defRPr sz="2000">
                <a:solidFill>
                  <a:schemeClr val="tx1"/>
                </a:solidFill>
                <a:latin typeface="+mn-lt"/>
              </a:defRPr>
            </a:lvl4pPr>
            <a:lvl5pPr marL="2057400" indent="-228600" algn="l" defTabSz="762000" rtl="0" eaLnBrk="0" fontAlgn="base" hangingPunct="0">
              <a:spcBef>
                <a:spcPct val="20000"/>
              </a:spcBef>
              <a:spcAft>
                <a:spcPct val="0"/>
              </a:spcAft>
              <a:buSzPct val="100000"/>
              <a:buChar char="•"/>
              <a:defRPr sz="2000">
                <a:solidFill>
                  <a:schemeClr val="tx1"/>
                </a:solidFill>
                <a:latin typeface="+mn-lt"/>
              </a:defRPr>
            </a:lvl5pPr>
            <a:lvl6pPr marL="2514600" indent="-228600" algn="l" defTabSz="762000" rtl="0" eaLnBrk="0" fontAlgn="base" hangingPunct="0">
              <a:spcBef>
                <a:spcPct val="20000"/>
              </a:spcBef>
              <a:spcAft>
                <a:spcPct val="0"/>
              </a:spcAft>
              <a:buSzPct val="100000"/>
              <a:buChar char="•"/>
              <a:defRPr sz="2000">
                <a:solidFill>
                  <a:schemeClr val="tx1"/>
                </a:solidFill>
                <a:latin typeface="+mn-lt"/>
              </a:defRPr>
            </a:lvl6pPr>
            <a:lvl7pPr marL="2971800" indent="-228600" algn="l" defTabSz="762000" rtl="0" eaLnBrk="0" fontAlgn="base" hangingPunct="0">
              <a:spcBef>
                <a:spcPct val="20000"/>
              </a:spcBef>
              <a:spcAft>
                <a:spcPct val="0"/>
              </a:spcAft>
              <a:buSzPct val="100000"/>
              <a:buChar char="•"/>
              <a:defRPr sz="2000">
                <a:solidFill>
                  <a:schemeClr val="tx1"/>
                </a:solidFill>
                <a:latin typeface="+mn-lt"/>
              </a:defRPr>
            </a:lvl7pPr>
            <a:lvl8pPr marL="3429000" indent="-228600" algn="l" defTabSz="762000" rtl="0" eaLnBrk="0" fontAlgn="base" hangingPunct="0">
              <a:spcBef>
                <a:spcPct val="20000"/>
              </a:spcBef>
              <a:spcAft>
                <a:spcPct val="0"/>
              </a:spcAft>
              <a:buSzPct val="100000"/>
              <a:buChar char="•"/>
              <a:defRPr sz="2000">
                <a:solidFill>
                  <a:schemeClr val="tx1"/>
                </a:solidFill>
                <a:latin typeface="+mn-lt"/>
              </a:defRPr>
            </a:lvl8pPr>
            <a:lvl9pPr marL="3886200" indent="-228600" algn="l" defTabSz="762000" rtl="0" eaLnBrk="0" fontAlgn="base" hangingPunct="0">
              <a:spcBef>
                <a:spcPct val="20000"/>
              </a:spcBef>
              <a:spcAft>
                <a:spcPct val="0"/>
              </a:spcAft>
              <a:buSzPct val="100000"/>
              <a:buChar char="•"/>
              <a:defRPr sz="2000">
                <a:solidFill>
                  <a:schemeClr val="tx1"/>
                </a:solidFill>
                <a:latin typeface="+mn-lt"/>
              </a:defRPr>
            </a:lvl9pPr>
          </a:lstStyle>
          <a:p>
            <a:pPr>
              <a:lnSpc>
                <a:spcPct val="90000"/>
              </a:lnSpc>
              <a:defRPr/>
            </a:pPr>
            <a:r>
              <a:rPr lang="hu-HU" altLang="hu-HU" kern="0" dirty="0">
                <a:solidFill>
                  <a:srgbClr val="294143"/>
                </a:solidFill>
              </a:rPr>
              <a:t>H</a:t>
            </a:r>
            <a:r>
              <a:rPr lang="hu-HU" altLang="hu-HU" kern="0" baseline="30000" dirty="0">
                <a:solidFill>
                  <a:srgbClr val="294143"/>
                </a:solidFill>
              </a:rPr>
              <a:t>+ </a:t>
            </a:r>
            <a:r>
              <a:rPr lang="hu-HU" altLang="hu-HU" kern="0" dirty="0" err="1">
                <a:solidFill>
                  <a:srgbClr val="294143"/>
                </a:solidFill>
              </a:rPr>
              <a:t>potency</a:t>
            </a:r>
            <a:r>
              <a:rPr lang="hu-HU" altLang="hu-HU" kern="0" dirty="0">
                <a:solidFill>
                  <a:srgbClr val="294143"/>
                </a:solidFill>
              </a:rPr>
              <a:t>: pH (</a:t>
            </a:r>
            <a:r>
              <a:rPr lang="hu-HU" altLang="hu-HU" i="1" kern="0" dirty="0" err="1">
                <a:solidFill>
                  <a:srgbClr val="294143"/>
                </a:solidFill>
              </a:rPr>
              <a:t>pondus</a:t>
            </a:r>
            <a:r>
              <a:rPr lang="hu-HU" altLang="hu-HU" i="1" kern="0" dirty="0">
                <a:solidFill>
                  <a:srgbClr val="294143"/>
                </a:solidFill>
              </a:rPr>
              <a:t> </a:t>
            </a:r>
            <a:r>
              <a:rPr lang="hu-HU" altLang="hu-HU" i="1" kern="0" dirty="0" err="1">
                <a:solidFill>
                  <a:srgbClr val="294143"/>
                </a:solidFill>
              </a:rPr>
              <a:t>Hydrogenii</a:t>
            </a:r>
            <a:r>
              <a:rPr lang="hu-HU" altLang="hu-HU" kern="0" dirty="0">
                <a:solidFill>
                  <a:srgbClr val="294143"/>
                </a:solidFill>
              </a:rPr>
              <a:t>)</a:t>
            </a:r>
          </a:p>
          <a:p>
            <a:pPr algn="r">
              <a:lnSpc>
                <a:spcPct val="90000"/>
              </a:lnSpc>
              <a:buFontTx/>
              <a:buNone/>
              <a:defRPr/>
            </a:pPr>
            <a:r>
              <a:rPr lang="hu-HU" altLang="hu-HU" sz="1800" kern="0" dirty="0" err="1">
                <a:solidFill>
                  <a:srgbClr val="294143"/>
                </a:solidFill>
              </a:rPr>
              <a:t>Søren</a:t>
            </a:r>
            <a:r>
              <a:rPr lang="hu-HU" altLang="hu-HU" sz="1800" kern="0" dirty="0">
                <a:solidFill>
                  <a:srgbClr val="294143"/>
                </a:solidFill>
              </a:rPr>
              <a:t> </a:t>
            </a:r>
            <a:r>
              <a:rPr lang="hu-HU" altLang="hu-HU" sz="1800" kern="0" dirty="0" err="1">
                <a:solidFill>
                  <a:srgbClr val="294143"/>
                </a:solidFill>
              </a:rPr>
              <a:t>Sørensen</a:t>
            </a:r>
            <a:r>
              <a:rPr lang="hu-HU" altLang="hu-HU" sz="1800" kern="0" dirty="0">
                <a:solidFill>
                  <a:srgbClr val="294143"/>
                </a:solidFill>
              </a:rPr>
              <a:t>, 1909</a:t>
            </a:r>
          </a:p>
          <a:p>
            <a:pPr>
              <a:lnSpc>
                <a:spcPct val="90000"/>
              </a:lnSpc>
              <a:defRPr/>
            </a:pPr>
            <a:r>
              <a:rPr lang="hu-HU" altLang="hu-HU" kern="0" dirty="0">
                <a:solidFill>
                  <a:srgbClr val="294143"/>
                </a:solidFill>
              </a:rPr>
              <a:t>pH = -lg H</a:t>
            </a:r>
            <a:r>
              <a:rPr lang="hu-HU" altLang="hu-HU" kern="0" baseline="30000" dirty="0">
                <a:solidFill>
                  <a:srgbClr val="294143"/>
                </a:solidFill>
              </a:rPr>
              <a:t>+</a:t>
            </a:r>
            <a:endParaRPr lang="hu-HU" altLang="hu-HU" kern="0" dirty="0">
              <a:solidFill>
                <a:srgbClr val="294143"/>
              </a:solidFill>
            </a:endParaRPr>
          </a:p>
          <a:p>
            <a:pPr>
              <a:lnSpc>
                <a:spcPct val="90000"/>
              </a:lnSpc>
              <a:defRPr/>
            </a:pPr>
            <a:r>
              <a:rPr lang="hu-HU" altLang="hu-HU" kern="0" dirty="0">
                <a:solidFill>
                  <a:srgbClr val="294143"/>
                </a:solidFill>
              </a:rPr>
              <a:t>-lg 40 = 7.40</a:t>
            </a:r>
          </a:p>
        </p:txBody>
      </p:sp>
      <p:sp>
        <p:nvSpPr>
          <p:cNvPr id="16" name="Line 7">
            <a:extLst>
              <a:ext uri="{FF2B5EF4-FFF2-40B4-BE49-F238E27FC236}">
                <a16:creationId xmlns:a16="http://schemas.microsoft.com/office/drawing/2014/main" id="{A944D65F-B5A6-3941-AAF6-FAC5F33AFF0F}"/>
              </a:ext>
            </a:extLst>
          </p:cNvPr>
          <p:cNvSpPr>
            <a:spLocks noChangeShapeType="1"/>
          </p:cNvSpPr>
          <p:nvPr/>
        </p:nvSpPr>
        <p:spPr bwMode="auto">
          <a:xfrm>
            <a:off x="9556055" y="1676400"/>
            <a:ext cx="0" cy="426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DE">
              <a:solidFill>
                <a:srgbClr val="294143"/>
              </a:solidFill>
            </a:endParaRPr>
          </a:p>
        </p:txBody>
      </p:sp>
      <p:sp>
        <p:nvSpPr>
          <p:cNvPr id="18" name="Text Box 8">
            <a:extLst>
              <a:ext uri="{FF2B5EF4-FFF2-40B4-BE49-F238E27FC236}">
                <a16:creationId xmlns:a16="http://schemas.microsoft.com/office/drawing/2014/main" id="{51B7DF5C-01F4-8045-9F32-7912C061F425}"/>
              </a:ext>
            </a:extLst>
          </p:cNvPr>
          <p:cNvSpPr txBox="1">
            <a:spLocks noChangeArrowheads="1"/>
          </p:cNvSpPr>
          <p:nvPr/>
        </p:nvSpPr>
        <p:spPr bwMode="auto">
          <a:xfrm>
            <a:off x="9251255" y="1143000"/>
            <a:ext cx="11652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hu-HU" altLang="hu-HU" sz="1800">
                <a:solidFill>
                  <a:srgbClr val="294143"/>
                </a:solidFill>
              </a:rPr>
              <a:t>H</a:t>
            </a:r>
            <a:r>
              <a:rPr lang="hu-HU" altLang="hu-HU" sz="1800" baseline="30000">
                <a:solidFill>
                  <a:srgbClr val="294143"/>
                </a:solidFill>
              </a:rPr>
              <a:t>+</a:t>
            </a:r>
            <a:r>
              <a:rPr lang="hu-HU" altLang="hu-HU" sz="1800">
                <a:solidFill>
                  <a:srgbClr val="294143"/>
                </a:solidFill>
              </a:rPr>
              <a:t> nmol/L</a:t>
            </a:r>
          </a:p>
        </p:txBody>
      </p:sp>
      <p:sp>
        <p:nvSpPr>
          <p:cNvPr id="19" name="Line 9">
            <a:extLst>
              <a:ext uri="{FF2B5EF4-FFF2-40B4-BE49-F238E27FC236}">
                <a16:creationId xmlns:a16="http://schemas.microsoft.com/office/drawing/2014/main" id="{22362C00-08EC-A84A-9876-315B6615B3FF}"/>
              </a:ext>
            </a:extLst>
          </p:cNvPr>
          <p:cNvSpPr>
            <a:spLocks noChangeShapeType="1"/>
          </p:cNvSpPr>
          <p:nvPr/>
        </p:nvSpPr>
        <p:spPr bwMode="auto">
          <a:xfrm>
            <a:off x="9479855" y="5943600"/>
            <a:ext cx="152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DE">
              <a:solidFill>
                <a:srgbClr val="294143"/>
              </a:solidFill>
            </a:endParaRPr>
          </a:p>
        </p:txBody>
      </p:sp>
      <p:sp>
        <p:nvSpPr>
          <p:cNvPr id="20" name="Line 10">
            <a:extLst>
              <a:ext uri="{FF2B5EF4-FFF2-40B4-BE49-F238E27FC236}">
                <a16:creationId xmlns:a16="http://schemas.microsoft.com/office/drawing/2014/main" id="{EE505FBD-266E-2248-896B-6D16D9B21298}"/>
              </a:ext>
            </a:extLst>
          </p:cNvPr>
          <p:cNvSpPr>
            <a:spLocks noChangeShapeType="1"/>
          </p:cNvSpPr>
          <p:nvPr/>
        </p:nvSpPr>
        <p:spPr bwMode="auto">
          <a:xfrm>
            <a:off x="9479855" y="4876800"/>
            <a:ext cx="152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DE">
              <a:solidFill>
                <a:srgbClr val="294143"/>
              </a:solidFill>
            </a:endParaRPr>
          </a:p>
        </p:txBody>
      </p:sp>
      <p:sp>
        <p:nvSpPr>
          <p:cNvPr id="21" name="Text Box 12">
            <a:extLst>
              <a:ext uri="{FF2B5EF4-FFF2-40B4-BE49-F238E27FC236}">
                <a16:creationId xmlns:a16="http://schemas.microsoft.com/office/drawing/2014/main" id="{3904FC67-7D43-B44B-A7C8-5E5181C928E1}"/>
              </a:ext>
            </a:extLst>
          </p:cNvPr>
          <p:cNvSpPr txBox="1">
            <a:spLocks noChangeArrowheads="1"/>
          </p:cNvSpPr>
          <p:nvPr/>
        </p:nvSpPr>
        <p:spPr bwMode="auto">
          <a:xfrm>
            <a:off x="9616380" y="4710113"/>
            <a:ext cx="387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hu-HU" altLang="hu-HU" sz="1600">
                <a:solidFill>
                  <a:srgbClr val="294143"/>
                </a:solidFill>
              </a:rPr>
              <a:t>40</a:t>
            </a:r>
          </a:p>
        </p:txBody>
      </p:sp>
      <p:pic>
        <p:nvPicPr>
          <p:cNvPr id="22" name="Picture 18">
            <a:extLst>
              <a:ext uri="{FF2B5EF4-FFF2-40B4-BE49-F238E27FC236}">
                <a16:creationId xmlns:a16="http://schemas.microsoft.com/office/drawing/2014/main" id="{C03235DA-3CD1-484D-901D-7FE60F2BE15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36680" y="1989138"/>
            <a:ext cx="22098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Line 11">
            <a:extLst>
              <a:ext uri="{FF2B5EF4-FFF2-40B4-BE49-F238E27FC236}">
                <a16:creationId xmlns:a16="http://schemas.microsoft.com/office/drawing/2014/main" id="{7628EF84-21C4-954F-8824-FE8DFAE7608E}"/>
              </a:ext>
            </a:extLst>
          </p:cNvPr>
          <p:cNvSpPr>
            <a:spLocks noChangeShapeType="1"/>
          </p:cNvSpPr>
          <p:nvPr/>
        </p:nvSpPr>
        <p:spPr bwMode="auto">
          <a:xfrm>
            <a:off x="9480376" y="1676400"/>
            <a:ext cx="152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DE"/>
          </a:p>
        </p:txBody>
      </p:sp>
    </p:spTree>
    <p:custDataLst>
      <p:tags r:id="rId1"/>
    </p:custDataLst>
    <p:extLst>
      <p:ext uri="{BB962C8B-B14F-4D97-AF65-F5344CB8AC3E}">
        <p14:creationId xmlns:p14="http://schemas.microsoft.com/office/powerpoint/2010/main" val="1757792326"/>
      </p:ext>
    </p:extLst>
  </p:cSld>
  <p:clrMapOvr>
    <a:masterClrMapping/>
  </p:clrMapOvr>
  <p:transition advTm="1079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1000"/>
                                        <p:tgtEl>
                                          <p:spTgt spid="15">
                                            <p:txEl>
                                              <p:pRg st="0" end="0"/>
                                            </p:txEl>
                                          </p:spTgt>
                                        </p:tgtEl>
                                      </p:cBhvr>
                                    </p:animEffect>
                                    <p:anim calcmode="lin" valueType="num">
                                      <p:cBhvr>
                                        <p:cTn id="8"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5">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5">
                                            <p:txEl>
                                              <p:pRg st="1" end="1"/>
                                            </p:txEl>
                                          </p:spTgt>
                                        </p:tgtEl>
                                        <p:attrNameLst>
                                          <p:attrName>style.visibility</p:attrName>
                                        </p:attrNameLst>
                                      </p:cBhvr>
                                      <p:to>
                                        <p:strVal val="visible"/>
                                      </p:to>
                                    </p:set>
                                    <p:animEffect transition="in" filter="fade">
                                      <p:cBhvr>
                                        <p:cTn id="12" dur="1000"/>
                                        <p:tgtEl>
                                          <p:spTgt spid="15">
                                            <p:txEl>
                                              <p:pRg st="1" end="1"/>
                                            </p:txEl>
                                          </p:spTgt>
                                        </p:tgtEl>
                                      </p:cBhvr>
                                    </p:animEffect>
                                    <p:anim calcmode="lin" valueType="num">
                                      <p:cBhvr>
                                        <p:cTn id="13"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15">
                                            <p:txEl>
                                              <p:pRg st="2" end="2"/>
                                            </p:txEl>
                                          </p:spTgt>
                                        </p:tgtEl>
                                        <p:attrNameLst>
                                          <p:attrName>style.visibility</p:attrName>
                                        </p:attrNameLst>
                                      </p:cBhvr>
                                      <p:to>
                                        <p:strVal val="visible"/>
                                      </p:to>
                                    </p:set>
                                    <p:animEffect transition="in" filter="fade">
                                      <p:cBhvr>
                                        <p:cTn id="19" dur="1000"/>
                                        <p:tgtEl>
                                          <p:spTgt spid="15">
                                            <p:txEl>
                                              <p:pRg st="2" end="2"/>
                                            </p:txEl>
                                          </p:spTgt>
                                        </p:tgtEl>
                                      </p:cBhvr>
                                    </p:animEffect>
                                    <p:anim calcmode="lin" valueType="num">
                                      <p:cBhvr>
                                        <p:cTn id="20"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15">
                                            <p:txEl>
                                              <p:pRg st="3" end="3"/>
                                            </p:txEl>
                                          </p:spTgt>
                                        </p:tgtEl>
                                        <p:attrNameLst>
                                          <p:attrName>style.visibility</p:attrName>
                                        </p:attrNameLst>
                                      </p:cBhvr>
                                      <p:to>
                                        <p:strVal val="visible"/>
                                      </p:to>
                                    </p:set>
                                    <p:animEffect transition="in" filter="fade">
                                      <p:cBhvr>
                                        <p:cTn id="26" dur="1000"/>
                                        <p:tgtEl>
                                          <p:spTgt spid="15">
                                            <p:txEl>
                                              <p:pRg st="3" end="3"/>
                                            </p:txEl>
                                          </p:spTgt>
                                        </p:tgtEl>
                                      </p:cBhvr>
                                    </p:animEffect>
                                    <p:anim calcmode="lin" valueType="num">
                                      <p:cBhvr>
                                        <p:cTn id="2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4" name="Rectangle 4">
            <a:extLst>
              <a:ext uri="{FF2B5EF4-FFF2-40B4-BE49-F238E27FC236}">
                <a16:creationId xmlns:a16="http://schemas.microsoft.com/office/drawing/2014/main" id="{E8D9DFB0-F643-6146-AEBC-7893DF38D478}"/>
              </a:ext>
            </a:extLst>
          </p:cNvPr>
          <p:cNvSpPr>
            <a:spLocks noChangeArrowheads="1"/>
          </p:cNvSpPr>
          <p:nvPr/>
        </p:nvSpPr>
        <p:spPr bwMode="auto">
          <a:xfrm>
            <a:off x="4165600" y="6770511"/>
            <a:ext cx="3860800" cy="541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de-DE" altLang="hu-HU" sz="2844">
              <a:solidFill>
                <a:srgbClr val="000000"/>
              </a:solidFill>
            </a:endParaRPr>
          </a:p>
        </p:txBody>
      </p:sp>
      <p:sp>
        <p:nvSpPr>
          <p:cNvPr id="40" name="Rectangle 9" descr="Vastag átlós felfelé">
            <a:extLst>
              <a:ext uri="{FF2B5EF4-FFF2-40B4-BE49-F238E27FC236}">
                <a16:creationId xmlns:a16="http://schemas.microsoft.com/office/drawing/2014/main" id="{C6D2B10B-11F0-D849-8EEE-E9F775A152B6}"/>
              </a:ext>
            </a:extLst>
          </p:cNvPr>
          <p:cNvSpPr>
            <a:spLocks noChangeArrowheads="1"/>
          </p:cNvSpPr>
          <p:nvPr/>
        </p:nvSpPr>
        <p:spPr bwMode="auto">
          <a:xfrm>
            <a:off x="1618287" y="868446"/>
            <a:ext cx="9505055" cy="62517"/>
          </a:xfrm>
          <a:prstGeom prst="rect">
            <a:avLst/>
          </a:prstGeom>
          <a:gradFill rotWithShape="0">
            <a:gsLst>
              <a:gs pos="0">
                <a:srgbClr val="15AAA6"/>
              </a:gs>
              <a:gs pos="50000">
                <a:srgbClr val="73BFBF"/>
              </a:gs>
              <a:gs pos="100000">
                <a:srgbClr val="D9F3EE"/>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sp>
        <p:nvSpPr>
          <p:cNvPr id="43" name="Rectangle 9" descr="Vastag átlós felfelé">
            <a:extLst>
              <a:ext uri="{FF2B5EF4-FFF2-40B4-BE49-F238E27FC236}">
                <a16:creationId xmlns:a16="http://schemas.microsoft.com/office/drawing/2014/main" id="{DC49D014-CA91-6744-8B16-DD0AFDE24CDB}"/>
              </a:ext>
            </a:extLst>
          </p:cNvPr>
          <p:cNvSpPr>
            <a:spLocks noChangeArrowheads="1"/>
          </p:cNvSpPr>
          <p:nvPr/>
        </p:nvSpPr>
        <p:spPr bwMode="auto">
          <a:xfrm>
            <a:off x="0" y="6525344"/>
            <a:ext cx="12192000" cy="43348"/>
          </a:xfrm>
          <a:prstGeom prst="rect">
            <a:avLst/>
          </a:prstGeom>
          <a:gradFill>
            <a:gsLst>
              <a:gs pos="0">
                <a:srgbClr val="C03844"/>
              </a:gs>
              <a:gs pos="50000">
                <a:srgbClr val="C06A70"/>
              </a:gs>
              <a:gs pos="100000">
                <a:srgbClr val="BBB2C0"/>
              </a:gs>
            </a:gsLst>
            <a:lin ang="0" scaled="1"/>
          </a:gradFill>
          <a:ln>
            <a:noFill/>
          </a:ln>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pic>
        <p:nvPicPr>
          <p:cNvPr id="44" name="Kép 43">
            <a:extLst>
              <a:ext uri="{FF2B5EF4-FFF2-40B4-BE49-F238E27FC236}">
                <a16:creationId xmlns:a16="http://schemas.microsoft.com/office/drawing/2014/main" id="{16D68B96-E9EA-E944-B457-FA649DCF82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192" y="4404"/>
            <a:ext cx="1580689" cy="947283"/>
          </a:xfrm>
          <a:prstGeom prst="rect">
            <a:avLst/>
          </a:prstGeom>
        </p:spPr>
      </p:pic>
      <p:pic>
        <p:nvPicPr>
          <p:cNvPr id="45" name="Kép 44">
            <a:extLst>
              <a:ext uri="{FF2B5EF4-FFF2-40B4-BE49-F238E27FC236}">
                <a16:creationId xmlns:a16="http://schemas.microsoft.com/office/drawing/2014/main" id="{25B8F450-A741-7F46-96DE-1406641072C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57510" y="188640"/>
            <a:ext cx="515154" cy="515154"/>
          </a:xfrm>
          <a:prstGeom prst="rect">
            <a:avLst/>
          </a:prstGeom>
        </p:spPr>
      </p:pic>
      <p:pic>
        <p:nvPicPr>
          <p:cNvPr id="46" name="Kép 45">
            <a:extLst>
              <a:ext uri="{FF2B5EF4-FFF2-40B4-BE49-F238E27FC236}">
                <a16:creationId xmlns:a16="http://schemas.microsoft.com/office/drawing/2014/main" id="{037CEAAB-69E6-5349-BBDE-4AA9E097DC7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5440" y="95964"/>
            <a:ext cx="419445" cy="405043"/>
          </a:xfrm>
          <a:prstGeom prst="rect">
            <a:avLst/>
          </a:prstGeom>
        </p:spPr>
      </p:pic>
      <p:pic>
        <p:nvPicPr>
          <p:cNvPr id="13" name="Picture 12" descr="A picture containing food&#10;&#10;Description automatically generated">
            <a:extLst>
              <a:ext uri="{FF2B5EF4-FFF2-40B4-BE49-F238E27FC236}">
                <a16:creationId xmlns:a16="http://schemas.microsoft.com/office/drawing/2014/main" id="{01305211-F37C-0F40-B215-33625F7923A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956915" y="188640"/>
            <a:ext cx="539685" cy="515154"/>
          </a:xfrm>
          <a:prstGeom prst="rect">
            <a:avLst/>
          </a:prstGeom>
        </p:spPr>
      </p:pic>
      <p:sp>
        <p:nvSpPr>
          <p:cNvPr id="14" name="Téglalap 40">
            <a:extLst>
              <a:ext uri="{FF2B5EF4-FFF2-40B4-BE49-F238E27FC236}">
                <a16:creationId xmlns:a16="http://schemas.microsoft.com/office/drawing/2014/main" id="{8C171D1F-E5E9-E740-8C4B-417546C0C148}"/>
              </a:ext>
            </a:extLst>
          </p:cNvPr>
          <p:cNvSpPr/>
          <p:nvPr/>
        </p:nvSpPr>
        <p:spPr bwMode="auto">
          <a:xfrm>
            <a:off x="-28191" y="6568693"/>
            <a:ext cx="12220192" cy="359387"/>
          </a:xfrm>
          <a:prstGeom prst="rect">
            <a:avLst/>
          </a:prstGeom>
          <a:solidFill>
            <a:srgbClr val="ECECEC"/>
          </a:solidFill>
          <a:ln w="12700" cap="flat" cmpd="sng" algn="ctr">
            <a:noFill/>
            <a:prstDash val="solid"/>
            <a:round/>
            <a:headEnd type="none" w="sm" len="sm"/>
            <a:tailEnd type="none" w="sm" len="sm"/>
          </a:ln>
          <a:effectLst/>
        </p:spPr>
        <p:txBody>
          <a:bodyPr vert="horz" wrap="square" lIns="108373" tIns="54187" rIns="108373" bIns="54187" numCol="1" rtlCol="0" anchor="t" anchorCtr="0" compatLnSpc="1">
            <a:prstTxWarp prst="textNoShape">
              <a:avLst/>
            </a:prstTxWarp>
          </a:bodyPr>
          <a:lstStyle/>
          <a:p>
            <a:pPr defTabSz="1083747">
              <a:defRPr/>
            </a:pPr>
            <a:endParaRPr lang="hu-HU" sz="2133">
              <a:solidFill>
                <a:srgbClr val="000000"/>
              </a:solidFill>
            </a:endParaRPr>
          </a:p>
        </p:txBody>
      </p:sp>
      <p:sp>
        <p:nvSpPr>
          <p:cNvPr id="16" name="Text Box 4">
            <a:extLst>
              <a:ext uri="{FF2B5EF4-FFF2-40B4-BE49-F238E27FC236}">
                <a16:creationId xmlns:a16="http://schemas.microsoft.com/office/drawing/2014/main" id="{CC6FF137-DEDA-C44A-8DFC-07DD1ECD7A81}"/>
              </a:ext>
            </a:extLst>
          </p:cNvPr>
          <p:cNvSpPr txBox="1">
            <a:spLocks noChangeArrowheads="1"/>
          </p:cNvSpPr>
          <p:nvPr/>
        </p:nvSpPr>
        <p:spPr bwMode="auto">
          <a:xfrm>
            <a:off x="2597224" y="116632"/>
            <a:ext cx="7315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FontTx/>
              <a:buNone/>
            </a:pPr>
            <a:r>
              <a:rPr lang="hu-HU" altLang="hu-HU" sz="4400" dirty="0" err="1">
                <a:solidFill>
                  <a:srgbClr val="294143"/>
                </a:solidFill>
              </a:rPr>
              <a:t>Case</a:t>
            </a:r>
            <a:r>
              <a:rPr lang="hu-HU" altLang="hu-HU" sz="4400" dirty="0">
                <a:solidFill>
                  <a:srgbClr val="294143"/>
                </a:solidFill>
              </a:rPr>
              <a:t> - 2</a:t>
            </a:r>
          </a:p>
        </p:txBody>
      </p:sp>
      <p:sp>
        <p:nvSpPr>
          <p:cNvPr id="12" name="Rectangle 3">
            <a:extLst>
              <a:ext uri="{FF2B5EF4-FFF2-40B4-BE49-F238E27FC236}">
                <a16:creationId xmlns:a16="http://schemas.microsoft.com/office/drawing/2014/main" id="{B6521064-149B-E443-A0EE-3A98C6F5F99C}"/>
              </a:ext>
            </a:extLst>
          </p:cNvPr>
          <p:cNvSpPr txBox="1">
            <a:spLocks noChangeArrowheads="1"/>
          </p:cNvSpPr>
          <p:nvPr/>
        </p:nvSpPr>
        <p:spPr bwMode="auto">
          <a:xfrm>
            <a:off x="2135560" y="1254125"/>
            <a:ext cx="79248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defTabSz="762000" rtl="0" eaLnBrk="0" fontAlgn="base" hangingPunct="0">
              <a:spcBef>
                <a:spcPct val="20000"/>
              </a:spcBef>
              <a:spcAft>
                <a:spcPct val="0"/>
              </a:spcAft>
              <a:buSzPct val="100000"/>
              <a:buChar char="•"/>
              <a:defRPr sz="3200">
                <a:solidFill>
                  <a:schemeClr val="tx1"/>
                </a:solidFill>
                <a:latin typeface="+mn-lt"/>
                <a:ea typeface="+mn-ea"/>
                <a:cs typeface="+mn-cs"/>
              </a:defRPr>
            </a:lvl1pPr>
            <a:lvl2pPr marL="742950" indent="-285750" algn="l" defTabSz="762000" rtl="0" eaLnBrk="0" fontAlgn="base" hangingPunct="0">
              <a:spcBef>
                <a:spcPct val="20000"/>
              </a:spcBef>
              <a:spcAft>
                <a:spcPct val="0"/>
              </a:spcAft>
              <a:buSzPct val="100000"/>
              <a:buChar char="–"/>
              <a:defRPr sz="2800">
                <a:solidFill>
                  <a:schemeClr val="tx1"/>
                </a:solidFill>
                <a:latin typeface="+mn-lt"/>
              </a:defRPr>
            </a:lvl2pPr>
            <a:lvl3pPr marL="1143000" indent="-228600" algn="l" defTabSz="762000" rtl="0" eaLnBrk="0" fontAlgn="base" hangingPunct="0">
              <a:spcBef>
                <a:spcPct val="20000"/>
              </a:spcBef>
              <a:spcAft>
                <a:spcPct val="0"/>
              </a:spcAft>
              <a:buSzPct val="100000"/>
              <a:buChar char="•"/>
              <a:defRPr sz="2400">
                <a:solidFill>
                  <a:schemeClr val="tx1"/>
                </a:solidFill>
                <a:latin typeface="+mn-lt"/>
              </a:defRPr>
            </a:lvl3pPr>
            <a:lvl4pPr marL="1600200" indent="-228600" algn="l" defTabSz="762000" rtl="0" eaLnBrk="0" fontAlgn="base" hangingPunct="0">
              <a:spcBef>
                <a:spcPct val="20000"/>
              </a:spcBef>
              <a:spcAft>
                <a:spcPct val="0"/>
              </a:spcAft>
              <a:buSzPct val="100000"/>
              <a:buChar char="–"/>
              <a:defRPr sz="2000">
                <a:solidFill>
                  <a:schemeClr val="tx1"/>
                </a:solidFill>
                <a:latin typeface="+mn-lt"/>
              </a:defRPr>
            </a:lvl4pPr>
            <a:lvl5pPr marL="2057400" indent="-228600" algn="l" defTabSz="762000" rtl="0" eaLnBrk="0" fontAlgn="base" hangingPunct="0">
              <a:spcBef>
                <a:spcPct val="20000"/>
              </a:spcBef>
              <a:spcAft>
                <a:spcPct val="0"/>
              </a:spcAft>
              <a:buSzPct val="100000"/>
              <a:buChar char="•"/>
              <a:defRPr sz="2000">
                <a:solidFill>
                  <a:schemeClr val="tx1"/>
                </a:solidFill>
                <a:latin typeface="+mn-lt"/>
              </a:defRPr>
            </a:lvl5pPr>
            <a:lvl6pPr marL="2514600" indent="-228600" algn="l" defTabSz="762000" rtl="0" eaLnBrk="0" fontAlgn="base" hangingPunct="0">
              <a:spcBef>
                <a:spcPct val="20000"/>
              </a:spcBef>
              <a:spcAft>
                <a:spcPct val="0"/>
              </a:spcAft>
              <a:buSzPct val="100000"/>
              <a:buChar char="•"/>
              <a:defRPr sz="2000">
                <a:solidFill>
                  <a:schemeClr val="tx1"/>
                </a:solidFill>
                <a:latin typeface="+mn-lt"/>
              </a:defRPr>
            </a:lvl6pPr>
            <a:lvl7pPr marL="2971800" indent="-228600" algn="l" defTabSz="762000" rtl="0" eaLnBrk="0" fontAlgn="base" hangingPunct="0">
              <a:spcBef>
                <a:spcPct val="20000"/>
              </a:spcBef>
              <a:spcAft>
                <a:spcPct val="0"/>
              </a:spcAft>
              <a:buSzPct val="100000"/>
              <a:buChar char="•"/>
              <a:defRPr sz="2000">
                <a:solidFill>
                  <a:schemeClr val="tx1"/>
                </a:solidFill>
                <a:latin typeface="+mn-lt"/>
              </a:defRPr>
            </a:lvl7pPr>
            <a:lvl8pPr marL="3429000" indent="-228600" algn="l" defTabSz="762000" rtl="0" eaLnBrk="0" fontAlgn="base" hangingPunct="0">
              <a:spcBef>
                <a:spcPct val="20000"/>
              </a:spcBef>
              <a:spcAft>
                <a:spcPct val="0"/>
              </a:spcAft>
              <a:buSzPct val="100000"/>
              <a:buChar char="•"/>
              <a:defRPr sz="2000">
                <a:solidFill>
                  <a:schemeClr val="tx1"/>
                </a:solidFill>
                <a:latin typeface="+mn-lt"/>
              </a:defRPr>
            </a:lvl8pPr>
            <a:lvl9pPr marL="3886200" indent="-228600" algn="l" defTabSz="762000" rtl="0" eaLnBrk="0" fontAlgn="base" hangingPunct="0">
              <a:spcBef>
                <a:spcPct val="20000"/>
              </a:spcBef>
              <a:spcAft>
                <a:spcPct val="0"/>
              </a:spcAft>
              <a:buSzPct val="100000"/>
              <a:buChar char="•"/>
              <a:defRPr sz="2000">
                <a:solidFill>
                  <a:schemeClr val="tx1"/>
                </a:solidFill>
                <a:latin typeface="+mn-lt"/>
              </a:defRPr>
            </a:lvl9pPr>
          </a:lstStyle>
          <a:p>
            <a:pPr marL="609600" indent="-609600">
              <a:defRPr/>
            </a:pPr>
            <a:r>
              <a:rPr lang="hu-HU" altLang="hu-HU" sz="2800" kern="0" dirty="0">
                <a:solidFill>
                  <a:srgbClr val="294143"/>
                </a:solidFill>
              </a:rPr>
              <a:t>53 y old man, </a:t>
            </a:r>
            <a:r>
              <a:rPr lang="hu-HU" altLang="hu-HU" sz="2800" kern="0" dirty="0" err="1">
                <a:solidFill>
                  <a:srgbClr val="294143"/>
                </a:solidFill>
              </a:rPr>
              <a:t>cirrhotic</a:t>
            </a:r>
            <a:r>
              <a:rPr lang="hu-HU" altLang="hu-HU" sz="2800" kern="0" dirty="0">
                <a:solidFill>
                  <a:srgbClr val="294143"/>
                </a:solidFill>
              </a:rPr>
              <a:t>, </a:t>
            </a:r>
            <a:r>
              <a:rPr lang="hu-HU" altLang="hu-HU" sz="2800" kern="0" dirty="0" err="1">
                <a:solidFill>
                  <a:srgbClr val="294143"/>
                </a:solidFill>
              </a:rPr>
              <a:t>bleeding</a:t>
            </a:r>
            <a:r>
              <a:rPr lang="hu-HU" altLang="hu-HU" sz="2800" kern="0" dirty="0">
                <a:solidFill>
                  <a:srgbClr val="294143"/>
                </a:solidFill>
              </a:rPr>
              <a:t> </a:t>
            </a:r>
            <a:r>
              <a:rPr lang="hu-HU" altLang="hu-HU" sz="2800" kern="0" dirty="0" err="1">
                <a:solidFill>
                  <a:srgbClr val="294143"/>
                </a:solidFill>
              </a:rPr>
              <a:t>from</a:t>
            </a:r>
            <a:r>
              <a:rPr lang="hu-HU" altLang="hu-HU" sz="2800" kern="0" dirty="0">
                <a:solidFill>
                  <a:srgbClr val="294143"/>
                </a:solidFill>
              </a:rPr>
              <a:t> </a:t>
            </a:r>
            <a:r>
              <a:rPr lang="hu-HU" altLang="hu-HU" sz="2800" kern="0" dirty="0" err="1">
                <a:solidFill>
                  <a:srgbClr val="294143"/>
                </a:solidFill>
              </a:rPr>
              <a:t>eoph</a:t>
            </a:r>
            <a:r>
              <a:rPr lang="hu-HU" altLang="hu-HU" sz="2800" kern="0" dirty="0">
                <a:solidFill>
                  <a:srgbClr val="294143"/>
                </a:solidFill>
              </a:rPr>
              <a:t>. </a:t>
            </a:r>
            <a:r>
              <a:rPr lang="hu-HU" altLang="hu-HU" sz="2800" kern="0" dirty="0" err="1">
                <a:solidFill>
                  <a:srgbClr val="294143"/>
                </a:solidFill>
              </a:rPr>
              <a:t>varices</a:t>
            </a:r>
            <a:r>
              <a:rPr lang="hu-HU" altLang="hu-HU" sz="2800" kern="0" dirty="0">
                <a:solidFill>
                  <a:srgbClr val="294143"/>
                </a:solidFill>
              </a:rPr>
              <a:t>: BP 70/.., HR 130</a:t>
            </a:r>
          </a:p>
          <a:p>
            <a:pPr marL="609600" indent="-609600">
              <a:defRPr/>
            </a:pPr>
            <a:endParaRPr lang="hu-HU" altLang="hu-HU" sz="2800" kern="0" dirty="0">
              <a:solidFill>
                <a:srgbClr val="294143"/>
              </a:solidFill>
            </a:endParaRPr>
          </a:p>
          <a:p>
            <a:pPr marL="1371600" lvl="2" indent="-457200">
              <a:defRPr/>
            </a:pPr>
            <a:r>
              <a:rPr lang="hu-HU" altLang="hu-HU" sz="2000" kern="0" dirty="0">
                <a:solidFill>
                  <a:srgbClr val="294143"/>
                </a:solidFill>
              </a:rPr>
              <a:t>pH:	7.28</a:t>
            </a:r>
          </a:p>
          <a:p>
            <a:pPr marL="1371600" lvl="2" indent="-457200">
              <a:defRPr/>
            </a:pPr>
            <a:r>
              <a:rPr lang="hu-HU" altLang="hu-HU" sz="2000" kern="0" dirty="0">
                <a:solidFill>
                  <a:srgbClr val="294143"/>
                </a:solidFill>
              </a:rPr>
              <a:t>pCO</a:t>
            </a:r>
            <a:r>
              <a:rPr lang="hu-HU" altLang="hu-HU" sz="2000" kern="0" baseline="-25000" dirty="0">
                <a:solidFill>
                  <a:srgbClr val="294143"/>
                </a:solidFill>
              </a:rPr>
              <a:t>2</a:t>
            </a:r>
            <a:r>
              <a:rPr lang="hu-HU" altLang="hu-HU" sz="2000" kern="0" dirty="0">
                <a:solidFill>
                  <a:srgbClr val="294143"/>
                </a:solidFill>
              </a:rPr>
              <a:t>:	33</a:t>
            </a:r>
          </a:p>
          <a:p>
            <a:pPr marL="1371600" lvl="2" indent="-457200">
              <a:defRPr/>
            </a:pPr>
            <a:r>
              <a:rPr lang="hu-HU" altLang="hu-HU" sz="2000" kern="0" dirty="0">
                <a:solidFill>
                  <a:srgbClr val="294143"/>
                </a:solidFill>
              </a:rPr>
              <a:t>HCO</a:t>
            </a:r>
            <a:r>
              <a:rPr lang="hu-HU" altLang="hu-HU" sz="2000" kern="0" baseline="-25000" dirty="0">
                <a:solidFill>
                  <a:srgbClr val="294143"/>
                </a:solidFill>
              </a:rPr>
              <a:t>3</a:t>
            </a:r>
            <a:r>
              <a:rPr lang="hu-HU" altLang="hu-HU" sz="2000" kern="0" dirty="0">
                <a:solidFill>
                  <a:srgbClr val="294143"/>
                </a:solidFill>
              </a:rPr>
              <a:t>:	17</a:t>
            </a:r>
          </a:p>
          <a:p>
            <a:pPr marL="1371600" lvl="2" indent="-457200">
              <a:defRPr/>
            </a:pPr>
            <a:r>
              <a:rPr lang="hu-HU" altLang="hu-HU" sz="2000" kern="0" dirty="0">
                <a:solidFill>
                  <a:srgbClr val="294143"/>
                </a:solidFill>
              </a:rPr>
              <a:t>K:	5.4</a:t>
            </a:r>
          </a:p>
          <a:p>
            <a:pPr marL="1371600" lvl="2" indent="-457200">
              <a:defRPr/>
            </a:pPr>
            <a:endParaRPr lang="hu-HU" altLang="hu-HU" sz="2000" kern="0" dirty="0">
              <a:solidFill>
                <a:srgbClr val="294143"/>
              </a:solidFill>
            </a:endParaRPr>
          </a:p>
          <a:p>
            <a:pPr marL="914400" lvl="2" indent="0">
              <a:buFontTx/>
              <a:buNone/>
              <a:defRPr/>
            </a:pPr>
            <a:endParaRPr lang="hu-HU" altLang="hu-HU" sz="2000" kern="0" dirty="0">
              <a:solidFill>
                <a:srgbClr val="294143"/>
              </a:solidFill>
            </a:endParaRPr>
          </a:p>
          <a:p>
            <a:pPr marL="609600" indent="-609600">
              <a:defRPr/>
            </a:pPr>
            <a:r>
              <a:rPr lang="hu-HU" altLang="hu-HU" sz="2800" kern="0" dirty="0">
                <a:solidFill>
                  <a:srgbClr val="294143"/>
                </a:solidFill>
              </a:rPr>
              <a:t>Dg: </a:t>
            </a:r>
            <a:r>
              <a:rPr lang="hu-HU" altLang="hu-HU" sz="2800" kern="0" dirty="0" err="1">
                <a:solidFill>
                  <a:srgbClr val="294143"/>
                </a:solidFill>
              </a:rPr>
              <a:t>decompensated</a:t>
            </a:r>
            <a:r>
              <a:rPr lang="hu-HU" altLang="hu-HU" sz="2800" kern="0" dirty="0">
                <a:solidFill>
                  <a:srgbClr val="294143"/>
                </a:solidFill>
              </a:rPr>
              <a:t> </a:t>
            </a:r>
            <a:r>
              <a:rPr lang="hu-HU" altLang="hu-HU" sz="2800" kern="0" dirty="0" err="1">
                <a:solidFill>
                  <a:srgbClr val="294143"/>
                </a:solidFill>
              </a:rPr>
              <a:t>metabolic</a:t>
            </a:r>
            <a:r>
              <a:rPr lang="hu-HU" altLang="hu-HU" sz="2800" kern="0" dirty="0">
                <a:solidFill>
                  <a:srgbClr val="294143"/>
                </a:solidFill>
              </a:rPr>
              <a:t> </a:t>
            </a:r>
            <a:r>
              <a:rPr lang="hu-HU" altLang="hu-HU" sz="2800" kern="0" dirty="0" err="1">
                <a:solidFill>
                  <a:srgbClr val="294143"/>
                </a:solidFill>
              </a:rPr>
              <a:t>acidosis</a:t>
            </a:r>
            <a:endParaRPr lang="hu-HU" altLang="hu-HU" sz="2800" kern="0" dirty="0">
              <a:solidFill>
                <a:srgbClr val="294143"/>
              </a:solidFill>
            </a:endParaRPr>
          </a:p>
          <a:p>
            <a:pPr marL="609600" indent="-609600">
              <a:defRPr/>
            </a:pPr>
            <a:r>
              <a:rPr lang="hu-HU" altLang="hu-HU" sz="2800" kern="0" dirty="0" err="1">
                <a:solidFill>
                  <a:srgbClr val="294143"/>
                </a:solidFill>
              </a:rPr>
              <a:t>Treatment</a:t>
            </a:r>
            <a:r>
              <a:rPr lang="hu-HU" altLang="hu-HU" sz="2800" kern="0" dirty="0">
                <a:solidFill>
                  <a:srgbClr val="294143"/>
                </a:solidFill>
              </a:rPr>
              <a:t>:</a:t>
            </a:r>
          </a:p>
          <a:p>
            <a:pPr marL="1371600" lvl="2" indent="-457200">
              <a:defRPr/>
            </a:pPr>
            <a:r>
              <a:rPr lang="hu-HU" altLang="hu-HU" sz="2000" kern="0" dirty="0">
                <a:solidFill>
                  <a:srgbClr val="294143"/>
                </a:solidFill>
              </a:rPr>
              <a:t>O</a:t>
            </a:r>
            <a:r>
              <a:rPr lang="hu-HU" altLang="hu-HU" sz="2000" kern="0" baseline="-25000" dirty="0">
                <a:solidFill>
                  <a:srgbClr val="294143"/>
                </a:solidFill>
              </a:rPr>
              <a:t>2</a:t>
            </a:r>
            <a:r>
              <a:rPr lang="hu-HU" altLang="hu-HU" sz="2000" kern="0" dirty="0">
                <a:solidFill>
                  <a:srgbClr val="294143"/>
                </a:solidFill>
              </a:rPr>
              <a:t>, fluid, </a:t>
            </a:r>
            <a:r>
              <a:rPr lang="hu-HU" altLang="hu-HU" sz="2000" kern="0" dirty="0" err="1">
                <a:solidFill>
                  <a:srgbClr val="294143"/>
                </a:solidFill>
              </a:rPr>
              <a:t>blood</a:t>
            </a:r>
            <a:r>
              <a:rPr lang="hu-HU" altLang="hu-HU" sz="2000" kern="0" dirty="0">
                <a:solidFill>
                  <a:srgbClr val="294143"/>
                </a:solidFill>
              </a:rPr>
              <a:t>, </a:t>
            </a:r>
            <a:r>
              <a:rPr lang="hu-HU" altLang="hu-HU" sz="2000" kern="0" dirty="0" err="1">
                <a:solidFill>
                  <a:srgbClr val="294143"/>
                </a:solidFill>
              </a:rPr>
              <a:t>endoscopy+ligation</a:t>
            </a:r>
            <a:endParaRPr lang="hu-HU" altLang="hu-HU" sz="2000" kern="0" dirty="0">
              <a:solidFill>
                <a:srgbClr val="294143"/>
              </a:solidFill>
            </a:endParaRPr>
          </a:p>
        </p:txBody>
      </p:sp>
    </p:spTree>
    <p:custDataLst>
      <p:tags r:id="rId1"/>
    </p:custDataLst>
    <p:extLst>
      <p:ext uri="{BB962C8B-B14F-4D97-AF65-F5344CB8AC3E}">
        <p14:creationId xmlns:p14="http://schemas.microsoft.com/office/powerpoint/2010/main" val="3365983353"/>
      </p:ext>
    </p:extLst>
  </p:cSld>
  <p:clrMapOvr>
    <a:masterClrMapping/>
  </p:clrMapOvr>
  <p:transition advTm="1079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1000"/>
                                        <p:tgtEl>
                                          <p:spTgt spid="12">
                                            <p:txEl>
                                              <p:pRg st="0" end="0"/>
                                            </p:txEl>
                                          </p:spTgt>
                                        </p:tgtEl>
                                      </p:cBhvr>
                                    </p:animEffect>
                                    <p:anim calcmode="lin" valueType="num">
                                      <p:cBhvr>
                                        <p:cTn id="8"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2">
                                            <p:txEl>
                                              <p:pRg st="2" end="2"/>
                                            </p:txEl>
                                          </p:spTgt>
                                        </p:tgtEl>
                                        <p:attrNameLst>
                                          <p:attrName>style.visibility</p:attrName>
                                        </p:attrNameLst>
                                      </p:cBhvr>
                                      <p:to>
                                        <p:strVal val="visible"/>
                                      </p:to>
                                    </p:set>
                                    <p:animEffect transition="in" filter="fade">
                                      <p:cBhvr>
                                        <p:cTn id="12" dur="1000"/>
                                        <p:tgtEl>
                                          <p:spTgt spid="12">
                                            <p:txEl>
                                              <p:pRg st="2" end="2"/>
                                            </p:txEl>
                                          </p:spTgt>
                                        </p:tgtEl>
                                      </p:cBhvr>
                                    </p:animEffect>
                                    <p:anim calcmode="lin" valueType="num">
                                      <p:cBhvr>
                                        <p:cTn id="1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12">
                                            <p:txEl>
                                              <p:pRg st="2" end="2"/>
                                            </p:txEl>
                                          </p:spTgt>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12">
                                            <p:txEl>
                                              <p:pRg st="3" end="3"/>
                                            </p:txEl>
                                          </p:spTgt>
                                        </p:tgtEl>
                                        <p:attrNameLst>
                                          <p:attrName>style.visibility</p:attrName>
                                        </p:attrNameLst>
                                      </p:cBhvr>
                                      <p:to>
                                        <p:strVal val="visible"/>
                                      </p:to>
                                    </p:set>
                                    <p:animEffect transition="in" filter="fade">
                                      <p:cBhvr>
                                        <p:cTn id="17" dur="1000"/>
                                        <p:tgtEl>
                                          <p:spTgt spid="12">
                                            <p:txEl>
                                              <p:pRg st="3" end="3"/>
                                            </p:txEl>
                                          </p:spTgt>
                                        </p:tgtEl>
                                      </p:cBhvr>
                                    </p:animEffect>
                                    <p:anim calcmode="lin" valueType="num">
                                      <p:cBhvr>
                                        <p:cTn id="18" dur="1000" fill="hold"/>
                                        <p:tgtEl>
                                          <p:spTgt spid="12">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12">
                                            <p:txEl>
                                              <p:pRg st="3" end="3"/>
                                            </p:txEl>
                                          </p:spTgt>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2">
                                            <p:txEl>
                                              <p:pRg st="4" end="4"/>
                                            </p:txEl>
                                          </p:spTgt>
                                        </p:tgtEl>
                                        <p:attrNameLst>
                                          <p:attrName>style.visibility</p:attrName>
                                        </p:attrNameLst>
                                      </p:cBhvr>
                                      <p:to>
                                        <p:strVal val="visible"/>
                                      </p:to>
                                    </p:set>
                                    <p:animEffect transition="in" filter="fade">
                                      <p:cBhvr>
                                        <p:cTn id="22" dur="1000"/>
                                        <p:tgtEl>
                                          <p:spTgt spid="12">
                                            <p:txEl>
                                              <p:pRg st="4" end="4"/>
                                            </p:txEl>
                                          </p:spTgt>
                                        </p:tgtEl>
                                      </p:cBhvr>
                                    </p:animEffect>
                                    <p:anim calcmode="lin" valueType="num">
                                      <p:cBhvr>
                                        <p:cTn id="23" dur="1000" fill="hold"/>
                                        <p:tgtEl>
                                          <p:spTgt spid="12">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12">
                                            <p:txEl>
                                              <p:pRg st="4" end="4"/>
                                            </p:txEl>
                                          </p:spTgt>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12">
                                            <p:txEl>
                                              <p:pRg st="5" end="5"/>
                                            </p:txEl>
                                          </p:spTgt>
                                        </p:tgtEl>
                                        <p:attrNameLst>
                                          <p:attrName>style.visibility</p:attrName>
                                        </p:attrNameLst>
                                      </p:cBhvr>
                                      <p:to>
                                        <p:strVal val="visible"/>
                                      </p:to>
                                    </p:set>
                                    <p:animEffect transition="in" filter="fade">
                                      <p:cBhvr>
                                        <p:cTn id="27" dur="1000"/>
                                        <p:tgtEl>
                                          <p:spTgt spid="12">
                                            <p:txEl>
                                              <p:pRg st="5" end="5"/>
                                            </p:txEl>
                                          </p:spTgt>
                                        </p:tgtEl>
                                      </p:cBhvr>
                                    </p:animEffect>
                                    <p:anim calcmode="lin" valueType="num">
                                      <p:cBhvr>
                                        <p:cTn id="28" dur="1000" fill="hold"/>
                                        <p:tgtEl>
                                          <p:spTgt spid="12">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1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7" presetClass="entr" presetSubtype="0" fill="hold" grpId="0" nodeType="clickEffect">
                                  <p:stCondLst>
                                    <p:cond delay="0"/>
                                  </p:stCondLst>
                                  <p:childTnLst>
                                    <p:set>
                                      <p:cBhvr>
                                        <p:cTn id="33" dur="1" fill="hold">
                                          <p:stCondLst>
                                            <p:cond delay="0"/>
                                          </p:stCondLst>
                                        </p:cTn>
                                        <p:tgtEl>
                                          <p:spTgt spid="12">
                                            <p:txEl>
                                              <p:pRg st="8" end="8"/>
                                            </p:txEl>
                                          </p:spTgt>
                                        </p:tgtEl>
                                        <p:attrNameLst>
                                          <p:attrName>style.visibility</p:attrName>
                                        </p:attrNameLst>
                                      </p:cBhvr>
                                      <p:to>
                                        <p:strVal val="visible"/>
                                      </p:to>
                                    </p:set>
                                    <p:animEffect transition="in" filter="fade">
                                      <p:cBhvr>
                                        <p:cTn id="34" dur="1000"/>
                                        <p:tgtEl>
                                          <p:spTgt spid="12">
                                            <p:txEl>
                                              <p:pRg st="8" end="8"/>
                                            </p:txEl>
                                          </p:spTgt>
                                        </p:tgtEl>
                                      </p:cBhvr>
                                    </p:animEffect>
                                    <p:anim calcmode="lin" valueType="num">
                                      <p:cBhvr>
                                        <p:cTn id="35" dur="1000" fill="hold"/>
                                        <p:tgtEl>
                                          <p:spTgt spid="12">
                                            <p:txEl>
                                              <p:pRg st="8" end="8"/>
                                            </p:txEl>
                                          </p:spTgt>
                                        </p:tgtEl>
                                        <p:attrNameLst>
                                          <p:attrName>ppt_x</p:attrName>
                                        </p:attrNameLst>
                                      </p:cBhvr>
                                      <p:tavLst>
                                        <p:tav tm="0">
                                          <p:val>
                                            <p:strVal val="#ppt_x"/>
                                          </p:val>
                                        </p:tav>
                                        <p:tav tm="100000">
                                          <p:val>
                                            <p:strVal val="#ppt_x"/>
                                          </p:val>
                                        </p:tav>
                                      </p:tavLst>
                                    </p:anim>
                                    <p:anim calcmode="lin" valueType="num">
                                      <p:cBhvr>
                                        <p:cTn id="36" dur="1000" fill="hold"/>
                                        <p:tgtEl>
                                          <p:spTgt spid="12">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7" presetClass="entr" presetSubtype="0" fill="hold" grpId="0" nodeType="clickEffect">
                                  <p:stCondLst>
                                    <p:cond delay="0"/>
                                  </p:stCondLst>
                                  <p:childTnLst>
                                    <p:set>
                                      <p:cBhvr>
                                        <p:cTn id="40" dur="1" fill="hold">
                                          <p:stCondLst>
                                            <p:cond delay="0"/>
                                          </p:stCondLst>
                                        </p:cTn>
                                        <p:tgtEl>
                                          <p:spTgt spid="12">
                                            <p:txEl>
                                              <p:pRg st="9" end="9"/>
                                            </p:txEl>
                                          </p:spTgt>
                                        </p:tgtEl>
                                        <p:attrNameLst>
                                          <p:attrName>style.visibility</p:attrName>
                                        </p:attrNameLst>
                                      </p:cBhvr>
                                      <p:to>
                                        <p:strVal val="visible"/>
                                      </p:to>
                                    </p:set>
                                    <p:animEffect transition="in" filter="fade">
                                      <p:cBhvr>
                                        <p:cTn id="41" dur="1000"/>
                                        <p:tgtEl>
                                          <p:spTgt spid="12">
                                            <p:txEl>
                                              <p:pRg st="9" end="9"/>
                                            </p:txEl>
                                          </p:spTgt>
                                        </p:tgtEl>
                                      </p:cBhvr>
                                    </p:animEffect>
                                    <p:anim calcmode="lin" valueType="num">
                                      <p:cBhvr>
                                        <p:cTn id="42" dur="1000" fill="hold"/>
                                        <p:tgtEl>
                                          <p:spTgt spid="12">
                                            <p:txEl>
                                              <p:pRg st="9" end="9"/>
                                            </p:txEl>
                                          </p:spTgt>
                                        </p:tgtEl>
                                        <p:attrNameLst>
                                          <p:attrName>ppt_x</p:attrName>
                                        </p:attrNameLst>
                                      </p:cBhvr>
                                      <p:tavLst>
                                        <p:tav tm="0">
                                          <p:val>
                                            <p:strVal val="#ppt_x"/>
                                          </p:val>
                                        </p:tav>
                                        <p:tav tm="100000">
                                          <p:val>
                                            <p:strVal val="#ppt_x"/>
                                          </p:val>
                                        </p:tav>
                                      </p:tavLst>
                                    </p:anim>
                                    <p:anim calcmode="lin" valueType="num">
                                      <p:cBhvr>
                                        <p:cTn id="43" dur="1000" fill="hold"/>
                                        <p:tgtEl>
                                          <p:spTgt spid="12">
                                            <p:txEl>
                                              <p:pRg st="9" end="9"/>
                                            </p:txEl>
                                          </p:spTgt>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2">
                                            <p:txEl>
                                              <p:pRg st="10" end="10"/>
                                            </p:txEl>
                                          </p:spTgt>
                                        </p:tgtEl>
                                        <p:attrNameLst>
                                          <p:attrName>style.visibility</p:attrName>
                                        </p:attrNameLst>
                                      </p:cBhvr>
                                      <p:to>
                                        <p:strVal val="visible"/>
                                      </p:to>
                                    </p:set>
                                    <p:animEffect transition="in" filter="fade">
                                      <p:cBhvr>
                                        <p:cTn id="46" dur="1000"/>
                                        <p:tgtEl>
                                          <p:spTgt spid="12">
                                            <p:txEl>
                                              <p:pRg st="10" end="10"/>
                                            </p:txEl>
                                          </p:spTgt>
                                        </p:tgtEl>
                                      </p:cBhvr>
                                    </p:animEffect>
                                    <p:anim calcmode="lin" valueType="num">
                                      <p:cBhvr>
                                        <p:cTn id="47" dur="1000" fill="hold"/>
                                        <p:tgtEl>
                                          <p:spTgt spid="12">
                                            <p:txEl>
                                              <p:pRg st="10" end="10"/>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4" name="Rectangle 4">
            <a:extLst>
              <a:ext uri="{FF2B5EF4-FFF2-40B4-BE49-F238E27FC236}">
                <a16:creationId xmlns:a16="http://schemas.microsoft.com/office/drawing/2014/main" id="{E8D9DFB0-F643-6146-AEBC-7893DF38D478}"/>
              </a:ext>
            </a:extLst>
          </p:cNvPr>
          <p:cNvSpPr>
            <a:spLocks noChangeArrowheads="1"/>
          </p:cNvSpPr>
          <p:nvPr/>
        </p:nvSpPr>
        <p:spPr bwMode="auto">
          <a:xfrm>
            <a:off x="4165600" y="6770511"/>
            <a:ext cx="3860800" cy="541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de-DE" altLang="hu-HU" sz="2844">
              <a:solidFill>
                <a:srgbClr val="000000"/>
              </a:solidFill>
            </a:endParaRPr>
          </a:p>
        </p:txBody>
      </p:sp>
      <p:sp>
        <p:nvSpPr>
          <p:cNvPr id="40" name="Rectangle 9" descr="Vastag átlós felfelé">
            <a:extLst>
              <a:ext uri="{FF2B5EF4-FFF2-40B4-BE49-F238E27FC236}">
                <a16:creationId xmlns:a16="http://schemas.microsoft.com/office/drawing/2014/main" id="{C6D2B10B-11F0-D849-8EEE-E9F775A152B6}"/>
              </a:ext>
            </a:extLst>
          </p:cNvPr>
          <p:cNvSpPr>
            <a:spLocks noChangeArrowheads="1"/>
          </p:cNvSpPr>
          <p:nvPr/>
        </p:nvSpPr>
        <p:spPr bwMode="auto">
          <a:xfrm>
            <a:off x="1618287" y="868446"/>
            <a:ext cx="9505055" cy="62517"/>
          </a:xfrm>
          <a:prstGeom prst="rect">
            <a:avLst/>
          </a:prstGeom>
          <a:gradFill rotWithShape="0">
            <a:gsLst>
              <a:gs pos="0">
                <a:srgbClr val="15AAA6"/>
              </a:gs>
              <a:gs pos="50000">
                <a:srgbClr val="73BFBF"/>
              </a:gs>
              <a:gs pos="100000">
                <a:srgbClr val="D9F3EE"/>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sp>
        <p:nvSpPr>
          <p:cNvPr id="43" name="Rectangle 9" descr="Vastag átlós felfelé">
            <a:extLst>
              <a:ext uri="{FF2B5EF4-FFF2-40B4-BE49-F238E27FC236}">
                <a16:creationId xmlns:a16="http://schemas.microsoft.com/office/drawing/2014/main" id="{DC49D014-CA91-6744-8B16-DD0AFDE24CDB}"/>
              </a:ext>
            </a:extLst>
          </p:cNvPr>
          <p:cNvSpPr>
            <a:spLocks noChangeArrowheads="1"/>
          </p:cNvSpPr>
          <p:nvPr/>
        </p:nvSpPr>
        <p:spPr bwMode="auto">
          <a:xfrm>
            <a:off x="0" y="6525344"/>
            <a:ext cx="12192000" cy="43348"/>
          </a:xfrm>
          <a:prstGeom prst="rect">
            <a:avLst/>
          </a:prstGeom>
          <a:gradFill>
            <a:gsLst>
              <a:gs pos="0">
                <a:srgbClr val="C03844"/>
              </a:gs>
              <a:gs pos="50000">
                <a:srgbClr val="C06A70"/>
              </a:gs>
              <a:gs pos="100000">
                <a:srgbClr val="BBB2C0"/>
              </a:gs>
            </a:gsLst>
            <a:lin ang="0" scaled="1"/>
          </a:gradFill>
          <a:ln>
            <a:noFill/>
          </a:ln>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pic>
        <p:nvPicPr>
          <p:cNvPr id="44" name="Kép 43">
            <a:extLst>
              <a:ext uri="{FF2B5EF4-FFF2-40B4-BE49-F238E27FC236}">
                <a16:creationId xmlns:a16="http://schemas.microsoft.com/office/drawing/2014/main" id="{16D68B96-E9EA-E944-B457-FA649DCF82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192" y="4404"/>
            <a:ext cx="1580689" cy="947283"/>
          </a:xfrm>
          <a:prstGeom prst="rect">
            <a:avLst/>
          </a:prstGeom>
        </p:spPr>
      </p:pic>
      <p:pic>
        <p:nvPicPr>
          <p:cNvPr id="45" name="Kép 44">
            <a:extLst>
              <a:ext uri="{FF2B5EF4-FFF2-40B4-BE49-F238E27FC236}">
                <a16:creationId xmlns:a16="http://schemas.microsoft.com/office/drawing/2014/main" id="{25B8F450-A741-7F46-96DE-1406641072C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57510" y="188640"/>
            <a:ext cx="515154" cy="515154"/>
          </a:xfrm>
          <a:prstGeom prst="rect">
            <a:avLst/>
          </a:prstGeom>
        </p:spPr>
      </p:pic>
      <p:pic>
        <p:nvPicPr>
          <p:cNvPr id="46" name="Kép 45">
            <a:extLst>
              <a:ext uri="{FF2B5EF4-FFF2-40B4-BE49-F238E27FC236}">
                <a16:creationId xmlns:a16="http://schemas.microsoft.com/office/drawing/2014/main" id="{037CEAAB-69E6-5349-BBDE-4AA9E097DC7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5440" y="95964"/>
            <a:ext cx="419445" cy="405043"/>
          </a:xfrm>
          <a:prstGeom prst="rect">
            <a:avLst/>
          </a:prstGeom>
        </p:spPr>
      </p:pic>
      <p:pic>
        <p:nvPicPr>
          <p:cNvPr id="13" name="Picture 12" descr="A picture containing food&#10;&#10;Description automatically generated">
            <a:extLst>
              <a:ext uri="{FF2B5EF4-FFF2-40B4-BE49-F238E27FC236}">
                <a16:creationId xmlns:a16="http://schemas.microsoft.com/office/drawing/2014/main" id="{01305211-F37C-0F40-B215-33625F7923A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956915" y="188640"/>
            <a:ext cx="539685" cy="515154"/>
          </a:xfrm>
          <a:prstGeom prst="rect">
            <a:avLst/>
          </a:prstGeom>
        </p:spPr>
      </p:pic>
      <p:sp>
        <p:nvSpPr>
          <p:cNvPr id="14" name="Téglalap 40">
            <a:extLst>
              <a:ext uri="{FF2B5EF4-FFF2-40B4-BE49-F238E27FC236}">
                <a16:creationId xmlns:a16="http://schemas.microsoft.com/office/drawing/2014/main" id="{8C171D1F-E5E9-E740-8C4B-417546C0C148}"/>
              </a:ext>
            </a:extLst>
          </p:cNvPr>
          <p:cNvSpPr/>
          <p:nvPr/>
        </p:nvSpPr>
        <p:spPr bwMode="auto">
          <a:xfrm>
            <a:off x="-28191" y="6568693"/>
            <a:ext cx="12220192" cy="359387"/>
          </a:xfrm>
          <a:prstGeom prst="rect">
            <a:avLst/>
          </a:prstGeom>
          <a:solidFill>
            <a:srgbClr val="ECECEC"/>
          </a:solidFill>
          <a:ln w="12700" cap="flat" cmpd="sng" algn="ctr">
            <a:noFill/>
            <a:prstDash val="solid"/>
            <a:round/>
            <a:headEnd type="none" w="sm" len="sm"/>
            <a:tailEnd type="none" w="sm" len="sm"/>
          </a:ln>
          <a:effectLst/>
        </p:spPr>
        <p:txBody>
          <a:bodyPr vert="horz" wrap="square" lIns="108373" tIns="54187" rIns="108373" bIns="54187" numCol="1" rtlCol="0" anchor="t" anchorCtr="0" compatLnSpc="1">
            <a:prstTxWarp prst="textNoShape">
              <a:avLst/>
            </a:prstTxWarp>
          </a:bodyPr>
          <a:lstStyle/>
          <a:p>
            <a:pPr defTabSz="1083747">
              <a:defRPr/>
            </a:pPr>
            <a:endParaRPr lang="hu-HU" sz="2133">
              <a:solidFill>
                <a:srgbClr val="000000"/>
              </a:solidFill>
            </a:endParaRPr>
          </a:p>
        </p:txBody>
      </p:sp>
      <p:sp>
        <p:nvSpPr>
          <p:cNvPr id="16" name="Text Box 4">
            <a:extLst>
              <a:ext uri="{FF2B5EF4-FFF2-40B4-BE49-F238E27FC236}">
                <a16:creationId xmlns:a16="http://schemas.microsoft.com/office/drawing/2014/main" id="{CC6FF137-DEDA-C44A-8DFC-07DD1ECD7A81}"/>
              </a:ext>
            </a:extLst>
          </p:cNvPr>
          <p:cNvSpPr txBox="1">
            <a:spLocks noChangeArrowheads="1"/>
          </p:cNvSpPr>
          <p:nvPr/>
        </p:nvSpPr>
        <p:spPr bwMode="auto">
          <a:xfrm>
            <a:off x="2597224" y="116632"/>
            <a:ext cx="7315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FontTx/>
              <a:buNone/>
            </a:pPr>
            <a:r>
              <a:rPr lang="hu-HU" altLang="hu-HU" sz="4400" dirty="0" err="1">
                <a:solidFill>
                  <a:srgbClr val="294143"/>
                </a:solidFill>
              </a:rPr>
              <a:t>Case</a:t>
            </a:r>
            <a:r>
              <a:rPr lang="hu-HU" altLang="hu-HU" sz="4400" dirty="0">
                <a:solidFill>
                  <a:srgbClr val="294143"/>
                </a:solidFill>
              </a:rPr>
              <a:t> - 3</a:t>
            </a:r>
          </a:p>
        </p:txBody>
      </p:sp>
      <p:sp>
        <p:nvSpPr>
          <p:cNvPr id="15" name="Rectangle 3">
            <a:extLst>
              <a:ext uri="{FF2B5EF4-FFF2-40B4-BE49-F238E27FC236}">
                <a16:creationId xmlns:a16="http://schemas.microsoft.com/office/drawing/2014/main" id="{C5E82FD1-A6E7-4642-89E4-EED704D62573}"/>
              </a:ext>
            </a:extLst>
          </p:cNvPr>
          <p:cNvSpPr txBox="1">
            <a:spLocks noChangeArrowheads="1"/>
          </p:cNvSpPr>
          <p:nvPr/>
        </p:nvSpPr>
        <p:spPr bwMode="auto">
          <a:xfrm>
            <a:off x="2203648" y="1325563"/>
            <a:ext cx="79248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defTabSz="762000" rtl="0" eaLnBrk="0" fontAlgn="base" hangingPunct="0">
              <a:spcBef>
                <a:spcPct val="20000"/>
              </a:spcBef>
              <a:spcAft>
                <a:spcPct val="0"/>
              </a:spcAft>
              <a:buSzPct val="100000"/>
              <a:buChar char="•"/>
              <a:defRPr sz="3200">
                <a:solidFill>
                  <a:schemeClr val="tx1"/>
                </a:solidFill>
                <a:latin typeface="+mn-lt"/>
                <a:ea typeface="+mn-ea"/>
                <a:cs typeface="+mn-cs"/>
              </a:defRPr>
            </a:lvl1pPr>
            <a:lvl2pPr marL="742950" indent="-285750" algn="l" defTabSz="762000" rtl="0" eaLnBrk="0" fontAlgn="base" hangingPunct="0">
              <a:spcBef>
                <a:spcPct val="20000"/>
              </a:spcBef>
              <a:spcAft>
                <a:spcPct val="0"/>
              </a:spcAft>
              <a:buSzPct val="100000"/>
              <a:buChar char="–"/>
              <a:defRPr sz="2800">
                <a:solidFill>
                  <a:schemeClr val="tx1"/>
                </a:solidFill>
                <a:latin typeface="+mn-lt"/>
              </a:defRPr>
            </a:lvl2pPr>
            <a:lvl3pPr marL="1143000" indent="-228600" algn="l" defTabSz="762000" rtl="0" eaLnBrk="0" fontAlgn="base" hangingPunct="0">
              <a:spcBef>
                <a:spcPct val="20000"/>
              </a:spcBef>
              <a:spcAft>
                <a:spcPct val="0"/>
              </a:spcAft>
              <a:buSzPct val="100000"/>
              <a:buChar char="•"/>
              <a:defRPr sz="2400">
                <a:solidFill>
                  <a:schemeClr val="tx1"/>
                </a:solidFill>
                <a:latin typeface="+mn-lt"/>
              </a:defRPr>
            </a:lvl3pPr>
            <a:lvl4pPr marL="1600200" indent="-228600" algn="l" defTabSz="762000" rtl="0" eaLnBrk="0" fontAlgn="base" hangingPunct="0">
              <a:spcBef>
                <a:spcPct val="20000"/>
              </a:spcBef>
              <a:spcAft>
                <a:spcPct val="0"/>
              </a:spcAft>
              <a:buSzPct val="100000"/>
              <a:buChar char="–"/>
              <a:defRPr sz="2000">
                <a:solidFill>
                  <a:schemeClr val="tx1"/>
                </a:solidFill>
                <a:latin typeface="+mn-lt"/>
              </a:defRPr>
            </a:lvl4pPr>
            <a:lvl5pPr marL="2057400" indent="-228600" algn="l" defTabSz="762000" rtl="0" eaLnBrk="0" fontAlgn="base" hangingPunct="0">
              <a:spcBef>
                <a:spcPct val="20000"/>
              </a:spcBef>
              <a:spcAft>
                <a:spcPct val="0"/>
              </a:spcAft>
              <a:buSzPct val="100000"/>
              <a:buChar char="•"/>
              <a:defRPr sz="2000">
                <a:solidFill>
                  <a:schemeClr val="tx1"/>
                </a:solidFill>
                <a:latin typeface="+mn-lt"/>
              </a:defRPr>
            </a:lvl5pPr>
            <a:lvl6pPr marL="2514600" indent="-228600" algn="l" defTabSz="762000" rtl="0" eaLnBrk="0" fontAlgn="base" hangingPunct="0">
              <a:spcBef>
                <a:spcPct val="20000"/>
              </a:spcBef>
              <a:spcAft>
                <a:spcPct val="0"/>
              </a:spcAft>
              <a:buSzPct val="100000"/>
              <a:buChar char="•"/>
              <a:defRPr sz="2000">
                <a:solidFill>
                  <a:schemeClr val="tx1"/>
                </a:solidFill>
                <a:latin typeface="+mn-lt"/>
              </a:defRPr>
            </a:lvl6pPr>
            <a:lvl7pPr marL="2971800" indent="-228600" algn="l" defTabSz="762000" rtl="0" eaLnBrk="0" fontAlgn="base" hangingPunct="0">
              <a:spcBef>
                <a:spcPct val="20000"/>
              </a:spcBef>
              <a:spcAft>
                <a:spcPct val="0"/>
              </a:spcAft>
              <a:buSzPct val="100000"/>
              <a:buChar char="•"/>
              <a:defRPr sz="2000">
                <a:solidFill>
                  <a:schemeClr val="tx1"/>
                </a:solidFill>
                <a:latin typeface="+mn-lt"/>
              </a:defRPr>
            </a:lvl7pPr>
            <a:lvl8pPr marL="3429000" indent="-228600" algn="l" defTabSz="762000" rtl="0" eaLnBrk="0" fontAlgn="base" hangingPunct="0">
              <a:spcBef>
                <a:spcPct val="20000"/>
              </a:spcBef>
              <a:spcAft>
                <a:spcPct val="0"/>
              </a:spcAft>
              <a:buSzPct val="100000"/>
              <a:buChar char="•"/>
              <a:defRPr sz="2000">
                <a:solidFill>
                  <a:schemeClr val="tx1"/>
                </a:solidFill>
                <a:latin typeface="+mn-lt"/>
              </a:defRPr>
            </a:lvl8pPr>
            <a:lvl9pPr marL="3886200" indent="-228600" algn="l" defTabSz="762000" rtl="0" eaLnBrk="0" fontAlgn="base" hangingPunct="0">
              <a:spcBef>
                <a:spcPct val="20000"/>
              </a:spcBef>
              <a:spcAft>
                <a:spcPct val="0"/>
              </a:spcAft>
              <a:buSzPct val="100000"/>
              <a:buChar char="•"/>
              <a:defRPr sz="2000">
                <a:solidFill>
                  <a:schemeClr val="tx1"/>
                </a:solidFill>
                <a:latin typeface="+mn-lt"/>
              </a:defRPr>
            </a:lvl9pPr>
          </a:lstStyle>
          <a:p>
            <a:pPr marL="609600" indent="-609600">
              <a:defRPr/>
            </a:pPr>
            <a:r>
              <a:rPr lang="hu-HU" altLang="hu-HU" sz="2800" kern="0" dirty="0">
                <a:solidFill>
                  <a:srgbClr val="294143"/>
                </a:solidFill>
              </a:rPr>
              <a:t>53 y old man, IDDM, </a:t>
            </a:r>
            <a:r>
              <a:rPr lang="hu-HU" altLang="hu-HU" sz="2800" kern="0" dirty="0" err="1">
                <a:solidFill>
                  <a:srgbClr val="294143"/>
                </a:solidFill>
              </a:rPr>
              <a:t>admitted</a:t>
            </a:r>
            <a:r>
              <a:rPr lang="hu-HU" altLang="hu-HU" sz="2800" kern="0" dirty="0">
                <a:solidFill>
                  <a:srgbClr val="294143"/>
                </a:solidFill>
              </a:rPr>
              <a:t> </a:t>
            </a:r>
            <a:r>
              <a:rPr lang="hu-HU" altLang="hu-HU" sz="2800" kern="0" dirty="0" err="1">
                <a:solidFill>
                  <a:srgbClr val="294143"/>
                </a:solidFill>
              </a:rPr>
              <a:t>with</a:t>
            </a:r>
            <a:r>
              <a:rPr lang="hu-HU" altLang="hu-HU" sz="2800" kern="0" dirty="0">
                <a:solidFill>
                  <a:srgbClr val="294143"/>
                </a:solidFill>
              </a:rPr>
              <a:t> </a:t>
            </a:r>
            <a:r>
              <a:rPr lang="hu-HU" altLang="hu-HU" sz="2800" kern="0" dirty="0" err="1">
                <a:solidFill>
                  <a:srgbClr val="294143"/>
                </a:solidFill>
              </a:rPr>
              <a:t>coma</a:t>
            </a:r>
            <a:r>
              <a:rPr lang="hu-HU" altLang="hu-HU" sz="2800" kern="0" dirty="0">
                <a:solidFill>
                  <a:srgbClr val="294143"/>
                </a:solidFill>
              </a:rPr>
              <a:t> (GCS:7)</a:t>
            </a:r>
          </a:p>
          <a:p>
            <a:pPr marL="609600" indent="-609600">
              <a:defRPr/>
            </a:pPr>
            <a:endParaRPr lang="hu-HU" altLang="hu-HU" sz="2800" kern="0" dirty="0">
              <a:solidFill>
                <a:srgbClr val="294143"/>
              </a:solidFill>
            </a:endParaRPr>
          </a:p>
          <a:p>
            <a:pPr marL="1371600" lvl="2" indent="-457200">
              <a:defRPr/>
            </a:pPr>
            <a:r>
              <a:rPr lang="hu-HU" altLang="hu-HU" sz="2000" kern="0" dirty="0">
                <a:solidFill>
                  <a:srgbClr val="294143"/>
                </a:solidFill>
              </a:rPr>
              <a:t>pH:	7.05</a:t>
            </a:r>
          </a:p>
          <a:p>
            <a:pPr marL="1371600" lvl="2" indent="-457200">
              <a:defRPr/>
            </a:pPr>
            <a:r>
              <a:rPr lang="hu-HU" altLang="hu-HU" sz="2000" kern="0" dirty="0">
                <a:solidFill>
                  <a:srgbClr val="294143"/>
                </a:solidFill>
              </a:rPr>
              <a:t>CO</a:t>
            </a:r>
            <a:r>
              <a:rPr lang="hu-HU" altLang="hu-HU" sz="2000" kern="0" baseline="-25000" dirty="0">
                <a:solidFill>
                  <a:srgbClr val="294143"/>
                </a:solidFill>
              </a:rPr>
              <a:t>2</a:t>
            </a:r>
            <a:r>
              <a:rPr lang="hu-HU" altLang="hu-HU" sz="2000" kern="0" dirty="0">
                <a:solidFill>
                  <a:srgbClr val="294143"/>
                </a:solidFill>
              </a:rPr>
              <a:t>:	23</a:t>
            </a:r>
          </a:p>
          <a:p>
            <a:pPr marL="1371600" lvl="2" indent="-457200">
              <a:defRPr/>
            </a:pPr>
            <a:r>
              <a:rPr lang="hu-HU" altLang="hu-HU" sz="2000" kern="0" dirty="0">
                <a:solidFill>
                  <a:srgbClr val="294143"/>
                </a:solidFill>
              </a:rPr>
              <a:t>HCO</a:t>
            </a:r>
            <a:r>
              <a:rPr lang="hu-HU" altLang="hu-HU" sz="2000" kern="0" baseline="-25000" dirty="0">
                <a:solidFill>
                  <a:srgbClr val="294143"/>
                </a:solidFill>
              </a:rPr>
              <a:t>3</a:t>
            </a:r>
            <a:r>
              <a:rPr lang="hu-HU" altLang="hu-HU" sz="2000" kern="0" baseline="30000" dirty="0">
                <a:solidFill>
                  <a:srgbClr val="294143"/>
                </a:solidFill>
              </a:rPr>
              <a:t>-</a:t>
            </a:r>
            <a:r>
              <a:rPr lang="hu-HU" altLang="hu-HU" sz="2000" kern="0" dirty="0">
                <a:solidFill>
                  <a:srgbClr val="294143"/>
                </a:solidFill>
              </a:rPr>
              <a:t>:	6.5</a:t>
            </a:r>
          </a:p>
          <a:p>
            <a:pPr marL="609600" indent="-609600">
              <a:defRPr/>
            </a:pPr>
            <a:endParaRPr lang="hu-HU" altLang="hu-HU" sz="2800" kern="0" dirty="0">
              <a:solidFill>
                <a:srgbClr val="294143"/>
              </a:solidFill>
            </a:endParaRPr>
          </a:p>
          <a:p>
            <a:pPr marL="609600" indent="-609600">
              <a:defRPr/>
            </a:pPr>
            <a:endParaRPr lang="hu-HU" altLang="hu-HU" sz="2800" kern="0" dirty="0">
              <a:solidFill>
                <a:srgbClr val="294143"/>
              </a:solidFill>
            </a:endParaRPr>
          </a:p>
          <a:p>
            <a:pPr marL="609600" indent="-609600">
              <a:defRPr/>
            </a:pPr>
            <a:r>
              <a:rPr lang="hu-HU" altLang="hu-HU" sz="2800" kern="0" dirty="0">
                <a:solidFill>
                  <a:srgbClr val="294143"/>
                </a:solidFill>
              </a:rPr>
              <a:t>Dg: </a:t>
            </a:r>
            <a:r>
              <a:rPr lang="hu-HU" altLang="hu-HU" sz="2800" kern="0" dirty="0" err="1">
                <a:solidFill>
                  <a:srgbClr val="294143"/>
                </a:solidFill>
              </a:rPr>
              <a:t>severe</a:t>
            </a:r>
            <a:r>
              <a:rPr lang="hu-HU" altLang="hu-HU" sz="2800" kern="0" dirty="0">
                <a:solidFill>
                  <a:srgbClr val="294143"/>
                </a:solidFill>
              </a:rPr>
              <a:t> </a:t>
            </a:r>
            <a:r>
              <a:rPr lang="hu-HU" altLang="hu-HU" sz="2800" kern="0" dirty="0" err="1">
                <a:solidFill>
                  <a:srgbClr val="294143"/>
                </a:solidFill>
              </a:rPr>
              <a:t>decompensated</a:t>
            </a:r>
            <a:r>
              <a:rPr lang="hu-HU" altLang="hu-HU" sz="2800" kern="0" dirty="0">
                <a:solidFill>
                  <a:srgbClr val="294143"/>
                </a:solidFill>
              </a:rPr>
              <a:t> </a:t>
            </a:r>
            <a:r>
              <a:rPr lang="hu-HU" altLang="hu-HU" sz="2800" kern="0" dirty="0" err="1">
                <a:solidFill>
                  <a:srgbClr val="294143"/>
                </a:solidFill>
              </a:rPr>
              <a:t>metabolic</a:t>
            </a:r>
            <a:r>
              <a:rPr lang="hu-HU" altLang="hu-HU" sz="2800" kern="0" dirty="0">
                <a:solidFill>
                  <a:srgbClr val="294143"/>
                </a:solidFill>
              </a:rPr>
              <a:t> </a:t>
            </a:r>
            <a:r>
              <a:rPr lang="hu-HU" altLang="hu-HU" sz="2800" kern="0" dirty="0" err="1">
                <a:solidFill>
                  <a:srgbClr val="294143"/>
                </a:solidFill>
              </a:rPr>
              <a:t>acidosis</a:t>
            </a:r>
            <a:endParaRPr lang="hu-HU" altLang="hu-HU" sz="2800" kern="0" dirty="0">
              <a:solidFill>
                <a:srgbClr val="294143"/>
              </a:solidFill>
            </a:endParaRPr>
          </a:p>
          <a:p>
            <a:pPr marL="609600" indent="-609600">
              <a:defRPr/>
            </a:pPr>
            <a:r>
              <a:rPr lang="hu-HU" altLang="hu-HU" sz="2800" kern="0" dirty="0" err="1">
                <a:solidFill>
                  <a:srgbClr val="294143"/>
                </a:solidFill>
              </a:rPr>
              <a:t>Treatment</a:t>
            </a:r>
            <a:r>
              <a:rPr lang="hu-HU" altLang="hu-HU" sz="2800" kern="0" dirty="0">
                <a:solidFill>
                  <a:srgbClr val="294143"/>
                </a:solidFill>
              </a:rPr>
              <a:t>:</a:t>
            </a:r>
          </a:p>
          <a:p>
            <a:pPr marL="1371600" lvl="2" indent="-457200">
              <a:defRPr/>
            </a:pPr>
            <a:r>
              <a:rPr lang="hu-HU" altLang="hu-HU" sz="2000" kern="0" dirty="0">
                <a:solidFill>
                  <a:srgbClr val="294143"/>
                </a:solidFill>
              </a:rPr>
              <a:t>ETT-O</a:t>
            </a:r>
            <a:r>
              <a:rPr lang="hu-HU" altLang="hu-HU" sz="2000" kern="0" baseline="-25000" dirty="0">
                <a:solidFill>
                  <a:srgbClr val="294143"/>
                </a:solidFill>
              </a:rPr>
              <a:t>2</a:t>
            </a:r>
            <a:r>
              <a:rPr lang="hu-HU" altLang="hu-HU" sz="2000" kern="0" dirty="0">
                <a:solidFill>
                  <a:srgbClr val="294143"/>
                </a:solidFill>
              </a:rPr>
              <a:t>, fluid (LR +/- </a:t>
            </a:r>
            <a:r>
              <a:rPr lang="hu-HU" altLang="hu-HU" sz="2000" kern="0" dirty="0" err="1">
                <a:solidFill>
                  <a:srgbClr val="294143"/>
                </a:solidFill>
              </a:rPr>
              <a:t>bicarb</a:t>
            </a:r>
            <a:r>
              <a:rPr lang="hu-HU" altLang="hu-HU" sz="2000" kern="0" dirty="0">
                <a:solidFill>
                  <a:srgbClr val="294143"/>
                </a:solidFill>
              </a:rPr>
              <a:t>), </a:t>
            </a:r>
            <a:r>
              <a:rPr lang="hu-HU" altLang="hu-HU" sz="2000" kern="0" dirty="0" err="1">
                <a:solidFill>
                  <a:srgbClr val="294143"/>
                </a:solidFill>
              </a:rPr>
              <a:t>insulin</a:t>
            </a:r>
            <a:r>
              <a:rPr lang="hu-HU" altLang="hu-HU" sz="2000" kern="0" dirty="0">
                <a:solidFill>
                  <a:srgbClr val="294143"/>
                </a:solidFill>
              </a:rPr>
              <a:t> </a:t>
            </a:r>
            <a:r>
              <a:rPr lang="hu-HU" altLang="hu-HU" sz="2000" kern="0" dirty="0" err="1">
                <a:solidFill>
                  <a:srgbClr val="294143"/>
                </a:solidFill>
              </a:rPr>
              <a:t>i.v</a:t>
            </a:r>
            <a:r>
              <a:rPr lang="hu-HU" altLang="hu-HU" sz="2000" kern="0" dirty="0">
                <a:solidFill>
                  <a:srgbClr val="294143"/>
                </a:solidFill>
              </a:rPr>
              <a:t>. </a:t>
            </a:r>
            <a:r>
              <a:rPr lang="hu-HU" altLang="hu-HU" sz="2000" kern="0" dirty="0" err="1">
                <a:solidFill>
                  <a:srgbClr val="294143"/>
                </a:solidFill>
              </a:rPr>
              <a:t>bolus+cont</a:t>
            </a:r>
            <a:r>
              <a:rPr lang="hu-HU" altLang="hu-HU" sz="2000" kern="0" dirty="0">
                <a:solidFill>
                  <a:srgbClr val="294143"/>
                </a:solidFill>
              </a:rPr>
              <a:t>.</a:t>
            </a:r>
          </a:p>
        </p:txBody>
      </p:sp>
    </p:spTree>
    <p:custDataLst>
      <p:tags r:id="rId1"/>
    </p:custDataLst>
    <p:extLst>
      <p:ext uri="{BB962C8B-B14F-4D97-AF65-F5344CB8AC3E}">
        <p14:creationId xmlns:p14="http://schemas.microsoft.com/office/powerpoint/2010/main" val="2077894789"/>
      </p:ext>
    </p:extLst>
  </p:cSld>
  <p:clrMapOvr>
    <a:masterClrMapping/>
  </p:clrMapOvr>
  <p:transition advTm="1079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1000"/>
                                        <p:tgtEl>
                                          <p:spTgt spid="15">
                                            <p:txEl>
                                              <p:pRg st="0" end="0"/>
                                            </p:txEl>
                                          </p:spTgt>
                                        </p:tgtEl>
                                      </p:cBhvr>
                                    </p:animEffect>
                                    <p:anim calcmode="lin" valueType="num">
                                      <p:cBhvr>
                                        <p:cTn id="8"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5">
                                            <p:txEl>
                                              <p:pRg st="2" end="2"/>
                                            </p:txEl>
                                          </p:spTgt>
                                        </p:tgtEl>
                                        <p:attrNameLst>
                                          <p:attrName>style.visibility</p:attrName>
                                        </p:attrNameLst>
                                      </p:cBhvr>
                                      <p:to>
                                        <p:strVal val="visible"/>
                                      </p:to>
                                    </p:set>
                                    <p:animEffect transition="in" filter="fade">
                                      <p:cBhvr>
                                        <p:cTn id="14" dur="1000"/>
                                        <p:tgtEl>
                                          <p:spTgt spid="15">
                                            <p:txEl>
                                              <p:pRg st="2" end="2"/>
                                            </p:txEl>
                                          </p:spTgt>
                                        </p:tgtEl>
                                      </p:cBhvr>
                                    </p:animEffect>
                                    <p:anim calcmode="lin" valueType="num">
                                      <p:cBhvr>
                                        <p:cTn id="15"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5">
                                            <p:txEl>
                                              <p:pRg st="2" end="2"/>
                                            </p:txEl>
                                          </p:spTgt>
                                        </p:tgtEl>
                                        <p:attrNameLst>
                                          <p:attrName>ppt_y</p:attrName>
                                        </p:attrNameLst>
                                      </p:cBhvr>
                                      <p:tavLst>
                                        <p:tav tm="0">
                                          <p:val>
                                            <p:strVal val="#ppt_y-.1"/>
                                          </p:val>
                                        </p:tav>
                                        <p:tav tm="100000">
                                          <p:val>
                                            <p:strVal val="#ppt_y"/>
                                          </p:val>
                                        </p:tav>
                                      </p:tavLst>
                                    </p:anim>
                                  </p:childTnLst>
                                </p:cTn>
                              </p:par>
                              <p:par>
                                <p:cTn id="17" presetID="47" presetClass="entr" presetSubtype="0" fill="hold" grpId="0" nodeType="withEffect">
                                  <p:stCondLst>
                                    <p:cond delay="0"/>
                                  </p:stCondLst>
                                  <p:childTnLst>
                                    <p:set>
                                      <p:cBhvr>
                                        <p:cTn id="18" dur="1" fill="hold">
                                          <p:stCondLst>
                                            <p:cond delay="0"/>
                                          </p:stCondLst>
                                        </p:cTn>
                                        <p:tgtEl>
                                          <p:spTgt spid="15">
                                            <p:txEl>
                                              <p:pRg st="3" end="3"/>
                                            </p:txEl>
                                          </p:spTgt>
                                        </p:tgtEl>
                                        <p:attrNameLst>
                                          <p:attrName>style.visibility</p:attrName>
                                        </p:attrNameLst>
                                      </p:cBhvr>
                                      <p:to>
                                        <p:strVal val="visible"/>
                                      </p:to>
                                    </p:set>
                                    <p:animEffect transition="in" filter="fade">
                                      <p:cBhvr>
                                        <p:cTn id="19" dur="1000"/>
                                        <p:tgtEl>
                                          <p:spTgt spid="15">
                                            <p:txEl>
                                              <p:pRg st="3" end="3"/>
                                            </p:txEl>
                                          </p:spTgt>
                                        </p:tgtEl>
                                      </p:cBhvr>
                                    </p:animEffect>
                                    <p:anim calcmode="lin" valueType="num">
                                      <p:cBhvr>
                                        <p:cTn id="20"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15">
                                            <p:txEl>
                                              <p:pRg st="3" end="3"/>
                                            </p:txEl>
                                          </p:spTgt>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15">
                                            <p:txEl>
                                              <p:pRg st="4" end="4"/>
                                            </p:txEl>
                                          </p:spTgt>
                                        </p:tgtEl>
                                        <p:attrNameLst>
                                          <p:attrName>style.visibility</p:attrName>
                                        </p:attrNameLst>
                                      </p:cBhvr>
                                      <p:to>
                                        <p:strVal val="visible"/>
                                      </p:to>
                                    </p:set>
                                    <p:animEffect transition="in" filter="fade">
                                      <p:cBhvr>
                                        <p:cTn id="24" dur="1000"/>
                                        <p:tgtEl>
                                          <p:spTgt spid="15">
                                            <p:txEl>
                                              <p:pRg st="4" end="4"/>
                                            </p:txEl>
                                          </p:spTgt>
                                        </p:tgtEl>
                                      </p:cBhvr>
                                    </p:animEffect>
                                    <p:anim calcmode="lin" valueType="num">
                                      <p:cBhvr>
                                        <p:cTn id="25" dur="10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grpId="0" nodeType="clickEffect">
                                  <p:stCondLst>
                                    <p:cond delay="0"/>
                                  </p:stCondLst>
                                  <p:childTnLst>
                                    <p:set>
                                      <p:cBhvr>
                                        <p:cTn id="30" dur="1" fill="hold">
                                          <p:stCondLst>
                                            <p:cond delay="0"/>
                                          </p:stCondLst>
                                        </p:cTn>
                                        <p:tgtEl>
                                          <p:spTgt spid="15">
                                            <p:txEl>
                                              <p:pRg st="7" end="7"/>
                                            </p:txEl>
                                          </p:spTgt>
                                        </p:tgtEl>
                                        <p:attrNameLst>
                                          <p:attrName>style.visibility</p:attrName>
                                        </p:attrNameLst>
                                      </p:cBhvr>
                                      <p:to>
                                        <p:strVal val="visible"/>
                                      </p:to>
                                    </p:set>
                                    <p:animEffect transition="in" filter="fade">
                                      <p:cBhvr>
                                        <p:cTn id="31" dur="1000"/>
                                        <p:tgtEl>
                                          <p:spTgt spid="15">
                                            <p:txEl>
                                              <p:pRg st="7" end="7"/>
                                            </p:txEl>
                                          </p:spTgt>
                                        </p:tgtEl>
                                      </p:cBhvr>
                                    </p:animEffect>
                                    <p:anim calcmode="lin" valueType="num">
                                      <p:cBhvr>
                                        <p:cTn id="32" dur="10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33" dur="10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7" presetClass="entr" presetSubtype="0" fill="hold" grpId="0" nodeType="clickEffect">
                                  <p:stCondLst>
                                    <p:cond delay="0"/>
                                  </p:stCondLst>
                                  <p:childTnLst>
                                    <p:set>
                                      <p:cBhvr>
                                        <p:cTn id="37" dur="1" fill="hold">
                                          <p:stCondLst>
                                            <p:cond delay="0"/>
                                          </p:stCondLst>
                                        </p:cTn>
                                        <p:tgtEl>
                                          <p:spTgt spid="15">
                                            <p:txEl>
                                              <p:pRg st="8" end="8"/>
                                            </p:txEl>
                                          </p:spTgt>
                                        </p:tgtEl>
                                        <p:attrNameLst>
                                          <p:attrName>style.visibility</p:attrName>
                                        </p:attrNameLst>
                                      </p:cBhvr>
                                      <p:to>
                                        <p:strVal val="visible"/>
                                      </p:to>
                                    </p:set>
                                    <p:animEffect transition="in" filter="fade">
                                      <p:cBhvr>
                                        <p:cTn id="38" dur="1000"/>
                                        <p:tgtEl>
                                          <p:spTgt spid="15">
                                            <p:txEl>
                                              <p:pRg st="8" end="8"/>
                                            </p:txEl>
                                          </p:spTgt>
                                        </p:tgtEl>
                                      </p:cBhvr>
                                    </p:animEffect>
                                    <p:anim calcmode="lin" valueType="num">
                                      <p:cBhvr>
                                        <p:cTn id="39" dur="10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40" dur="1000" fill="hold"/>
                                        <p:tgtEl>
                                          <p:spTgt spid="15">
                                            <p:txEl>
                                              <p:pRg st="8" end="8"/>
                                            </p:txEl>
                                          </p:spTgt>
                                        </p:tgtEl>
                                        <p:attrNameLst>
                                          <p:attrName>ppt_y</p:attrName>
                                        </p:attrNameLst>
                                      </p:cBhvr>
                                      <p:tavLst>
                                        <p:tav tm="0">
                                          <p:val>
                                            <p:strVal val="#ppt_y-.1"/>
                                          </p:val>
                                        </p:tav>
                                        <p:tav tm="100000">
                                          <p:val>
                                            <p:strVal val="#ppt_y"/>
                                          </p:val>
                                        </p:tav>
                                      </p:tavLst>
                                    </p:anim>
                                  </p:childTnLst>
                                </p:cTn>
                              </p:par>
                              <p:par>
                                <p:cTn id="41" presetID="47" presetClass="entr" presetSubtype="0" fill="hold" grpId="0" nodeType="withEffect">
                                  <p:stCondLst>
                                    <p:cond delay="0"/>
                                  </p:stCondLst>
                                  <p:childTnLst>
                                    <p:set>
                                      <p:cBhvr>
                                        <p:cTn id="42" dur="1" fill="hold">
                                          <p:stCondLst>
                                            <p:cond delay="0"/>
                                          </p:stCondLst>
                                        </p:cTn>
                                        <p:tgtEl>
                                          <p:spTgt spid="15">
                                            <p:txEl>
                                              <p:pRg st="9" end="9"/>
                                            </p:txEl>
                                          </p:spTgt>
                                        </p:tgtEl>
                                        <p:attrNameLst>
                                          <p:attrName>style.visibility</p:attrName>
                                        </p:attrNameLst>
                                      </p:cBhvr>
                                      <p:to>
                                        <p:strVal val="visible"/>
                                      </p:to>
                                    </p:set>
                                    <p:animEffect transition="in" filter="fade">
                                      <p:cBhvr>
                                        <p:cTn id="43" dur="1000"/>
                                        <p:tgtEl>
                                          <p:spTgt spid="15">
                                            <p:txEl>
                                              <p:pRg st="9" end="9"/>
                                            </p:txEl>
                                          </p:spTgt>
                                        </p:tgtEl>
                                      </p:cBhvr>
                                    </p:animEffect>
                                    <p:anim calcmode="lin" valueType="num">
                                      <p:cBhvr>
                                        <p:cTn id="44" dur="10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45" dur="10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4" name="Rectangle 4">
            <a:extLst>
              <a:ext uri="{FF2B5EF4-FFF2-40B4-BE49-F238E27FC236}">
                <a16:creationId xmlns:a16="http://schemas.microsoft.com/office/drawing/2014/main" id="{E8D9DFB0-F643-6146-AEBC-7893DF38D478}"/>
              </a:ext>
            </a:extLst>
          </p:cNvPr>
          <p:cNvSpPr>
            <a:spLocks noChangeArrowheads="1"/>
          </p:cNvSpPr>
          <p:nvPr/>
        </p:nvSpPr>
        <p:spPr bwMode="auto">
          <a:xfrm>
            <a:off x="4165600" y="6770511"/>
            <a:ext cx="3860800" cy="541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de-DE" altLang="hu-HU" sz="2844">
              <a:solidFill>
                <a:srgbClr val="000000"/>
              </a:solidFill>
            </a:endParaRPr>
          </a:p>
        </p:txBody>
      </p:sp>
      <p:sp>
        <p:nvSpPr>
          <p:cNvPr id="40" name="Rectangle 9" descr="Vastag átlós felfelé">
            <a:extLst>
              <a:ext uri="{FF2B5EF4-FFF2-40B4-BE49-F238E27FC236}">
                <a16:creationId xmlns:a16="http://schemas.microsoft.com/office/drawing/2014/main" id="{C6D2B10B-11F0-D849-8EEE-E9F775A152B6}"/>
              </a:ext>
            </a:extLst>
          </p:cNvPr>
          <p:cNvSpPr>
            <a:spLocks noChangeArrowheads="1"/>
          </p:cNvSpPr>
          <p:nvPr/>
        </p:nvSpPr>
        <p:spPr bwMode="auto">
          <a:xfrm>
            <a:off x="1618287" y="868446"/>
            <a:ext cx="9505055" cy="62517"/>
          </a:xfrm>
          <a:prstGeom prst="rect">
            <a:avLst/>
          </a:prstGeom>
          <a:gradFill rotWithShape="0">
            <a:gsLst>
              <a:gs pos="0">
                <a:srgbClr val="15AAA6"/>
              </a:gs>
              <a:gs pos="50000">
                <a:srgbClr val="73BFBF"/>
              </a:gs>
              <a:gs pos="100000">
                <a:srgbClr val="D9F3EE"/>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sp>
        <p:nvSpPr>
          <p:cNvPr id="43" name="Rectangle 9" descr="Vastag átlós felfelé">
            <a:extLst>
              <a:ext uri="{FF2B5EF4-FFF2-40B4-BE49-F238E27FC236}">
                <a16:creationId xmlns:a16="http://schemas.microsoft.com/office/drawing/2014/main" id="{DC49D014-CA91-6744-8B16-DD0AFDE24CDB}"/>
              </a:ext>
            </a:extLst>
          </p:cNvPr>
          <p:cNvSpPr>
            <a:spLocks noChangeArrowheads="1"/>
          </p:cNvSpPr>
          <p:nvPr/>
        </p:nvSpPr>
        <p:spPr bwMode="auto">
          <a:xfrm>
            <a:off x="0" y="6525344"/>
            <a:ext cx="12192000" cy="43348"/>
          </a:xfrm>
          <a:prstGeom prst="rect">
            <a:avLst/>
          </a:prstGeom>
          <a:gradFill>
            <a:gsLst>
              <a:gs pos="0">
                <a:srgbClr val="C03844"/>
              </a:gs>
              <a:gs pos="50000">
                <a:srgbClr val="C06A70"/>
              </a:gs>
              <a:gs pos="100000">
                <a:srgbClr val="BBB2C0"/>
              </a:gs>
            </a:gsLst>
            <a:lin ang="0" scaled="1"/>
          </a:gradFill>
          <a:ln>
            <a:noFill/>
          </a:ln>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pic>
        <p:nvPicPr>
          <p:cNvPr id="44" name="Kép 43">
            <a:extLst>
              <a:ext uri="{FF2B5EF4-FFF2-40B4-BE49-F238E27FC236}">
                <a16:creationId xmlns:a16="http://schemas.microsoft.com/office/drawing/2014/main" id="{16D68B96-E9EA-E944-B457-FA649DCF82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192" y="4404"/>
            <a:ext cx="1580689" cy="947283"/>
          </a:xfrm>
          <a:prstGeom prst="rect">
            <a:avLst/>
          </a:prstGeom>
        </p:spPr>
      </p:pic>
      <p:pic>
        <p:nvPicPr>
          <p:cNvPr id="45" name="Kép 44">
            <a:extLst>
              <a:ext uri="{FF2B5EF4-FFF2-40B4-BE49-F238E27FC236}">
                <a16:creationId xmlns:a16="http://schemas.microsoft.com/office/drawing/2014/main" id="{25B8F450-A741-7F46-96DE-1406641072C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57510" y="188640"/>
            <a:ext cx="515154" cy="515154"/>
          </a:xfrm>
          <a:prstGeom prst="rect">
            <a:avLst/>
          </a:prstGeom>
        </p:spPr>
      </p:pic>
      <p:pic>
        <p:nvPicPr>
          <p:cNvPr id="46" name="Kép 45">
            <a:extLst>
              <a:ext uri="{FF2B5EF4-FFF2-40B4-BE49-F238E27FC236}">
                <a16:creationId xmlns:a16="http://schemas.microsoft.com/office/drawing/2014/main" id="{037CEAAB-69E6-5349-BBDE-4AA9E097DC7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5440" y="95964"/>
            <a:ext cx="419445" cy="405043"/>
          </a:xfrm>
          <a:prstGeom prst="rect">
            <a:avLst/>
          </a:prstGeom>
        </p:spPr>
      </p:pic>
      <p:pic>
        <p:nvPicPr>
          <p:cNvPr id="13" name="Picture 12" descr="A picture containing food&#10;&#10;Description automatically generated">
            <a:extLst>
              <a:ext uri="{FF2B5EF4-FFF2-40B4-BE49-F238E27FC236}">
                <a16:creationId xmlns:a16="http://schemas.microsoft.com/office/drawing/2014/main" id="{01305211-F37C-0F40-B215-33625F7923A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956915" y="188640"/>
            <a:ext cx="539685" cy="515154"/>
          </a:xfrm>
          <a:prstGeom prst="rect">
            <a:avLst/>
          </a:prstGeom>
        </p:spPr>
      </p:pic>
      <p:sp>
        <p:nvSpPr>
          <p:cNvPr id="14" name="Téglalap 40">
            <a:extLst>
              <a:ext uri="{FF2B5EF4-FFF2-40B4-BE49-F238E27FC236}">
                <a16:creationId xmlns:a16="http://schemas.microsoft.com/office/drawing/2014/main" id="{8C171D1F-E5E9-E740-8C4B-417546C0C148}"/>
              </a:ext>
            </a:extLst>
          </p:cNvPr>
          <p:cNvSpPr/>
          <p:nvPr/>
        </p:nvSpPr>
        <p:spPr bwMode="auto">
          <a:xfrm>
            <a:off x="-28191" y="6568693"/>
            <a:ext cx="12220192" cy="359387"/>
          </a:xfrm>
          <a:prstGeom prst="rect">
            <a:avLst/>
          </a:prstGeom>
          <a:solidFill>
            <a:srgbClr val="ECECEC"/>
          </a:solidFill>
          <a:ln w="12700" cap="flat" cmpd="sng" algn="ctr">
            <a:noFill/>
            <a:prstDash val="solid"/>
            <a:round/>
            <a:headEnd type="none" w="sm" len="sm"/>
            <a:tailEnd type="none" w="sm" len="sm"/>
          </a:ln>
          <a:effectLst/>
        </p:spPr>
        <p:txBody>
          <a:bodyPr vert="horz" wrap="square" lIns="108373" tIns="54187" rIns="108373" bIns="54187" numCol="1" rtlCol="0" anchor="t" anchorCtr="0" compatLnSpc="1">
            <a:prstTxWarp prst="textNoShape">
              <a:avLst/>
            </a:prstTxWarp>
          </a:bodyPr>
          <a:lstStyle/>
          <a:p>
            <a:pPr defTabSz="1083747">
              <a:defRPr/>
            </a:pPr>
            <a:endParaRPr lang="hu-HU" sz="2133">
              <a:solidFill>
                <a:srgbClr val="000000"/>
              </a:solidFill>
            </a:endParaRPr>
          </a:p>
        </p:txBody>
      </p:sp>
      <p:sp>
        <p:nvSpPr>
          <p:cNvPr id="16" name="Text Box 4">
            <a:extLst>
              <a:ext uri="{FF2B5EF4-FFF2-40B4-BE49-F238E27FC236}">
                <a16:creationId xmlns:a16="http://schemas.microsoft.com/office/drawing/2014/main" id="{CC6FF137-DEDA-C44A-8DFC-07DD1ECD7A81}"/>
              </a:ext>
            </a:extLst>
          </p:cNvPr>
          <p:cNvSpPr txBox="1">
            <a:spLocks noChangeArrowheads="1"/>
          </p:cNvSpPr>
          <p:nvPr/>
        </p:nvSpPr>
        <p:spPr bwMode="auto">
          <a:xfrm>
            <a:off x="2597224" y="116632"/>
            <a:ext cx="7315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FontTx/>
              <a:buNone/>
            </a:pPr>
            <a:r>
              <a:rPr lang="hu-HU" altLang="hu-HU" sz="4400" dirty="0" err="1">
                <a:solidFill>
                  <a:srgbClr val="294143"/>
                </a:solidFill>
              </a:rPr>
              <a:t>Case</a:t>
            </a:r>
            <a:r>
              <a:rPr lang="hu-HU" altLang="hu-HU" sz="4400" dirty="0">
                <a:solidFill>
                  <a:srgbClr val="294143"/>
                </a:solidFill>
              </a:rPr>
              <a:t> - 4</a:t>
            </a:r>
          </a:p>
        </p:txBody>
      </p:sp>
      <p:sp>
        <p:nvSpPr>
          <p:cNvPr id="12" name="Rectangle 3">
            <a:extLst>
              <a:ext uri="{FF2B5EF4-FFF2-40B4-BE49-F238E27FC236}">
                <a16:creationId xmlns:a16="http://schemas.microsoft.com/office/drawing/2014/main" id="{A42F3C16-B973-834A-99F2-D9F51BD6B78C}"/>
              </a:ext>
            </a:extLst>
          </p:cNvPr>
          <p:cNvSpPr txBox="1">
            <a:spLocks noChangeArrowheads="1"/>
          </p:cNvSpPr>
          <p:nvPr/>
        </p:nvSpPr>
        <p:spPr bwMode="auto">
          <a:xfrm>
            <a:off x="2203648" y="1325563"/>
            <a:ext cx="79248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defTabSz="762000" rtl="0" eaLnBrk="0" fontAlgn="base" hangingPunct="0">
              <a:spcBef>
                <a:spcPct val="20000"/>
              </a:spcBef>
              <a:spcAft>
                <a:spcPct val="0"/>
              </a:spcAft>
              <a:buSzPct val="100000"/>
              <a:buChar char="•"/>
              <a:defRPr sz="3200">
                <a:solidFill>
                  <a:schemeClr val="tx1"/>
                </a:solidFill>
                <a:latin typeface="+mn-lt"/>
                <a:ea typeface="+mn-ea"/>
                <a:cs typeface="+mn-cs"/>
              </a:defRPr>
            </a:lvl1pPr>
            <a:lvl2pPr marL="742950" indent="-285750" algn="l" defTabSz="762000" rtl="0" eaLnBrk="0" fontAlgn="base" hangingPunct="0">
              <a:spcBef>
                <a:spcPct val="20000"/>
              </a:spcBef>
              <a:spcAft>
                <a:spcPct val="0"/>
              </a:spcAft>
              <a:buSzPct val="100000"/>
              <a:buChar char="–"/>
              <a:defRPr sz="2800">
                <a:solidFill>
                  <a:schemeClr val="tx1"/>
                </a:solidFill>
                <a:latin typeface="+mn-lt"/>
              </a:defRPr>
            </a:lvl2pPr>
            <a:lvl3pPr marL="1143000" indent="-228600" algn="l" defTabSz="762000" rtl="0" eaLnBrk="0" fontAlgn="base" hangingPunct="0">
              <a:spcBef>
                <a:spcPct val="20000"/>
              </a:spcBef>
              <a:spcAft>
                <a:spcPct val="0"/>
              </a:spcAft>
              <a:buSzPct val="100000"/>
              <a:buChar char="•"/>
              <a:defRPr sz="2400">
                <a:solidFill>
                  <a:schemeClr val="tx1"/>
                </a:solidFill>
                <a:latin typeface="+mn-lt"/>
              </a:defRPr>
            </a:lvl3pPr>
            <a:lvl4pPr marL="1600200" indent="-228600" algn="l" defTabSz="762000" rtl="0" eaLnBrk="0" fontAlgn="base" hangingPunct="0">
              <a:spcBef>
                <a:spcPct val="20000"/>
              </a:spcBef>
              <a:spcAft>
                <a:spcPct val="0"/>
              </a:spcAft>
              <a:buSzPct val="100000"/>
              <a:buChar char="–"/>
              <a:defRPr sz="2000">
                <a:solidFill>
                  <a:schemeClr val="tx1"/>
                </a:solidFill>
                <a:latin typeface="+mn-lt"/>
              </a:defRPr>
            </a:lvl4pPr>
            <a:lvl5pPr marL="2057400" indent="-228600" algn="l" defTabSz="762000" rtl="0" eaLnBrk="0" fontAlgn="base" hangingPunct="0">
              <a:spcBef>
                <a:spcPct val="20000"/>
              </a:spcBef>
              <a:spcAft>
                <a:spcPct val="0"/>
              </a:spcAft>
              <a:buSzPct val="100000"/>
              <a:buChar char="•"/>
              <a:defRPr sz="2000">
                <a:solidFill>
                  <a:schemeClr val="tx1"/>
                </a:solidFill>
                <a:latin typeface="+mn-lt"/>
              </a:defRPr>
            </a:lvl5pPr>
            <a:lvl6pPr marL="2514600" indent="-228600" algn="l" defTabSz="762000" rtl="0" eaLnBrk="0" fontAlgn="base" hangingPunct="0">
              <a:spcBef>
                <a:spcPct val="20000"/>
              </a:spcBef>
              <a:spcAft>
                <a:spcPct val="0"/>
              </a:spcAft>
              <a:buSzPct val="100000"/>
              <a:buChar char="•"/>
              <a:defRPr sz="2000">
                <a:solidFill>
                  <a:schemeClr val="tx1"/>
                </a:solidFill>
                <a:latin typeface="+mn-lt"/>
              </a:defRPr>
            </a:lvl6pPr>
            <a:lvl7pPr marL="2971800" indent="-228600" algn="l" defTabSz="762000" rtl="0" eaLnBrk="0" fontAlgn="base" hangingPunct="0">
              <a:spcBef>
                <a:spcPct val="20000"/>
              </a:spcBef>
              <a:spcAft>
                <a:spcPct val="0"/>
              </a:spcAft>
              <a:buSzPct val="100000"/>
              <a:buChar char="•"/>
              <a:defRPr sz="2000">
                <a:solidFill>
                  <a:schemeClr val="tx1"/>
                </a:solidFill>
                <a:latin typeface="+mn-lt"/>
              </a:defRPr>
            </a:lvl7pPr>
            <a:lvl8pPr marL="3429000" indent="-228600" algn="l" defTabSz="762000" rtl="0" eaLnBrk="0" fontAlgn="base" hangingPunct="0">
              <a:spcBef>
                <a:spcPct val="20000"/>
              </a:spcBef>
              <a:spcAft>
                <a:spcPct val="0"/>
              </a:spcAft>
              <a:buSzPct val="100000"/>
              <a:buChar char="•"/>
              <a:defRPr sz="2000">
                <a:solidFill>
                  <a:schemeClr val="tx1"/>
                </a:solidFill>
                <a:latin typeface="+mn-lt"/>
              </a:defRPr>
            </a:lvl8pPr>
            <a:lvl9pPr marL="3886200" indent="-228600" algn="l" defTabSz="762000" rtl="0" eaLnBrk="0" fontAlgn="base" hangingPunct="0">
              <a:spcBef>
                <a:spcPct val="20000"/>
              </a:spcBef>
              <a:spcAft>
                <a:spcPct val="0"/>
              </a:spcAft>
              <a:buSzPct val="100000"/>
              <a:buChar char="•"/>
              <a:defRPr sz="2000">
                <a:solidFill>
                  <a:schemeClr val="tx1"/>
                </a:solidFill>
                <a:latin typeface="+mn-lt"/>
              </a:defRPr>
            </a:lvl9pPr>
          </a:lstStyle>
          <a:p>
            <a:pPr marL="609600" indent="-609600">
              <a:defRPr/>
            </a:pPr>
            <a:r>
              <a:rPr lang="hu-HU" altLang="hu-HU" sz="2800" kern="0" dirty="0"/>
              <a:t>68 y old man, colon </a:t>
            </a:r>
            <a:r>
              <a:rPr lang="hu-HU" altLang="hu-HU" sz="2800" kern="0" dirty="0" err="1"/>
              <a:t>cancer</a:t>
            </a:r>
            <a:r>
              <a:rPr lang="hu-HU" altLang="hu-HU" sz="2800" kern="0" dirty="0"/>
              <a:t>, </a:t>
            </a:r>
            <a:r>
              <a:rPr lang="hu-HU" altLang="hu-HU" sz="2800" kern="0" dirty="0" err="1"/>
              <a:t>postop</a:t>
            </a:r>
            <a:r>
              <a:rPr lang="hu-HU" altLang="hu-HU" sz="2800" kern="0" dirty="0"/>
              <a:t> </a:t>
            </a:r>
            <a:r>
              <a:rPr lang="hu-HU" altLang="hu-HU" sz="2800" kern="0" dirty="0" err="1"/>
              <a:t>day</a:t>
            </a:r>
            <a:r>
              <a:rPr lang="hu-HU" altLang="hu-HU" sz="2800" kern="0" dirty="0"/>
              <a:t> 3, </a:t>
            </a:r>
            <a:r>
              <a:rPr lang="hu-HU" altLang="hu-HU" sz="2800" kern="0" dirty="0" err="1"/>
              <a:t>unwell</a:t>
            </a:r>
            <a:r>
              <a:rPr lang="hu-HU" altLang="hu-HU" sz="2800" kern="0" dirty="0"/>
              <a:t>, GCS: 12</a:t>
            </a:r>
          </a:p>
          <a:p>
            <a:pPr marL="609600" indent="-609600">
              <a:defRPr/>
            </a:pPr>
            <a:endParaRPr lang="hu-HU" altLang="hu-HU" sz="2800" kern="0" dirty="0"/>
          </a:p>
          <a:p>
            <a:pPr marL="1371600" lvl="2" indent="-457200">
              <a:defRPr/>
            </a:pPr>
            <a:r>
              <a:rPr lang="hu-HU" altLang="hu-HU" sz="2000" kern="0" dirty="0"/>
              <a:t>pH:	7.60</a:t>
            </a:r>
          </a:p>
          <a:p>
            <a:pPr marL="1371600" lvl="2" indent="-457200">
              <a:defRPr/>
            </a:pPr>
            <a:r>
              <a:rPr lang="hu-HU" altLang="hu-HU" sz="2000" kern="0" dirty="0"/>
              <a:t>CO</a:t>
            </a:r>
            <a:r>
              <a:rPr lang="hu-HU" altLang="hu-HU" sz="2000" kern="0" baseline="-25000" dirty="0"/>
              <a:t>2</a:t>
            </a:r>
            <a:r>
              <a:rPr lang="hu-HU" altLang="hu-HU" sz="2000" kern="0" dirty="0"/>
              <a:t>:	43</a:t>
            </a:r>
          </a:p>
          <a:p>
            <a:pPr marL="1371600" lvl="2" indent="-457200">
              <a:defRPr/>
            </a:pPr>
            <a:r>
              <a:rPr lang="hu-HU" altLang="hu-HU" sz="2000" kern="0" dirty="0"/>
              <a:t>HCO</a:t>
            </a:r>
            <a:r>
              <a:rPr lang="hu-HU" altLang="hu-HU" sz="2000" kern="0" baseline="-25000" dirty="0"/>
              <a:t>3</a:t>
            </a:r>
            <a:r>
              <a:rPr lang="hu-HU" altLang="hu-HU" sz="2000" kern="0" baseline="30000" dirty="0"/>
              <a:t>-</a:t>
            </a:r>
            <a:r>
              <a:rPr lang="hu-HU" altLang="hu-HU" sz="2000" kern="0" dirty="0"/>
              <a:t>:	43</a:t>
            </a:r>
          </a:p>
          <a:p>
            <a:pPr marL="609600" indent="-609600">
              <a:defRPr/>
            </a:pPr>
            <a:endParaRPr lang="hu-HU" altLang="hu-HU" sz="2800" kern="0" dirty="0"/>
          </a:p>
          <a:p>
            <a:pPr marL="609600" indent="-609600">
              <a:defRPr/>
            </a:pPr>
            <a:r>
              <a:rPr lang="hu-HU" altLang="hu-HU" sz="2800" kern="0" dirty="0"/>
              <a:t>Dg: </a:t>
            </a:r>
            <a:r>
              <a:rPr lang="hu-HU" altLang="hu-HU" sz="2800" kern="0" dirty="0" err="1"/>
              <a:t>decompensated</a:t>
            </a:r>
            <a:r>
              <a:rPr lang="hu-HU" altLang="hu-HU" sz="2800" kern="0" dirty="0"/>
              <a:t> </a:t>
            </a:r>
            <a:r>
              <a:rPr lang="hu-HU" altLang="hu-HU" sz="2800" kern="0" dirty="0" err="1"/>
              <a:t>metabolic</a:t>
            </a:r>
            <a:r>
              <a:rPr lang="hu-HU" altLang="hu-HU" sz="2800" kern="0" dirty="0"/>
              <a:t> </a:t>
            </a:r>
            <a:r>
              <a:rPr lang="hu-HU" altLang="hu-HU" sz="2800" kern="0" dirty="0" err="1"/>
              <a:t>alkalosis</a:t>
            </a:r>
            <a:endParaRPr lang="hu-HU" altLang="hu-HU" sz="2800" kern="0" dirty="0"/>
          </a:p>
          <a:p>
            <a:pPr marL="609600" indent="-609600">
              <a:defRPr/>
            </a:pPr>
            <a:r>
              <a:rPr lang="hu-HU" altLang="hu-HU" sz="2800" kern="0" dirty="0" err="1"/>
              <a:t>Treatment</a:t>
            </a:r>
            <a:r>
              <a:rPr lang="hu-HU" altLang="hu-HU" sz="2800" kern="0" dirty="0"/>
              <a:t>:</a:t>
            </a:r>
          </a:p>
          <a:p>
            <a:pPr marL="1371600" lvl="2" indent="-457200">
              <a:defRPr/>
            </a:pPr>
            <a:r>
              <a:rPr lang="hu-HU" altLang="hu-HU" sz="2000" kern="0" dirty="0"/>
              <a:t>O</a:t>
            </a:r>
            <a:r>
              <a:rPr lang="hu-HU" altLang="hu-HU" sz="2000" kern="0" baseline="-25000" dirty="0"/>
              <a:t>2</a:t>
            </a:r>
            <a:r>
              <a:rPr lang="hu-HU" altLang="hu-HU" sz="2000" kern="0" dirty="0"/>
              <a:t>, fluid (RL), K</a:t>
            </a:r>
            <a:r>
              <a:rPr lang="hu-HU" altLang="hu-HU" sz="2000" kern="0" baseline="30000" dirty="0"/>
              <a:t>+ </a:t>
            </a:r>
            <a:r>
              <a:rPr lang="hu-HU" altLang="hu-HU" sz="2000" kern="0" dirty="0"/>
              <a:t>(</a:t>
            </a:r>
            <a:r>
              <a:rPr lang="hu-HU" altLang="hu-HU" sz="2000" kern="0" dirty="0" err="1"/>
              <a:t>max</a:t>
            </a:r>
            <a:r>
              <a:rPr lang="hu-HU" altLang="hu-HU" sz="2000" kern="0" dirty="0"/>
              <a:t>: 50 </a:t>
            </a:r>
            <a:r>
              <a:rPr lang="hu-HU" altLang="hu-HU" sz="2000" kern="0" dirty="0" err="1"/>
              <a:t>mmol</a:t>
            </a:r>
            <a:r>
              <a:rPr lang="hu-HU" altLang="hu-HU" sz="2000" kern="0" dirty="0"/>
              <a:t>/h)</a:t>
            </a:r>
          </a:p>
        </p:txBody>
      </p:sp>
    </p:spTree>
    <p:custDataLst>
      <p:tags r:id="rId1"/>
    </p:custDataLst>
    <p:extLst>
      <p:ext uri="{BB962C8B-B14F-4D97-AF65-F5344CB8AC3E}">
        <p14:creationId xmlns:p14="http://schemas.microsoft.com/office/powerpoint/2010/main" val="4284861296"/>
      </p:ext>
    </p:extLst>
  </p:cSld>
  <p:clrMapOvr>
    <a:masterClrMapping/>
  </p:clrMapOvr>
  <p:transition advTm="1079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1000"/>
                                        <p:tgtEl>
                                          <p:spTgt spid="12">
                                            <p:txEl>
                                              <p:pRg st="0" end="0"/>
                                            </p:txEl>
                                          </p:spTgt>
                                        </p:tgtEl>
                                      </p:cBhvr>
                                    </p:animEffect>
                                    <p:anim calcmode="lin" valueType="num">
                                      <p:cBhvr>
                                        <p:cTn id="8"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2">
                                            <p:txEl>
                                              <p:pRg st="2" end="2"/>
                                            </p:txEl>
                                          </p:spTgt>
                                        </p:tgtEl>
                                        <p:attrNameLst>
                                          <p:attrName>style.visibility</p:attrName>
                                        </p:attrNameLst>
                                      </p:cBhvr>
                                      <p:to>
                                        <p:strVal val="visible"/>
                                      </p:to>
                                    </p:set>
                                    <p:animEffect transition="in" filter="fade">
                                      <p:cBhvr>
                                        <p:cTn id="14" dur="1000"/>
                                        <p:tgtEl>
                                          <p:spTgt spid="12">
                                            <p:txEl>
                                              <p:pRg st="2" end="2"/>
                                            </p:txEl>
                                          </p:spTgt>
                                        </p:tgtEl>
                                      </p:cBhvr>
                                    </p:animEffect>
                                    <p:anim calcmode="lin" valueType="num">
                                      <p:cBhvr>
                                        <p:cTn id="15"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2">
                                            <p:txEl>
                                              <p:pRg st="2" end="2"/>
                                            </p:txEl>
                                          </p:spTgt>
                                        </p:tgtEl>
                                        <p:attrNameLst>
                                          <p:attrName>ppt_y</p:attrName>
                                        </p:attrNameLst>
                                      </p:cBhvr>
                                      <p:tavLst>
                                        <p:tav tm="0">
                                          <p:val>
                                            <p:strVal val="#ppt_y-.1"/>
                                          </p:val>
                                        </p:tav>
                                        <p:tav tm="100000">
                                          <p:val>
                                            <p:strVal val="#ppt_y"/>
                                          </p:val>
                                        </p:tav>
                                      </p:tavLst>
                                    </p:anim>
                                  </p:childTnLst>
                                </p:cTn>
                              </p:par>
                              <p:par>
                                <p:cTn id="17" presetID="47" presetClass="entr" presetSubtype="0" fill="hold" grpId="0" nodeType="with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animEffect transition="in" filter="fade">
                                      <p:cBhvr>
                                        <p:cTn id="19" dur="1000"/>
                                        <p:tgtEl>
                                          <p:spTgt spid="12">
                                            <p:txEl>
                                              <p:pRg st="3" end="3"/>
                                            </p:txEl>
                                          </p:spTgt>
                                        </p:tgtEl>
                                      </p:cBhvr>
                                    </p:animEffect>
                                    <p:anim calcmode="lin" valueType="num">
                                      <p:cBhvr>
                                        <p:cTn id="20" dur="1000" fill="hold"/>
                                        <p:tgtEl>
                                          <p:spTgt spid="12">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12">
                                            <p:txEl>
                                              <p:pRg st="3" end="3"/>
                                            </p:txEl>
                                          </p:spTgt>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12">
                                            <p:txEl>
                                              <p:pRg st="4" end="4"/>
                                            </p:txEl>
                                          </p:spTgt>
                                        </p:tgtEl>
                                        <p:attrNameLst>
                                          <p:attrName>style.visibility</p:attrName>
                                        </p:attrNameLst>
                                      </p:cBhvr>
                                      <p:to>
                                        <p:strVal val="visible"/>
                                      </p:to>
                                    </p:set>
                                    <p:animEffect transition="in" filter="fade">
                                      <p:cBhvr>
                                        <p:cTn id="24" dur="1000"/>
                                        <p:tgtEl>
                                          <p:spTgt spid="12">
                                            <p:txEl>
                                              <p:pRg st="4" end="4"/>
                                            </p:txEl>
                                          </p:spTgt>
                                        </p:tgtEl>
                                      </p:cBhvr>
                                    </p:animEffect>
                                    <p:anim calcmode="lin" valueType="num">
                                      <p:cBhvr>
                                        <p:cTn id="25" dur="1000" fill="hold"/>
                                        <p:tgtEl>
                                          <p:spTgt spid="12">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1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grpId="0" nodeType="clickEffect">
                                  <p:stCondLst>
                                    <p:cond delay="0"/>
                                  </p:stCondLst>
                                  <p:childTnLst>
                                    <p:set>
                                      <p:cBhvr>
                                        <p:cTn id="30" dur="1" fill="hold">
                                          <p:stCondLst>
                                            <p:cond delay="0"/>
                                          </p:stCondLst>
                                        </p:cTn>
                                        <p:tgtEl>
                                          <p:spTgt spid="12">
                                            <p:txEl>
                                              <p:pRg st="6" end="6"/>
                                            </p:txEl>
                                          </p:spTgt>
                                        </p:tgtEl>
                                        <p:attrNameLst>
                                          <p:attrName>style.visibility</p:attrName>
                                        </p:attrNameLst>
                                      </p:cBhvr>
                                      <p:to>
                                        <p:strVal val="visible"/>
                                      </p:to>
                                    </p:set>
                                    <p:animEffect transition="in" filter="fade">
                                      <p:cBhvr>
                                        <p:cTn id="31" dur="1000"/>
                                        <p:tgtEl>
                                          <p:spTgt spid="12">
                                            <p:txEl>
                                              <p:pRg st="6" end="6"/>
                                            </p:txEl>
                                          </p:spTgt>
                                        </p:tgtEl>
                                      </p:cBhvr>
                                    </p:animEffect>
                                    <p:anim calcmode="lin" valueType="num">
                                      <p:cBhvr>
                                        <p:cTn id="32" dur="1000" fill="hold"/>
                                        <p:tgtEl>
                                          <p:spTgt spid="12">
                                            <p:txEl>
                                              <p:pRg st="6" end="6"/>
                                            </p:txEl>
                                          </p:spTgt>
                                        </p:tgtEl>
                                        <p:attrNameLst>
                                          <p:attrName>ppt_x</p:attrName>
                                        </p:attrNameLst>
                                      </p:cBhvr>
                                      <p:tavLst>
                                        <p:tav tm="0">
                                          <p:val>
                                            <p:strVal val="#ppt_x"/>
                                          </p:val>
                                        </p:tav>
                                        <p:tav tm="100000">
                                          <p:val>
                                            <p:strVal val="#ppt_x"/>
                                          </p:val>
                                        </p:tav>
                                      </p:tavLst>
                                    </p:anim>
                                    <p:anim calcmode="lin" valueType="num">
                                      <p:cBhvr>
                                        <p:cTn id="33" dur="1000" fill="hold"/>
                                        <p:tgtEl>
                                          <p:spTgt spid="1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7" presetClass="entr" presetSubtype="0" fill="hold" grpId="0" nodeType="clickEffect">
                                  <p:stCondLst>
                                    <p:cond delay="0"/>
                                  </p:stCondLst>
                                  <p:childTnLst>
                                    <p:set>
                                      <p:cBhvr>
                                        <p:cTn id="37" dur="1" fill="hold">
                                          <p:stCondLst>
                                            <p:cond delay="0"/>
                                          </p:stCondLst>
                                        </p:cTn>
                                        <p:tgtEl>
                                          <p:spTgt spid="12">
                                            <p:txEl>
                                              <p:pRg st="7" end="7"/>
                                            </p:txEl>
                                          </p:spTgt>
                                        </p:tgtEl>
                                        <p:attrNameLst>
                                          <p:attrName>style.visibility</p:attrName>
                                        </p:attrNameLst>
                                      </p:cBhvr>
                                      <p:to>
                                        <p:strVal val="visible"/>
                                      </p:to>
                                    </p:set>
                                    <p:animEffect transition="in" filter="fade">
                                      <p:cBhvr>
                                        <p:cTn id="38" dur="1000"/>
                                        <p:tgtEl>
                                          <p:spTgt spid="12">
                                            <p:txEl>
                                              <p:pRg st="7" end="7"/>
                                            </p:txEl>
                                          </p:spTgt>
                                        </p:tgtEl>
                                      </p:cBhvr>
                                    </p:animEffect>
                                    <p:anim calcmode="lin" valueType="num">
                                      <p:cBhvr>
                                        <p:cTn id="39" dur="1000" fill="hold"/>
                                        <p:tgtEl>
                                          <p:spTgt spid="12">
                                            <p:txEl>
                                              <p:pRg st="7" end="7"/>
                                            </p:txEl>
                                          </p:spTgt>
                                        </p:tgtEl>
                                        <p:attrNameLst>
                                          <p:attrName>ppt_x</p:attrName>
                                        </p:attrNameLst>
                                      </p:cBhvr>
                                      <p:tavLst>
                                        <p:tav tm="0">
                                          <p:val>
                                            <p:strVal val="#ppt_x"/>
                                          </p:val>
                                        </p:tav>
                                        <p:tav tm="100000">
                                          <p:val>
                                            <p:strVal val="#ppt_x"/>
                                          </p:val>
                                        </p:tav>
                                      </p:tavLst>
                                    </p:anim>
                                    <p:anim calcmode="lin" valueType="num">
                                      <p:cBhvr>
                                        <p:cTn id="40" dur="1000" fill="hold"/>
                                        <p:tgtEl>
                                          <p:spTgt spid="12">
                                            <p:txEl>
                                              <p:pRg st="7" end="7"/>
                                            </p:txEl>
                                          </p:spTgt>
                                        </p:tgtEl>
                                        <p:attrNameLst>
                                          <p:attrName>ppt_y</p:attrName>
                                        </p:attrNameLst>
                                      </p:cBhvr>
                                      <p:tavLst>
                                        <p:tav tm="0">
                                          <p:val>
                                            <p:strVal val="#ppt_y-.1"/>
                                          </p:val>
                                        </p:tav>
                                        <p:tav tm="100000">
                                          <p:val>
                                            <p:strVal val="#ppt_y"/>
                                          </p:val>
                                        </p:tav>
                                      </p:tavLst>
                                    </p:anim>
                                  </p:childTnLst>
                                </p:cTn>
                              </p:par>
                              <p:par>
                                <p:cTn id="41" presetID="47" presetClass="entr" presetSubtype="0" fill="hold" grpId="0" nodeType="withEffect">
                                  <p:stCondLst>
                                    <p:cond delay="0"/>
                                  </p:stCondLst>
                                  <p:childTnLst>
                                    <p:set>
                                      <p:cBhvr>
                                        <p:cTn id="42" dur="1" fill="hold">
                                          <p:stCondLst>
                                            <p:cond delay="0"/>
                                          </p:stCondLst>
                                        </p:cTn>
                                        <p:tgtEl>
                                          <p:spTgt spid="12">
                                            <p:txEl>
                                              <p:pRg st="8" end="8"/>
                                            </p:txEl>
                                          </p:spTgt>
                                        </p:tgtEl>
                                        <p:attrNameLst>
                                          <p:attrName>style.visibility</p:attrName>
                                        </p:attrNameLst>
                                      </p:cBhvr>
                                      <p:to>
                                        <p:strVal val="visible"/>
                                      </p:to>
                                    </p:set>
                                    <p:animEffect transition="in" filter="fade">
                                      <p:cBhvr>
                                        <p:cTn id="43" dur="1000"/>
                                        <p:tgtEl>
                                          <p:spTgt spid="12">
                                            <p:txEl>
                                              <p:pRg st="8" end="8"/>
                                            </p:txEl>
                                          </p:spTgt>
                                        </p:tgtEl>
                                      </p:cBhvr>
                                    </p:animEffect>
                                    <p:anim calcmode="lin" valueType="num">
                                      <p:cBhvr>
                                        <p:cTn id="44" dur="1000" fill="hold"/>
                                        <p:tgtEl>
                                          <p:spTgt spid="12">
                                            <p:txEl>
                                              <p:pRg st="8" end="8"/>
                                            </p:txEl>
                                          </p:spTgt>
                                        </p:tgtEl>
                                        <p:attrNameLst>
                                          <p:attrName>ppt_x</p:attrName>
                                        </p:attrNameLst>
                                      </p:cBhvr>
                                      <p:tavLst>
                                        <p:tav tm="0">
                                          <p:val>
                                            <p:strVal val="#ppt_x"/>
                                          </p:val>
                                        </p:tav>
                                        <p:tav tm="100000">
                                          <p:val>
                                            <p:strVal val="#ppt_x"/>
                                          </p:val>
                                        </p:tav>
                                      </p:tavLst>
                                    </p:anim>
                                    <p:anim calcmode="lin" valueType="num">
                                      <p:cBhvr>
                                        <p:cTn id="45" dur="1000" fill="hold"/>
                                        <p:tgtEl>
                                          <p:spTgt spid="12">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4" name="Rectangle 4">
            <a:extLst>
              <a:ext uri="{FF2B5EF4-FFF2-40B4-BE49-F238E27FC236}">
                <a16:creationId xmlns:a16="http://schemas.microsoft.com/office/drawing/2014/main" id="{E8D9DFB0-F643-6146-AEBC-7893DF38D478}"/>
              </a:ext>
            </a:extLst>
          </p:cNvPr>
          <p:cNvSpPr>
            <a:spLocks noChangeArrowheads="1"/>
          </p:cNvSpPr>
          <p:nvPr/>
        </p:nvSpPr>
        <p:spPr bwMode="auto">
          <a:xfrm>
            <a:off x="4165600" y="6770511"/>
            <a:ext cx="3860800" cy="541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de-DE" altLang="hu-HU" sz="2844">
              <a:solidFill>
                <a:srgbClr val="000000"/>
              </a:solidFill>
            </a:endParaRPr>
          </a:p>
        </p:txBody>
      </p:sp>
      <p:sp>
        <p:nvSpPr>
          <p:cNvPr id="40" name="Rectangle 9" descr="Vastag átlós felfelé">
            <a:extLst>
              <a:ext uri="{FF2B5EF4-FFF2-40B4-BE49-F238E27FC236}">
                <a16:creationId xmlns:a16="http://schemas.microsoft.com/office/drawing/2014/main" id="{C6D2B10B-11F0-D849-8EEE-E9F775A152B6}"/>
              </a:ext>
            </a:extLst>
          </p:cNvPr>
          <p:cNvSpPr>
            <a:spLocks noChangeArrowheads="1"/>
          </p:cNvSpPr>
          <p:nvPr/>
        </p:nvSpPr>
        <p:spPr bwMode="auto">
          <a:xfrm>
            <a:off x="1618287" y="868446"/>
            <a:ext cx="9505055" cy="62517"/>
          </a:xfrm>
          <a:prstGeom prst="rect">
            <a:avLst/>
          </a:prstGeom>
          <a:gradFill rotWithShape="0">
            <a:gsLst>
              <a:gs pos="0">
                <a:srgbClr val="15AAA6"/>
              </a:gs>
              <a:gs pos="50000">
                <a:srgbClr val="73BFBF"/>
              </a:gs>
              <a:gs pos="100000">
                <a:srgbClr val="D9F3EE"/>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sp>
        <p:nvSpPr>
          <p:cNvPr id="43" name="Rectangle 9" descr="Vastag átlós felfelé">
            <a:extLst>
              <a:ext uri="{FF2B5EF4-FFF2-40B4-BE49-F238E27FC236}">
                <a16:creationId xmlns:a16="http://schemas.microsoft.com/office/drawing/2014/main" id="{DC49D014-CA91-6744-8B16-DD0AFDE24CDB}"/>
              </a:ext>
            </a:extLst>
          </p:cNvPr>
          <p:cNvSpPr>
            <a:spLocks noChangeArrowheads="1"/>
          </p:cNvSpPr>
          <p:nvPr/>
        </p:nvSpPr>
        <p:spPr bwMode="auto">
          <a:xfrm>
            <a:off x="0" y="6525344"/>
            <a:ext cx="12192000" cy="43348"/>
          </a:xfrm>
          <a:prstGeom prst="rect">
            <a:avLst/>
          </a:prstGeom>
          <a:gradFill>
            <a:gsLst>
              <a:gs pos="0">
                <a:srgbClr val="C03844"/>
              </a:gs>
              <a:gs pos="50000">
                <a:srgbClr val="C06A70"/>
              </a:gs>
              <a:gs pos="100000">
                <a:srgbClr val="BBB2C0"/>
              </a:gs>
            </a:gsLst>
            <a:lin ang="0" scaled="1"/>
          </a:gradFill>
          <a:ln>
            <a:noFill/>
          </a:ln>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pic>
        <p:nvPicPr>
          <p:cNvPr id="44" name="Kép 43">
            <a:extLst>
              <a:ext uri="{FF2B5EF4-FFF2-40B4-BE49-F238E27FC236}">
                <a16:creationId xmlns:a16="http://schemas.microsoft.com/office/drawing/2014/main" id="{16D68B96-E9EA-E944-B457-FA649DCF82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192" y="4404"/>
            <a:ext cx="1580689" cy="947283"/>
          </a:xfrm>
          <a:prstGeom prst="rect">
            <a:avLst/>
          </a:prstGeom>
        </p:spPr>
      </p:pic>
      <p:pic>
        <p:nvPicPr>
          <p:cNvPr id="45" name="Kép 44">
            <a:extLst>
              <a:ext uri="{FF2B5EF4-FFF2-40B4-BE49-F238E27FC236}">
                <a16:creationId xmlns:a16="http://schemas.microsoft.com/office/drawing/2014/main" id="{25B8F450-A741-7F46-96DE-1406641072C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57510" y="188640"/>
            <a:ext cx="515154" cy="515154"/>
          </a:xfrm>
          <a:prstGeom prst="rect">
            <a:avLst/>
          </a:prstGeom>
        </p:spPr>
      </p:pic>
      <p:pic>
        <p:nvPicPr>
          <p:cNvPr id="46" name="Kép 45">
            <a:extLst>
              <a:ext uri="{FF2B5EF4-FFF2-40B4-BE49-F238E27FC236}">
                <a16:creationId xmlns:a16="http://schemas.microsoft.com/office/drawing/2014/main" id="{037CEAAB-69E6-5349-BBDE-4AA9E097DC7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5440" y="95964"/>
            <a:ext cx="419445" cy="405043"/>
          </a:xfrm>
          <a:prstGeom prst="rect">
            <a:avLst/>
          </a:prstGeom>
        </p:spPr>
      </p:pic>
      <p:pic>
        <p:nvPicPr>
          <p:cNvPr id="13" name="Picture 12" descr="A picture containing food&#10;&#10;Description automatically generated">
            <a:extLst>
              <a:ext uri="{FF2B5EF4-FFF2-40B4-BE49-F238E27FC236}">
                <a16:creationId xmlns:a16="http://schemas.microsoft.com/office/drawing/2014/main" id="{01305211-F37C-0F40-B215-33625F7923A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956915" y="188640"/>
            <a:ext cx="539685" cy="515154"/>
          </a:xfrm>
          <a:prstGeom prst="rect">
            <a:avLst/>
          </a:prstGeom>
        </p:spPr>
      </p:pic>
      <p:sp>
        <p:nvSpPr>
          <p:cNvPr id="14" name="Téglalap 40">
            <a:extLst>
              <a:ext uri="{FF2B5EF4-FFF2-40B4-BE49-F238E27FC236}">
                <a16:creationId xmlns:a16="http://schemas.microsoft.com/office/drawing/2014/main" id="{8C171D1F-E5E9-E740-8C4B-417546C0C148}"/>
              </a:ext>
            </a:extLst>
          </p:cNvPr>
          <p:cNvSpPr/>
          <p:nvPr/>
        </p:nvSpPr>
        <p:spPr bwMode="auto">
          <a:xfrm>
            <a:off x="-28191" y="6568693"/>
            <a:ext cx="12220192" cy="359387"/>
          </a:xfrm>
          <a:prstGeom prst="rect">
            <a:avLst/>
          </a:prstGeom>
          <a:solidFill>
            <a:srgbClr val="ECECEC"/>
          </a:solidFill>
          <a:ln w="12700" cap="flat" cmpd="sng" algn="ctr">
            <a:noFill/>
            <a:prstDash val="solid"/>
            <a:round/>
            <a:headEnd type="none" w="sm" len="sm"/>
            <a:tailEnd type="none" w="sm" len="sm"/>
          </a:ln>
          <a:effectLst/>
        </p:spPr>
        <p:txBody>
          <a:bodyPr vert="horz" wrap="square" lIns="108373" tIns="54187" rIns="108373" bIns="54187" numCol="1" rtlCol="0" anchor="t" anchorCtr="0" compatLnSpc="1">
            <a:prstTxWarp prst="textNoShape">
              <a:avLst/>
            </a:prstTxWarp>
          </a:bodyPr>
          <a:lstStyle/>
          <a:p>
            <a:pPr defTabSz="1083747">
              <a:defRPr/>
            </a:pPr>
            <a:endParaRPr lang="hu-HU" sz="2133">
              <a:solidFill>
                <a:srgbClr val="000000"/>
              </a:solidFill>
            </a:endParaRPr>
          </a:p>
        </p:txBody>
      </p:sp>
      <p:sp>
        <p:nvSpPr>
          <p:cNvPr id="16" name="Text Box 4">
            <a:extLst>
              <a:ext uri="{FF2B5EF4-FFF2-40B4-BE49-F238E27FC236}">
                <a16:creationId xmlns:a16="http://schemas.microsoft.com/office/drawing/2014/main" id="{CC6FF137-DEDA-C44A-8DFC-07DD1ECD7A81}"/>
              </a:ext>
            </a:extLst>
          </p:cNvPr>
          <p:cNvSpPr txBox="1">
            <a:spLocks noChangeArrowheads="1"/>
          </p:cNvSpPr>
          <p:nvPr/>
        </p:nvSpPr>
        <p:spPr bwMode="auto">
          <a:xfrm>
            <a:off x="2597224" y="116632"/>
            <a:ext cx="7315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FontTx/>
              <a:buNone/>
            </a:pPr>
            <a:r>
              <a:rPr lang="hu-HU" altLang="hu-HU" sz="4400" dirty="0" err="1">
                <a:solidFill>
                  <a:srgbClr val="294143"/>
                </a:solidFill>
              </a:rPr>
              <a:t>Case</a:t>
            </a:r>
            <a:r>
              <a:rPr lang="hu-HU" altLang="hu-HU" sz="4400" dirty="0">
                <a:solidFill>
                  <a:srgbClr val="294143"/>
                </a:solidFill>
              </a:rPr>
              <a:t> - 5</a:t>
            </a:r>
          </a:p>
        </p:txBody>
      </p:sp>
      <p:sp>
        <p:nvSpPr>
          <p:cNvPr id="15" name="Rectangle 3">
            <a:extLst>
              <a:ext uri="{FF2B5EF4-FFF2-40B4-BE49-F238E27FC236}">
                <a16:creationId xmlns:a16="http://schemas.microsoft.com/office/drawing/2014/main" id="{0E7F6BEB-52A2-7A4C-88E3-EE36745BF7E7}"/>
              </a:ext>
            </a:extLst>
          </p:cNvPr>
          <p:cNvSpPr txBox="1">
            <a:spLocks noChangeArrowheads="1"/>
          </p:cNvSpPr>
          <p:nvPr/>
        </p:nvSpPr>
        <p:spPr bwMode="auto">
          <a:xfrm>
            <a:off x="2203648" y="1325563"/>
            <a:ext cx="79248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defTabSz="762000" rtl="0" eaLnBrk="0" fontAlgn="base" hangingPunct="0">
              <a:spcBef>
                <a:spcPct val="20000"/>
              </a:spcBef>
              <a:spcAft>
                <a:spcPct val="0"/>
              </a:spcAft>
              <a:buSzPct val="100000"/>
              <a:buChar char="•"/>
              <a:defRPr sz="3200">
                <a:solidFill>
                  <a:schemeClr val="tx1"/>
                </a:solidFill>
                <a:latin typeface="+mn-lt"/>
                <a:ea typeface="+mn-ea"/>
                <a:cs typeface="+mn-cs"/>
              </a:defRPr>
            </a:lvl1pPr>
            <a:lvl2pPr marL="742950" indent="-285750" algn="l" defTabSz="762000" rtl="0" eaLnBrk="0" fontAlgn="base" hangingPunct="0">
              <a:spcBef>
                <a:spcPct val="20000"/>
              </a:spcBef>
              <a:spcAft>
                <a:spcPct val="0"/>
              </a:spcAft>
              <a:buSzPct val="100000"/>
              <a:buChar char="–"/>
              <a:defRPr sz="2800">
                <a:solidFill>
                  <a:schemeClr val="tx1"/>
                </a:solidFill>
                <a:latin typeface="+mn-lt"/>
              </a:defRPr>
            </a:lvl2pPr>
            <a:lvl3pPr marL="1143000" indent="-228600" algn="l" defTabSz="762000" rtl="0" eaLnBrk="0" fontAlgn="base" hangingPunct="0">
              <a:spcBef>
                <a:spcPct val="20000"/>
              </a:spcBef>
              <a:spcAft>
                <a:spcPct val="0"/>
              </a:spcAft>
              <a:buSzPct val="100000"/>
              <a:buChar char="•"/>
              <a:defRPr sz="2400">
                <a:solidFill>
                  <a:schemeClr val="tx1"/>
                </a:solidFill>
                <a:latin typeface="+mn-lt"/>
              </a:defRPr>
            </a:lvl3pPr>
            <a:lvl4pPr marL="1600200" indent="-228600" algn="l" defTabSz="762000" rtl="0" eaLnBrk="0" fontAlgn="base" hangingPunct="0">
              <a:spcBef>
                <a:spcPct val="20000"/>
              </a:spcBef>
              <a:spcAft>
                <a:spcPct val="0"/>
              </a:spcAft>
              <a:buSzPct val="100000"/>
              <a:buChar char="–"/>
              <a:defRPr sz="2000">
                <a:solidFill>
                  <a:schemeClr val="tx1"/>
                </a:solidFill>
                <a:latin typeface="+mn-lt"/>
              </a:defRPr>
            </a:lvl4pPr>
            <a:lvl5pPr marL="2057400" indent="-228600" algn="l" defTabSz="762000" rtl="0" eaLnBrk="0" fontAlgn="base" hangingPunct="0">
              <a:spcBef>
                <a:spcPct val="20000"/>
              </a:spcBef>
              <a:spcAft>
                <a:spcPct val="0"/>
              </a:spcAft>
              <a:buSzPct val="100000"/>
              <a:buChar char="•"/>
              <a:defRPr sz="2000">
                <a:solidFill>
                  <a:schemeClr val="tx1"/>
                </a:solidFill>
                <a:latin typeface="+mn-lt"/>
              </a:defRPr>
            </a:lvl5pPr>
            <a:lvl6pPr marL="2514600" indent="-228600" algn="l" defTabSz="762000" rtl="0" eaLnBrk="0" fontAlgn="base" hangingPunct="0">
              <a:spcBef>
                <a:spcPct val="20000"/>
              </a:spcBef>
              <a:spcAft>
                <a:spcPct val="0"/>
              </a:spcAft>
              <a:buSzPct val="100000"/>
              <a:buChar char="•"/>
              <a:defRPr sz="2000">
                <a:solidFill>
                  <a:schemeClr val="tx1"/>
                </a:solidFill>
                <a:latin typeface="+mn-lt"/>
              </a:defRPr>
            </a:lvl6pPr>
            <a:lvl7pPr marL="2971800" indent="-228600" algn="l" defTabSz="762000" rtl="0" eaLnBrk="0" fontAlgn="base" hangingPunct="0">
              <a:spcBef>
                <a:spcPct val="20000"/>
              </a:spcBef>
              <a:spcAft>
                <a:spcPct val="0"/>
              </a:spcAft>
              <a:buSzPct val="100000"/>
              <a:buChar char="•"/>
              <a:defRPr sz="2000">
                <a:solidFill>
                  <a:schemeClr val="tx1"/>
                </a:solidFill>
                <a:latin typeface="+mn-lt"/>
              </a:defRPr>
            </a:lvl7pPr>
            <a:lvl8pPr marL="3429000" indent="-228600" algn="l" defTabSz="762000" rtl="0" eaLnBrk="0" fontAlgn="base" hangingPunct="0">
              <a:spcBef>
                <a:spcPct val="20000"/>
              </a:spcBef>
              <a:spcAft>
                <a:spcPct val="0"/>
              </a:spcAft>
              <a:buSzPct val="100000"/>
              <a:buChar char="•"/>
              <a:defRPr sz="2000">
                <a:solidFill>
                  <a:schemeClr val="tx1"/>
                </a:solidFill>
                <a:latin typeface="+mn-lt"/>
              </a:defRPr>
            </a:lvl8pPr>
            <a:lvl9pPr marL="3886200" indent="-228600" algn="l" defTabSz="762000" rtl="0" eaLnBrk="0" fontAlgn="base" hangingPunct="0">
              <a:spcBef>
                <a:spcPct val="20000"/>
              </a:spcBef>
              <a:spcAft>
                <a:spcPct val="0"/>
              </a:spcAft>
              <a:buSzPct val="100000"/>
              <a:buChar char="•"/>
              <a:defRPr sz="2000">
                <a:solidFill>
                  <a:schemeClr val="tx1"/>
                </a:solidFill>
                <a:latin typeface="+mn-lt"/>
              </a:defRPr>
            </a:lvl9pPr>
          </a:lstStyle>
          <a:p>
            <a:pPr marL="609600" indent="-609600">
              <a:defRPr/>
            </a:pPr>
            <a:r>
              <a:rPr lang="hu-HU" altLang="hu-HU" sz="2800" kern="0" dirty="0">
                <a:solidFill>
                  <a:srgbClr val="294143"/>
                </a:solidFill>
              </a:rPr>
              <a:t>70 y old man, COPD, </a:t>
            </a:r>
            <a:r>
              <a:rPr lang="hu-HU" altLang="hu-HU" sz="2800" kern="0" dirty="0" err="1">
                <a:solidFill>
                  <a:srgbClr val="294143"/>
                </a:solidFill>
              </a:rPr>
              <a:t>admitted</a:t>
            </a:r>
            <a:r>
              <a:rPr lang="hu-HU" altLang="hu-HU" sz="2800" kern="0" dirty="0">
                <a:solidFill>
                  <a:srgbClr val="294143"/>
                </a:solidFill>
              </a:rPr>
              <a:t> </a:t>
            </a:r>
            <a:r>
              <a:rPr lang="hu-HU" altLang="hu-HU" sz="2800" kern="0" dirty="0" err="1">
                <a:solidFill>
                  <a:srgbClr val="294143"/>
                </a:solidFill>
              </a:rPr>
              <a:t>with</a:t>
            </a:r>
            <a:r>
              <a:rPr lang="hu-HU" altLang="hu-HU" sz="2800" kern="0" dirty="0">
                <a:solidFill>
                  <a:srgbClr val="294143"/>
                </a:solidFill>
              </a:rPr>
              <a:t> </a:t>
            </a:r>
            <a:r>
              <a:rPr lang="hu-HU" altLang="hu-HU" sz="2800" kern="0" dirty="0" err="1">
                <a:solidFill>
                  <a:srgbClr val="294143"/>
                </a:solidFill>
              </a:rPr>
              <a:t>acute</a:t>
            </a:r>
            <a:r>
              <a:rPr lang="hu-HU" altLang="hu-HU" sz="2800" kern="0" dirty="0">
                <a:solidFill>
                  <a:srgbClr val="294143"/>
                </a:solidFill>
              </a:rPr>
              <a:t> </a:t>
            </a:r>
            <a:r>
              <a:rPr lang="hu-HU" altLang="hu-HU" sz="2800" kern="0" dirty="0" err="1">
                <a:solidFill>
                  <a:srgbClr val="294143"/>
                </a:solidFill>
              </a:rPr>
              <a:t>flareup</a:t>
            </a:r>
            <a:r>
              <a:rPr lang="hu-HU" altLang="hu-HU" sz="2800" kern="0" dirty="0">
                <a:solidFill>
                  <a:srgbClr val="294143"/>
                </a:solidFill>
              </a:rPr>
              <a:t> of </a:t>
            </a:r>
            <a:r>
              <a:rPr lang="hu-HU" altLang="hu-HU" sz="2800" kern="0" dirty="0" err="1">
                <a:solidFill>
                  <a:srgbClr val="294143"/>
                </a:solidFill>
              </a:rPr>
              <a:t>cold</a:t>
            </a:r>
            <a:endParaRPr lang="hu-HU" altLang="hu-HU" sz="2800" kern="0" dirty="0">
              <a:solidFill>
                <a:srgbClr val="294143"/>
              </a:solidFill>
            </a:endParaRPr>
          </a:p>
          <a:p>
            <a:pPr marL="609600" indent="-609600">
              <a:defRPr/>
            </a:pPr>
            <a:endParaRPr lang="hu-HU" altLang="hu-HU" sz="2800" kern="0" dirty="0">
              <a:solidFill>
                <a:srgbClr val="294143"/>
              </a:solidFill>
            </a:endParaRPr>
          </a:p>
          <a:p>
            <a:pPr marL="1371600" lvl="2" indent="-457200">
              <a:defRPr/>
            </a:pPr>
            <a:r>
              <a:rPr lang="hu-HU" altLang="hu-HU" sz="2000" kern="0" dirty="0">
                <a:solidFill>
                  <a:srgbClr val="294143"/>
                </a:solidFill>
              </a:rPr>
              <a:t>pH:	7.48</a:t>
            </a:r>
          </a:p>
          <a:p>
            <a:pPr marL="1371600" lvl="2" indent="-457200">
              <a:defRPr/>
            </a:pPr>
            <a:r>
              <a:rPr lang="hu-HU" altLang="hu-HU" sz="2000" kern="0" dirty="0">
                <a:solidFill>
                  <a:srgbClr val="294143"/>
                </a:solidFill>
              </a:rPr>
              <a:t>CO</a:t>
            </a:r>
            <a:r>
              <a:rPr lang="hu-HU" altLang="hu-HU" sz="2000" kern="0" baseline="-25000" dirty="0">
                <a:solidFill>
                  <a:srgbClr val="294143"/>
                </a:solidFill>
              </a:rPr>
              <a:t>2</a:t>
            </a:r>
            <a:r>
              <a:rPr lang="hu-HU" altLang="hu-HU" sz="2000" kern="0" dirty="0">
                <a:solidFill>
                  <a:srgbClr val="294143"/>
                </a:solidFill>
              </a:rPr>
              <a:t>:	72</a:t>
            </a:r>
          </a:p>
          <a:p>
            <a:pPr marL="1371600" lvl="2" indent="-457200">
              <a:defRPr/>
            </a:pPr>
            <a:r>
              <a:rPr lang="hu-HU" altLang="hu-HU" sz="2000" kern="0" dirty="0">
                <a:solidFill>
                  <a:srgbClr val="294143"/>
                </a:solidFill>
              </a:rPr>
              <a:t>HCO</a:t>
            </a:r>
            <a:r>
              <a:rPr lang="hu-HU" altLang="hu-HU" sz="2000" kern="0" baseline="-25000" dirty="0">
                <a:solidFill>
                  <a:srgbClr val="294143"/>
                </a:solidFill>
              </a:rPr>
              <a:t>3</a:t>
            </a:r>
            <a:r>
              <a:rPr lang="hu-HU" altLang="hu-HU" sz="2000" kern="0" baseline="30000" dirty="0">
                <a:solidFill>
                  <a:srgbClr val="294143"/>
                </a:solidFill>
              </a:rPr>
              <a:t>-</a:t>
            </a:r>
            <a:r>
              <a:rPr lang="hu-HU" altLang="hu-HU" sz="2000" kern="0" dirty="0">
                <a:solidFill>
                  <a:srgbClr val="294143"/>
                </a:solidFill>
              </a:rPr>
              <a:t>:	54</a:t>
            </a:r>
          </a:p>
          <a:p>
            <a:pPr marL="609600" indent="-609600">
              <a:defRPr/>
            </a:pPr>
            <a:endParaRPr lang="hu-HU" altLang="hu-HU" sz="2800" kern="0" dirty="0">
              <a:solidFill>
                <a:srgbClr val="294143"/>
              </a:solidFill>
            </a:endParaRPr>
          </a:p>
          <a:p>
            <a:pPr marL="609600" indent="-609600">
              <a:defRPr/>
            </a:pPr>
            <a:r>
              <a:rPr lang="hu-HU" altLang="hu-HU" sz="2800" kern="0" dirty="0">
                <a:solidFill>
                  <a:srgbClr val="294143"/>
                </a:solidFill>
              </a:rPr>
              <a:t>Dg: </a:t>
            </a:r>
            <a:r>
              <a:rPr lang="hu-HU" altLang="hu-HU" sz="2800" kern="0" dirty="0" err="1">
                <a:solidFill>
                  <a:srgbClr val="294143"/>
                </a:solidFill>
              </a:rPr>
              <a:t>compensated</a:t>
            </a:r>
            <a:r>
              <a:rPr lang="hu-HU" altLang="hu-HU" sz="2800" kern="0" dirty="0">
                <a:solidFill>
                  <a:srgbClr val="294143"/>
                </a:solidFill>
              </a:rPr>
              <a:t> </a:t>
            </a:r>
            <a:r>
              <a:rPr lang="hu-HU" altLang="hu-HU" sz="2800" kern="0" dirty="0" err="1">
                <a:solidFill>
                  <a:srgbClr val="294143"/>
                </a:solidFill>
              </a:rPr>
              <a:t>respiratory</a:t>
            </a:r>
            <a:r>
              <a:rPr lang="hu-HU" altLang="hu-HU" sz="2800" kern="0" dirty="0">
                <a:solidFill>
                  <a:srgbClr val="294143"/>
                </a:solidFill>
              </a:rPr>
              <a:t> </a:t>
            </a:r>
            <a:r>
              <a:rPr lang="hu-HU" altLang="hu-HU" sz="2800" kern="0" dirty="0" err="1">
                <a:solidFill>
                  <a:srgbClr val="294143"/>
                </a:solidFill>
              </a:rPr>
              <a:t>acidosis</a:t>
            </a:r>
            <a:endParaRPr lang="hu-HU" altLang="hu-HU" sz="2800" kern="0" dirty="0">
              <a:solidFill>
                <a:srgbClr val="294143"/>
              </a:solidFill>
            </a:endParaRPr>
          </a:p>
          <a:p>
            <a:pPr marL="609600" indent="-609600">
              <a:defRPr/>
            </a:pPr>
            <a:r>
              <a:rPr lang="hu-HU" altLang="hu-HU" sz="2800" kern="0" dirty="0" err="1">
                <a:solidFill>
                  <a:srgbClr val="294143"/>
                </a:solidFill>
              </a:rPr>
              <a:t>Treatment</a:t>
            </a:r>
            <a:r>
              <a:rPr lang="hu-HU" altLang="hu-HU" sz="2800" kern="0" dirty="0">
                <a:solidFill>
                  <a:srgbClr val="294143"/>
                </a:solidFill>
              </a:rPr>
              <a:t>:</a:t>
            </a:r>
          </a:p>
          <a:p>
            <a:pPr marL="1371600" lvl="2" indent="-457200">
              <a:defRPr/>
            </a:pPr>
            <a:r>
              <a:rPr lang="hu-HU" altLang="hu-HU" sz="2000" kern="0" dirty="0">
                <a:solidFill>
                  <a:srgbClr val="294143"/>
                </a:solidFill>
              </a:rPr>
              <a:t>O</a:t>
            </a:r>
            <a:r>
              <a:rPr lang="hu-HU" altLang="hu-HU" sz="2000" kern="0" baseline="-25000" dirty="0">
                <a:solidFill>
                  <a:srgbClr val="294143"/>
                </a:solidFill>
              </a:rPr>
              <a:t>2</a:t>
            </a:r>
            <a:r>
              <a:rPr lang="hu-HU" altLang="hu-HU" sz="2000" kern="0" dirty="0">
                <a:solidFill>
                  <a:srgbClr val="294143"/>
                </a:solidFill>
              </a:rPr>
              <a:t>, fluid (RL), </a:t>
            </a:r>
            <a:r>
              <a:rPr lang="hu-HU" altLang="hu-HU" sz="2000" kern="0" dirty="0" err="1">
                <a:solidFill>
                  <a:srgbClr val="294143"/>
                </a:solidFill>
              </a:rPr>
              <a:t>observation</a:t>
            </a:r>
            <a:r>
              <a:rPr lang="hu-HU" altLang="hu-HU" sz="2000" kern="0" dirty="0">
                <a:solidFill>
                  <a:srgbClr val="294143"/>
                </a:solidFill>
              </a:rPr>
              <a:t> </a:t>
            </a:r>
            <a:r>
              <a:rPr lang="hu-HU" altLang="hu-HU" sz="2000" kern="0" dirty="0" err="1">
                <a:solidFill>
                  <a:srgbClr val="294143"/>
                </a:solidFill>
              </a:rPr>
              <a:t>on</a:t>
            </a:r>
            <a:r>
              <a:rPr lang="hu-HU" altLang="hu-HU" sz="2000" kern="0" dirty="0">
                <a:solidFill>
                  <a:srgbClr val="294143"/>
                </a:solidFill>
              </a:rPr>
              <a:t> </a:t>
            </a:r>
            <a:r>
              <a:rPr lang="hu-HU" altLang="hu-HU" sz="2000" kern="0" dirty="0" err="1">
                <a:solidFill>
                  <a:srgbClr val="294143"/>
                </a:solidFill>
              </a:rPr>
              <a:t>medical</a:t>
            </a:r>
            <a:r>
              <a:rPr lang="hu-HU" altLang="hu-HU" sz="2000" kern="0" dirty="0">
                <a:solidFill>
                  <a:srgbClr val="294143"/>
                </a:solidFill>
              </a:rPr>
              <a:t> </a:t>
            </a:r>
            <a:r>
              <a:rPr lang="hu-HU" altLang="hu-HU" sz="2000" kern="0" dirty="0" err="1">
                <a:solidFill>
                  <a:srgbClr val="294143"/>
                </a:solidFill>
              </a:rPr>
              <a:t>ward</a:t>
            </a:r>
            <a:r>
              <a:rPr lang="hu-HU" altLang="hu-HU" sz="2000" kern="0" dirty="0">
                <a:solidFill>
                  <a:srgbClr val="294143"/>
                </a:solidFill>
              </a:rPr>
              <a:t>, ?AB</a:t>
            </a:r>
          </a:p>
        </p:txBody>
      </p:sp>
    </p:spTree>
    <p:custDataLst>
      <p:tags r:id="rId1"/>
    </p:custDataLst>
    <p:extLst>
      <p:ext uri="{BB962C8B-B14F-4D97-AF65-F5344CB8AC3E}">
        <p14:creationId xmlns:p14="http://schemas.microsoft.com/office/powerpoint/2010/main" val="3944689581"/>
      </p:ext>
    </p:extLst>
  </p:cSld>
  <p:clrMapOvr>
    <a:masterClrMapping/>
  </p:clrMapOvr>
  <p:transition advTm="1079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1000"/>
                                        <p:tgtEl>
                                          <p:spTgt spid="15">
                                            <p:txEl>
                                              <p:pRg st="0" end="0"/>
                                            </p:txEl>
                                          </p:spTgt>
                                        </p:tgtEl>
                                      </p:cBhvr>
                                    </p:animEffect>
                                    <p:anim calcmode="lin" valueType="num">
                                      <p:cBhvr>
                                        <p:cTn id="8"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5">
                                            <p:txEl>
                                              <p:pRg st="2" end="2"/>
                                            </p:txEl>
                                          </p:spTgt>
                                        </p:tgtEl>
                                        <p:attrNameLst>
                                          <p:attrName>style.visibility</p:attrName>
                                        </p:attrNameLst>
                                      </p:cBhvr>
                                      <p:to>
                                        <p:strVal val="visible"/>
                                      </p:to>
                                    </p:set>
                                    <p:animEffect transition="in" filter="fade">
                                      <p:cBhvr>
                                        <p:cTn id="14" dur="1000"/>
                                        <p:tgtEl>
                                          <p:spTgt spid="15">
                                            <p:txEl>
                                              <p:pRg st="2" end="2"/>
                                            </p:txEl>
                                          </p:spTgt>
                                        </p:tgtEl>
                                      </p:cBhvr>
                                    </p:animEffect>
                                    <p:anim calcmode="lin" valueType="num">
                                      <p:cBhvr>
                                        <p:cTn id="15"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5">
                                            <p:txEl>
                                              <p:pRg st="2" end="2"/>
                                            </p:txEl>
                                          </p:spTgt>
                                        </p:tgtEl>
                                        <p:attrNameLst>
                                          <p:attrName>ppt_y</p:attrName>
                                        </p:attrNameLst>
                                      </p:cBhvr>
                                      <p:tavLst>
                                        <p:tav tm="0">
                                          <p:val>
                                            <p:strVal val="#ppt_y-.1"/>
                                          </p:val>
                                        </p:tav>
                                        <p:tav tm="100000">
                                          <p:val>
                                            <p:strVal val="#ppt_y"/>
                                          </p:val>
                                        </p:tav>
                                      </p:tavLst>
                                    </p:anim>
                                  </p:childTnLst>
                                </p:cTn>
                              </p:par>
                              <p:par>
                                <p:cTn id="17" presetID="47" presetClass="entr" presetSubtype="0" fill="hold" grpId="0" nodeType="withEffect">
                                  <p:stCondLst>
                                    <p:cond delay="0"/>
                                  </p:stCondLst>
                                  <p:childTnLst>
                                    <p:set>
                                      <p:cBhvr>
                                        <p:cTn id="18" dur="1" fill="hold">
                                          <p:stCondLst>
                                            <p:cond delay="0"/>
                                          </p:stCondLst>
                                        </p:cTn>
                                        <p:tgtEl>
                                          <p:spTgt spid="15">
                                            <p:txEl>
                                              <p:pRg st="3" end="3"/>
                                            </p:txEl>
                                          </p:spTgt>
                                        </p:tgtEl>
                                        <p:attrNameLst>
                                          <p:attrName>style.visibility</p:attrName>
                                        </p:attrNameLst>
                                      </p:cBhvr>
                                      <p:to>
                                        <p:strVal val="visible"/>
                                      </p:to>
                                    </p:set>
                                    <p:animEffect transition="in" filter="fade">
                                      <p:cBhvr>
                                        <p:cTn id="19" dur="1000"/>
                                        <p:tgtEl>
                                          <p:spTgt spid="15">
                                            <p:txEl>
                                              <p:pRg st="3" end="3"/>
                                            </p:txEl>
                                          </p:spTgt>
                                        </p:tgtEl>
                                      </p:cBhvr>
                                    </p:animEffect>
                                    <p:anim calcmode="lin" valueType="num">
                                      <p:cBhvr>
                                        <p:cTn id="20"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15">
                                            <p:txEl>
                                              <p:pRg st="3" end="3"/>
                                            </p:txEl>
                                          </p:spTgt>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15">
                                            <p:txEl>
                                              <p:pRg st="4" end="4"/>
                                            </p:txEl>
                                          </p:spTgt>
                                        </p:tgtEl>
                                        <p:attrNameLst>
                                          <p:attrName>style.visibility</p:attrName>
                                        </p:attrNameLst>
                                      </p:cBhvr>
                                      <p:to>
                                        <p:strVal val="visible"/>
                                      </p:to>
                                    </p:set>
                                    <p:animEffect transition="in" filter="fade">
                                      <p:cBhvr>
                                        <p:cTn id="24" dur="1000"/>
                                        <p:tgtEl>
                                          <p:spTgt spid="15">
                                            <p:txEl>
                                              <p:pRg st="4" end="4"/>
                                            </p:txEl>
                                          </p:spTgt>
                                        </p:tgtEl>
                                      </p:cBhvr>
                                    </p:animEffect>
                                    <p:anim calcmode="lin" valueType="num">
                                      <p:cBhvr>
                                        <p:cTn id="25" dur="10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grpId="0" nodeType="clickEffect">
                                  <p:stCondLst>
                                    <p:cond delay="0"/>
                                  </p:stCondLst>
                                  <p:childTnLst>
                                    <p:set>
                                      <p:cBhvr>
                                        <p:cTn id="30" dur="1" fill="hold">
                                          <p:stCondLst>
                                            <p:cond delay="0"/>
                                          </p:stCondLst>
                                        </p:cTn>
                                        <p:tgtEl>
                                          <p:spTgt spid="15">
                                            <p:txEl>
                                              <p:pRg st="6" end="6"/>
                                            </p:txEl>
                                          </p:spTgt>
                                        </p:tgtEl>
                                        <p:attrNameLst>
                                          <p:attrName>style.visibility</p:attrName>
                                        </p:attrNameLst>
                                      </p:cBhvr>
                                      <p:to>
                                        <p:strVal val="visible"/>
                                      </p:to>
                                    </p:set>
                                    <p:animEffect transition="in" filter="fade">
                                      <p:cBhvr>
                                        <p:cTn id="31" dur="1000"/>
                                        <p:tgtEl>
                                          <p:spTgt spid="15">
                                            <p:txEl>
                                              <p:pRg st="6" end="6"/>
                                            </p:txEl>
                                          </p:spTgt>
                                        </p:tgtEl>
                                      </p:cBhvr>
                                    </p:animEffect>
                                    <p:anim calcmode="lin" valueType="num">
                                      <p:cBhvr>
                                        <p:cTn id="32" dur="10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33" dur="10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7" presetClass="entr" presetSubtype="0" fill="hold" grpId="0" nodeType="clickEffect">
                                  <p:stCondLst>
                                    <p:cond delay="0"/>
                                  </p:stCondLst>
                                  <p:childTnLst>
                                    <p:set>
                                      <p:cBhvr>
                                        <p:cTn id="37" dur="1" fill="hold">
                                          <p:stCondLst>
                                            <p:cond delay="0"/>
                                          </p:stCondLst>
                                        </p:cTn>
                                        <p:tgtEl>
                                          <p:spTgt spid="15">
                                            <p:txEl>
                                              <p:pRg st="7" end="7"/>
                                            </p:txEl>
                                          </p:spTgt>
                                        </p:tgtEl>
                                        <p:attrNameLst>
                                          <p:attrName>style.visibility</p:attrName>
                                        </p:attrNameLst>
                                      </p:cBhvr>
                                      <p:to>
                                        <p:strVal val="visible"/>
                                      </p:to>
                                    </p:set>
                                    <p:animEffect transition="in" filter="fade">
                                      <p:cBhvr>
                                        <p:cTn id="38" dur="1000"/>
                                        <p:tgtEl>
                                          <p:spTgt spid="15">
                                            <p:txEl>
                                              <p:pRg st="7" end="7"/>
                                            </p:txEl>
                                          </p:spTgt>
                                        </p:tgtEl>
                                      </p:cBhvr>
                                    </p:animEffect>
                                    <p:anim calcmode="lin" valueType="num">
                                      <p:cBhvr>
                                        <p:cTn id="39" dur="10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0" dur="1000" fill="hold"/>
                                        <p:tgtEl>
                                          <p:spTgt spid="15">
                                            <p:txEl>
                                              <p:pRg st="7" end="7"/>
                                            </p:txEl>
                                          </p:spTgt>
                                        </p:tgtEl>
                                        <p:attrNameLst>
                                          <p:attrName>ppt_y</p:attrName>
                                        </p:attrNameLst>
                                      </p:cBhvr>
                                      <p:tavLst>
                                        <p:tav tm="0">
                                          <p:val>
                                            <p:strVal val="#ppt_y-.1"/>
                                          </p:val>
                                        </p:tav>
                                        <p:tav tm="100000">
                                          <p:val>
                                            <p:strVal val="#ppt_y"/>
                                          </p:val>
                                        </p:tav>
                                      </p:tavLst>
                                    </p:anim>
                                  </p:childTnLst>
                                </p:cTn>
                              </p:par>
                              <p:par>
                                <p:cTn id="41" presetID="47" presetClass="entr" presetSubtype="0" fill="hold" grpId="0" nodeType="withEffect">
                                  <p:stCondLst>
                                    <p:cond delay="0"/>
                                  </p:stCondLst>
                                  <p:childTnLst>
                                    <p:set>
                                      <p:cBhvr>
                                        <p:cTn id="42" dur="1" fill="hold">
                                          <p:stCondLst>
                                            <p:cond delay="0"/>
                                          </p:stCondLst>
                                        </p:cTn>
                                        <p:tgtEl>
                                          <p:spTgt spid="15">
                                            <p:txEl>
                                              <p:pRg st="8" end="8"/>
                                            </p:txEl>
                                          </p:spTgt>
                                        </p:tgtEl>
                                        <p:attrNameLst>
                                          <p:attrName>style.visibility</p:attrName>
                                        </p:attrNameLst>
                                      </p:cBhvr>
                                      <p:to>
                                        <p:strVal val="visible"/>
                                      </p:to>
                                    </p:set>
                                    <p:animEffect transition="in" filter="fade">
                                      <p:cBhvr>
                                        <p:cTn id="43" dur="1000"/>
                                        <p:tgtEl>
                                          <p:spTgt spid="15">
                                            <p:txEl>
                                              <p:pRg st="8" end="8"/>
                                            </p:txEl>
                                          </p:spTgt>
                                        </p:tgtEl>
                                      </p:cBhvr>
                                    </p:animEffect>
                                    <p:anim calcmode="lin" valueType="num">
                                      <p:cBhvr>
                                        <p:cTn id="44" dur="10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45" dur="10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4" name="Rectangle 4">
            <a:extLst>
              <a:ext uri="{FF2B5EF4-FFF2-40B4-BE49-F238E27FC236}">
                <a16:creationId xmlns:a16="http://schemas.microsoft.com/office/drawing/2014/main" id="{E8D9DFB0-F643-6146-AEBC-7893DF38D478}"/>
              </a:ext>
            </a:extLst>
          </p:cNvPr>
          <p:cNvSpPr>
            <a:spLocks noChangeArrowheads="1"/>
          </p:cNvSpPr>
          <p:nvPr/>
        </p:nvSpPr>
        <p:spPr bwMode="auto">
          <a:xfrm>
            <a:off x="4165600" y="6770511"/>
            <a:ext cx="3860800" cy="541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de-DE" altLang="hu-HU" sz="2844">
              <a:solidFill>
                <a:srgbClr val="000000"/>
              </a:solidFill>
            </a:endParaRPr>
          </a:p>
        </p:txBody>
      </p:sp>
      <p:sp>
        <p:nvSpPr>
          <p:cNvPr id="40" name="Rectangle 9" descr="Vastag átlós felfelé">
            <a:extLst>
              <a:ext uri="{FF2B5EF4-FFF2-40B4-BE49-F238E27FC236}">
                <a16:creationId xmlns:a16="http://schemas.microsoft.com/office/drawing/2014/main" id="{C6D2B10B-11F0-D849-8EEE-E9F775A152B6}"/>
              </a:ext>
            </a:extLst>
          </p:cNvPr>
          <p:cNvSpPr>
            <a:spLocks noChangeArrowheads="1"/>
          </p:cNvSpPr>
          <p:nvPr/>
        </p:nvSpPr>
        <p:spPr bwMode="auto">
          <a:xfrm>
            <a:off x="1618287" y="868446"/>
            <a:ext cx="9505055" cy="62517"/>
          </a:xfrm>
          <a:prstGeom prst="rect">
            <a:avLst/>
          </a:prstGeom>
          <a:gradFill rotWithShape="0">
            <a:gsLst>
              <a:gs pos="0">
                <a:srgbClr val="15AAA6"/>
              </a:gs>
              <a:gs pos="50000">
                <a:srgbClr val="73BFBF"/>
              </a:gs>
              <a:gs pos="100000">
                <a:srgbClr val="D9F3EE"/>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sp>
        <p:nvSpPr>
          <p:cNvPr id="43" name="Rectangle 9" descr="Vastag átlós felfelé">
            <a:extLst>
              <a:ext uri="{FF2B5EF4-FFF2-40B4-BE49-F238E27FC236}">
                <a16:creationId xmlns:a16="http://schemas.microsoft.com/office/drawing/2014/main" id="{DC49D014-CA91-6744-8B16-DD0AFDE24CDB}"/>
              </a:ext>
            </a:extLst>
          </p:cNvPr>
          <p:cNvSpPr>
            <a:spLocks noChangeArrowheads="1"/>
          </p:cNvSpPr>
          <p:nvPr/>
        </p:nvSpPr>
        <p:spPr bwMode="auto">
          <a:xfrm>
            <a:off x="0" y="6525344"/>
            <a:ext cx="12192000" cy="43348"/>
          </a:xfrm>
          <a:prstGeom prst="rect">
            <a:avLst/>
          </a:prstGeom>
          <a:gradFill>
            <a:gsLst>
              <a:gs pos="0">
                <a:srgbClr val="C03844"/>
              </a:gs>
              <a:gs pos="50000">
                <a:srgbClr val="C06A70"/>
              </a:gs>
              <a:gs pos="100000">
                <a:srgbClr val="BBB2C0"/>
              </a:gs>
            </a:gsLst>
            <a:lin ang="0" scaled="1"/>
          </a:gradFill>
          <a:ln>
            <a:noFill/>
          </a:ln>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pic>
        <p:nvPicPr>
          <p:cNvPr id="44" name="Kép 43">
            <a:extLst>
              <a:ext uri="{FF2B5EF4-FFF2-40B4-BE49-F238E27FC236}">
                <a16:creationId xmlns:a16="http://schemas.microsoft.com/office/drawing/2014/main" id="{16D68B96-E9EA-E944-B457-FA649DCF82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192" y="4404"/>
            <a:ext cx="1580689" cy="947283"/>
          </a:xfrm>
          <a:prstGeom prst="rect">
            <a:avLst/>
          </a:prstGeom>
        </p:spPr>
      </p:pic>
      <p:pic>
        <p:nvPicPr>
          <p:cNvPr id="45" name="Kép 44">
            <a:extLst>
              <a:ext uri="{FF2B5EF4-FFF2-40B4-BE49-F238E27FC236}">
                <a16:creationId xmlns:a16="http://schemas.microsoft.com/office/drawing/2014/main" id="{25B8F450-A741-7F46-96DE-1406641072C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57510" y="188640"/>
            <a:ext cx="515154" cy="515154"/>
          </a:xfrm>
          <a:prstGeom prst="rect">
            <a:avLst/>
          </a:prstGeom>
        </p:spPr>
      </p:pic>
      <p:pic>
        <p:nvPicPr>
          <p:cNvPr id="46" name="Kép 45">
            <a:extLst>
              <a:ext uri="{FF2B5EF4-FFF2-40B4-BE49-F238E27FC236}">
                <a16:creationId xmlns:a16="http://schemas.microsoft.com/office/drawing/2014/main" id="{037CEAAB-69E6-5349-BBDE-4AA9E097DC7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5440" y="95964"/>
            <a:ext cx="419445" cy="405043"/>
          </a:xfrm>
          <a:prstGeom prst="rect">
            <a:avLst/>
          </a:prstGeom>
        </p:spPr>
      </p:pic>
      <p:pic>
        <p:nvPicPr>
          <p:cNvPr id="13" name="Picture 12" descr="A picture containing food&#10;&#10;Description automatically generated">
            <a:extLst>
              <a:ext uri="{FF2B5EF4-FFF2-40B4-BE49-F238E27FC236}">
                <a16:creationId xmlns:a16="http://schemas.microsoft.com/office/drawing/2014/main" id="{01305211-F37C-0F40-B215-33625F7923A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956915" y="188640"/>
            <a:ext cx="539685" cy="515154"/>
          </a:xfrm>
          <a:prstGeom prst="rect">
            <a:avLst/>
          </a:prstGeom>
        </p:spPr>
      </p:pic>
      <p:sp>
        <p:nvSpPr>
          <p:cNvPr id="14" name="Téglalap 40">
            <a:extLst>
              <a:ext uri="{FF2B5EF4-FFF2-40B4-BE49-F238E27FC236}">
                <a16:creationId xmlns:a16="http://schemas.microsoft.com/office/drawing/2014/main" id="{8C171D1F-E5E9-E740-8C4B-417546C0C148}"/>
              </a:ext>
            </a:extLst>
          </p:cNvPr>
          <p:cNvSpPr/>
          <p:nvPr/>
        </p:nvSpPr>
        <p:spPr bwMode="auto">
          <a:xfrm>
            <a:off x="-28191" y="6568693"/>
            <a:ext cx="12220192" cy="359387"/>
          </a:xfrm>
          <a:prstGeom prst="rect">
            <a:avLst/>
          </a:prstGeom>
          <a:solidFill>
            <a:srgbClr val="ECECEC"/>
          </a:solidFill>
          <a:ln w="12700" cap="flat" cmpd="sng" algn="ctr">
            <a:noFill/>
            <a:prstDash val="solid"/>
            <a:round/>
            <a:headEnd type="none" w="sm" len="sm"/>
            <a:tailEnd type="none" w="sm" len="sm"/>
          </a:ln>
          <a:effectLst/>
        </p:spPr>
        <p:txBody>
          <a:bodyPr vert="horz" wrap="square" lIns="108373" tIns="54187" rIns="108373" bIns="54187" numCol="1" rtlCol="0" anchor="t" anchorCtr="0" compatLnSpc="1">
            <a:prstTxWarp prst="textNoShape">
              <a:avLst/>
            </a:prstTxWarp>
          </a:bodyPr>
          <a:lstStyle/>
          <a:p>
            <a:pPr defTabSz="1083747">
              <a:defRPr/>
            </a:pPr>
            <a:endParaRPr lang="hu-HU" sz="2133">
              <a:solidFill>
                <a:srgbClr val="000000"/>
              </a:solidFill>
            </a:endParaRPr>
          </a:p>
        </p:txBody>
      </p:sp>
      <p:sp>
        <p:nvSpPr>
          <p:cNvPr id="16" name="Text Box 4">
            <a:extLst>
              <a:ext uri="{FF2B5EF4-FFF2-40B4-BE49-F238E27FC236}">
                <a16:creationId xmlns:a16="http://schemas.microsoft.com/office/drawing/2014/main" id="{CC6FF137-DEDA-C44A-8DFC-07DD1ECD7A81}"/>
              </a:ext>
            </a:extLst>
          </p:cNvPr>
          <p:cNvSpPr txBox="1">
            <a:spLocks noChangeArrowheads="1"/>
          </p:cNvSpPr>
          <p:nvPr/>
        </p:nvSpPr>
        <p:spPr bwMode="auto">
          <a:xfrm>
            <a:off x="2597224" y="116632"/>
            <a:ext cx="7315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FontTx/>
              <a:buNone/>
            </a:pPr>
            <a:r>
              <a:rPr lang="hu-HU" altLang="hu-HU" sz="4400" dirty="0" err="1">
                <a:solidFill>
                  <a:srgbClr val="294143"/>
                </a:solidFill>
              </a:rPr>
              <a:t>Case</a:t>
            </a:r>
            <a:r>
              <a:rPr lang="hu-HU" altLang="hu-HU" sz="4400" dirty="0">
                <a:solidFill>
                  <a:srgbClr val="294143"/>
                </a:solidFill>
              </a:rPr>
              <a:t> - 6</a:t>
            </a:r>
          </a:p>
        </p:txBody>
      </p:sp>
      <p:sp>
        <p:nvSpPr>
          <p:cNvPr id="12" name="Rectangle 3">
            <a:extLst>
              <a:ext uri="{FF2B5EF4-FFF2-40B4-BE49-F238E27FC236}">
                <a16:creationId xmlns:a16="http://schemas.microsoft.com/office/drawing/2014/main" id="{29C08459-2FB4-274D-98D1-9A9021E3BC41}"/>
              </a:ext>
            </a:extLst>
          </p:cNvPr>
          <p:cNvSpPr txBox="1">
            <a:spLocks noChangeArrowheads="1"/>
          </p:cNvSpPr>
          <p:nvPr/>
        </p:nvSpPr>
        <p:spPr bwMode="auto">
          <a:xfrm>
            <a:off x="2203648" y="1196752"/>
            <a:ext cx="79248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defTabSz="762000" rtl="0" eaLnBrk="0" fontAlgn="base" hangingPunct="0">
              <a:spcBef>
                <a:spcPct val="20000"/>
              </a:spcBef>
              <a:spcAft>
                <a:spcPct val="0"/>
              </a:spcAft>
              <a:buSzPct val="100000"/>
              <a:buChar char="•"/>
              <a:defRPr sz="3200">
                <a:solidFill>
                  <a:schemeClr val="tx1"/>
                </a:solidFill>
                <a:latin typeface="+mn-lt"/>
                <a:ea typeface="+mn-ea"/>
                <a:cs typeface="+mn-cs"/>
              </a:defRPr>
            </a:lvl1pPr>
            <a:lvl2pPr marL="742950" indent="-285750" algn="l" defTabSz="762000" rtl="0" eaLnBrk="0" fontAlgn="base" hangingPunct="0">
              <a:spcBef>
                <a:spcPct val="20000"/>
              </a:spcBef>
              <a:spcAft>
                <a:spcPct val="0"/>
              </a:spcAft>
              <a:buSzPct val="100000"/>
              <a:buChar char="–"/>
              <a:defRPr sz="2800">
                <a:solidFill>
                  <a:schemeClr val="tx1"/>
                </a:solidFill>
                <a:latin typeface="+mn-lt"/>
              </a:defRPr>
            </a:lvl2pPr>
            <a:lvl3pPr marL="1143000" indent="-228600" algn="l" defTabSz="762000" rtl="0" eaLnBrk="0" fontAlgn="base" hangingPunct="0">
              <a:spcBef>
                <a:spcPct val="20000"/>
              </a:spcBef>
              <a:spcAft>
                <a:spcPct val="0"/>
              </a:spcAft>
              <a:buSzPct val="100000"/>
              <a:buChar char="•"/>
              <a:defRPr sz="2400">
                <a:solidFill>
                  <a:schemeClr val="tx1"/>
                </a:solidFill>
                <a:latin typeface="+mn-lt"/>
              </a:defRPr>
            </a:lvl3pPr>
            <a:lvl4pPr marL="1600200" indent="-228600" algn="l" defTabSz="762000" rtl="0" eaLnBrk="0" fontAlgn="base" hangingPunct="0">
              <a:spcBef>
                <a:spcPct val="20000"/>
              </a:spcBef>
              <a:spcAft>
                <a:spcPct val="0"/>
              </a:spcAft>
              <a:buSzPct val="100000"/>
              <a:buChar char="–"/>
              <a:defRPr sz="2000">
                <a:solidFill>
                  <a:schemeClr val="tx1"/>
                </a:solidFill>
                <a:latin typeface="+mn-lt"/>
              </a:defRPr>
            </a:lvl4pPr>
            <a:lvl5pPr marL="2057400" indent="-228600" algn="l" defTabSz="762000" rtl="0" eaLnBrk="0" fontAlgn="base" hangingPunct="0">
              <a:spcBef>
                <a:spcPct val="20000"/>
              </a:spcBef>
              <a:spcAft>
                <a:spcPct val="0"/>
              </a:spcAft>
              <a:buSzPct val="100000"/>
              <a:buChar char="•"/>
              <a:defRPr sz="2000">
                <a:solidFill>
                  <a:schemeClr val="tx1"/>
                </a:solidFill>
                <a:latin typeface="+mn-lt"/>
              </a:defRPr>
            </a:lvl5pPr>
            <a:lvl6pPr marL="2514600" indent="-228600" algn="l" defTabSz="762000" rtl="0" eaLnBrk="0" fontAlgn="base" hangingPunct="0">
              <a:spcBef>
                <a:spcPct val="20000"/>
              </a:spcBef>
              <a:spcAft>
                <a:spcPct val="0"/>
              </a:spcAft>
              <a:buSzPct val="100000"/>
              <a:buChar char="•"/>
              <a:defRPr sz="2000">
                <a:solidFill>
                  <a:schemeClr val="tx1"/>
                </a:solidFill>
                <a:latin typeface="+mn-lt"/>
              </a:defRPr>
            </a:lvl6pPr>
            <a:lvl7pPr marL="2971800" indent="-228600" algn="l" defTabSz="762000" rtl="0" eaLnBrk="0" fontAlgn="base" hangingPunct="0">
              <a:spcBef>
                <a:spcPct val="20000"/>
              </a:spcBef>
              <a:spcAft>
                <a:spcPct val="0"/>
              </a:spcAft>
              <a:buSzPct val="100000"/>
              <a:buChar char="•"/>
              <a:defRPr sz="2000">
                <a:solidFill>
                  <a:schemeClr val="tx1"/>
                </a:solidFill>
                <a:latin typeface="+mn-lt"/>
              </a:defRPr>
            </a:lvl7pPr>
            <a:lvl8pPr marL="3429000" indent="-228600" algn="l" defTabSz="762000" rtl="0" eaLnBrk="0" fontAlgn="base" hangingPunct="0">
              <a:spcBef>
                <a:spcPct val="20000"/>
              </a:spcBef>
              <a:spcAft>
                <a:spcPct val="0"/>
              </a:spcAft>
              <a:buSzPct val="100000"/>
              <a:buChar char="•"/>
              <a:defRPr sz="2000">
                <a:solidFill>
                  <a:schemeClr val="tx1"/>
                </a:solidFill>
                <a:latin typeface="+mn-lt"/>
              </a:defRPr>
            </a:lvl8pPr>
            <a:lvl9pPr marL="3886200" indent="-228600" algn="l" defTabSz="762000" rtl="0" eaLnBrk="0" fontAlgn="base" hangingPunct="0">
              <a:spcBef>
                <a:spcPct val="20000"/>
              </a:spcBef>
              <a:spcAft>
                <a:spcPct val="0"/>
              </a:spcAft>
              <a:buSzPct val="100000"/>
              <a:buChar char="•"/>
              <a:defRPr sz="2000">
                <a:solidFill>
                  <a:schemeClr val="tx1"/>
                </a:solidFill>
                <a:latin typeface="+mn-lt"/>
              </a:defRPr>
            </a:lvl9pPr>
          </a:lstStyle>
          <a:p>
            <a:pPr marL="609600" indent="-609600">
              <a:defRPr/>
            </a:pPr>
            <a:r>
              <a:rPr lang="hu-HU" altLang="hu-HU" sz="2800" kern="0" dirty="0">
                <a:solidFill>
                  <a:srgbClr val="294143"/>
                </a:solidFill>
              </a:rPr>
              <a:t>75 y old man, COPD, </a:t>
            </a:r>
            <a:r>
              <a:rPr lang="hu-HU" altLang="hu-HU" sz="2800" kern="0" dirty="0" err="1">
                <a:solidFill>
                  <a:srgbClr val="294143"/>
                </a:solidFill>
              </a:rPr>
              <a:t>admitted</a:t>
            </a:r>
            <a:r>
              <a:rPr lang="hu-HU" altLang="hu-HU" sz="2800" kern="0" dirty="0">
                <a:solidFill>
                  <a:srgbClr val="294143"/>
                </a:solidFill>
              </a:rPr>
              <a:t> </a:t>
            </a:r>
            <a:r>
              <a:rPr lang="hu-HU" altLang="hu-HU" sz="2800" kern="0" dirty="0" err="1">
                <a:solidFill>
                  <a:srgbClr val="294143"/>
                </a:solidFill>
              </a:rPr>
              <a:t>with</a:t>
            </a:r>
            <a:r>
              <a:rPr lang="hu-HU" altLang="hu-HU" sz="2800" kern="0" dirty="0">
                <a:solidFill>
                  <a:srgbClr val="294143"/>
                </a:solidFill>
              </a:rPr>
              <a:t> </a:t>
            </a:r>
            <a:r>
              <a:rPr lang="hu-HU" altLang="hu-HU" sz="2800" kern="0" dirty="0" err="1">
                <a:solidFill>
                  <a:srgbClr val="294143"/>
                </a:solidFill>
              </a:rPr>
              <a:t>vomiting+diarrhoea</a:t>
            </a:r>
            <a:r>
              <a:rPr lang="hu-HU" altLang="hu-HU" sz="2800" kern="0" dirty="0">
                <a:solidFill>
                  <a:srgbClr val="294143"/>
                </a:solidFill>
              </a:rPr>
              <a:t> </a:t>
            </a:r>
            <a:r>
              <a:rPr lang="hu-HU" altLang="hu-HU" sz="2800" kern="0" dirty="0" err="1">
                <a:solidFill>
                  <a:srgbClr val="294143"/>
                </a:solidFill>
              </a:rPr>
              <a:t>for</a:t>
            </a:r>
            <a:r>
              <a:rPr lang="hu-HU" altLang="hu-HU" sz="2800" kern="0" dirty="0">
                <a:solidFill>
                  <a:srgbClr val="294143"/>
                </a:solidFill>
              </a:rPr>
              <a:t> </a:t>
            </a:r>
            <a:r>
              <a:rPr lang="hu-HU" altLang="hu-HU" sz="2800" kern="0" dirty="0" err="1">
                <a:solidFill>
                  <a:srgbClr val="294143"/>
                </a:solidFill>
              </a:rPr>
              <a:t>days</a:t>
            </a:r>
            <a:endParaRPr lang="hu-HU" altLang="hu-HU" sz="2800" kern="0" dirty="0">
              <a:solidFill>
                <a:srgbClr val="294143"/>
              </a:solidFill>
            </a:endParaRPr>
          </a:p>
          <a:p>
            <a:pPr marL="1371600" lvl="2" indent="-457200">
              <a:defRPr/>
            </a:pPr>
            <a:r>
              <a:rPr lang="hu-HU" altLang="hu-HU" sz="2000" kern="0" dirty="0">
                <a:solidFill>
                  <a:srgbClr val="294143"/>
                </a:solidFill>
              </a:rPr>
              <a:t>pH:	7.24</a:t>
            </a:r>
          </a:p>
          <a:p>
            <a:pPr marL="1371600" lvl="2" indent="-457200">
              <a:defRPr/>
            </a:pPr>
            <a:r>
              <a:rPr lang="hu-HU" altLang="hu-HU" sz="2000" kern="0" dirty="0">
                <a:solidFill>
                  <a:srgbClr val="294143"/>
                </a:solidFill>
              </a:rPr>
              <a:t>CO</a:t>
            </a:r>
            <a:r>
              <a:rPr lang="hu-HU" altLang="hu-HU" sz="2000" kern="0" baseline="-25000" dirty="0">
                <a:solidFill>
                  <a:srgbClr val="294143"/>
                </a:solidFill>
              </a:rPr>
              <a:t>2</a:t>
            </a:r>
            <a:r>
              <a:rPr lang="hu-HU" altLang="hu-HU" sz="2000" kern="0" dirty="0">
                <a:solidFill>
                  <a:srgbClr val="294143"/>
                </a:solidFill>
              </a:rPr>
              <a:t>:	72</a:t>
            </a:r>
          </a:p>
          <a:p>
            <a:pPr marL="1371600" lvl="2" indent="-457200">
              <a:defRPr/>
            </a:pPr>
            <a:r>
              <a:rPr lang="hu-HU" altLang="hu-HU" sz="2000" kern="0" dirty="0">
                <a:solidFill>
                  <a:srgbClr val="294143"/>
                </a:solidFill>
              </a:rPr>
              <a:t>HCO</a:t>
            </a:r>
            <a:r>
              <a:rPr lang="hu-HU" altLang="hu-HU" sz="2000" kern="0" baseline="-25000" dirty="0">
                <a:solidFill>
                  <a:srgbClr val="294143"/>
                </a:solidFill>
              </a:rPr>
              <a:t>3</a:t>
            </a:r>
            <a:r>
              <a:rPr lang="hu-HU" altLang="hu-HU" sz="2000" kern="0" baseline="30000" dirty="0">
                <a:solidFill>
                  <a:srgbClr val="294143"/>
                </a:solidFill>
              </a:rPr>
              <a:t>-</a:t>
            </a:r>
            <a:r>
              <a:rPr lang="hu-HU" altLang="hu-HU" sz="2000" kern="0" dirty="0">
                <a:solidFill>
                  <a:srgbClr val="294143"/>
                </a:solidFill>
              </a:rPr>
              <a:t>:	28</a:t>
            </a:r>
          </a:p>
          <a:p>
            <a:pPr marL="1371600" lvl="2" indent="-457200">
              <a:defRPr/>
            </a:pPr>
            <a:r>
              <a:rPr lang="hu-HU" altLang="hu-HU" sz="2000" kern="0" dirty="0">
                <a:solidFill>
                  <a:srgbClr val="294143"/>
                </a:solidFill>
              </a:rPr>
              <a:t>Na</a:t>
            </a:r>
            <a:r>
              <a:rPr lang="hu-HU" altLang="hu-HU" sz="2000" kern="0" baseline="30000" dirty="0">
                <a:solidFill>
                  <a:srgbClr val="294143"/>
                </a:solidFill>
              </a:rPr>
              <a:t>+</a:t>
            </a:r>
            <a:r>
              <a:rPr lang="hu-HU" altLang="hu-HU" sz="2000" kern="0" dirty="0">
                <a:solidFill>
                  <a:srgbClr val="294143"/>
                </a:solidFill>
              </a:rPr>
              <a:t>:	148</a:t>
            </a:r>
          </a:p>
          <a:p>
            <a:pPr marL="1371600" lvl="2" indent="-457200">
              <a:defRPr/>
            </a:pPr>
            <a:r>
              <a:rPr lang="hu-HU" altLang="hu-HU" sz="2000" kern="0" dirty="0">
                <a:solidFill>
                  <a:srgbClr val="294143"/>
                </a:solidFill>
              </a:rPr>
              <a:t>K</a:t>
            </a:r>
            <a:r>
              <a:rPr lang="hu-HU" altLang="hu-HU" sz="2000" kern="0" baseline="30000" dirty="0">
                <a:solidFill>
                  <a:srgbClr val="294143"/>
                </a:solidFill>
              </a:rPr>
              <a:t>+</a:t>
            </a:r>
            <a:r>
              <a:rPr lang="hu-HU" altLang="hu-HU" sz="2000" kern="0" dirty="0">
                <a:solidFill>
                  <a:srgbClr val="294143"/>
                </a:solidFill>
              </a:rPr>
              <a:t>:	5.7</a:t>
            </a:r>
          </a:p>
          <a:p>
            <a:pPr marL="1371600" lvl="2" indent="-457200">
              <a:defRPr/>
            </a:pPr>
            <a:r>
              <a:rPr lang="hu-HU" altLang="hu-HU" sz="2000" kern="0" dirty="0">
                <a:solidFill>
                  <a:srgbClr val="294143"/>
                </a:solidFill>
              </a:rPr>
              <a:t>Cl</a:t>
            </a:r>
            <a:r>
              <a:rPr lang="hu-HU" altLang="hu-HU" sz="2000" kern="0" baseline="30000" dirty="0">
                <a:solidFill>
                  <a:srgbClr val="294143"/>
                </a:solidFill>
              </a:rPr>
              <a:t>-</a:t>
            </a:r>
            <a:r>
              <a:rPr lang="hu-HU" altLang="hu-HU" sz="2000" kern="0" dirty="0">
                <a:solidFill>
                  <a:srgbClr val="294143"/>
                </a:solidFill>
              </a:rPr>
              <a:t>:	96 </a:t>
            </a:r>
          </a:p>
          <a:p>
            <a:pPr marL="1371600" lvl="2" indent="-457200">
              <a:defRPr/>
            </a:pPr>
            <a:r>
              <a:rPr lang="hu-HU" altLang="hu-HU" sz="2000" kern="0" dirty="0">
                <a:solidFill>
                  <a:srgbClr val="294143"/>
                </a:solidFill>
              </a:rPr>
              <a:t>AG:	29.7</a:t>
            </a:r>
          </a:p>
          <a:p>
            <a:pPr marL="1371600" lvl="2" indent="-457200">
              <a:defRPr/>
            </a:pPr>
            <a:r>
              <a:rPr lang="hu-HU" altLang="hu-HU" sz="2000" kern="0" dirty="0" err="1">
                <a:solidFill>
                  <a:srgbClr val="294143"/>
                </a:solidFill>
              </a:rPr>
              <a:t>Lac</a:t>
            </a:r>
            <a:r>
              <a:rPr lang="hu-HU" altLang="hu-HU" sz="2000" kern="0" dirty="0">
                <a:solidFill>
                  <a:srgbClr val="294143"/>
                </a:solidFill>
              </a:rPr>
              <a:t>:	3.5</a:t>
            </a:r>
          </a:p>
          <a:p>
            <a:pPr marL="609600" indent="-609600">
              <a:defRPr/>
            </a:pPr>
            <a:r>
              <a:rPr lang="hu-HU" altLang="hu-HU" sz="2800" kern="0" dirty="0">
                <a:solidFill>
                  <a:srgbClr val="294143"/>
                </a:solidFill>
              </a:rPr>
              <a:t>Dg: </a:t>
            </a:r>
            <a:r>
              <a:rPr lang="hu-HU" altLang="hu-HU" sz="2800" kern="0" dirty="0" err="1">
                <a:solidFill>
                  <a:srgbClr val="294143"/>
                </a:solidFill>
              </a:rPr>
              <a:t>decompensated</a:t>
            </a:r>
            <a:r>
              <a:rPr lang="hu-HU" altLang="hu-HU" sz="2800" kern="0" dirty="0">
                <a:solidFill>
                  <a:srgbClr val="294143"/>
                </a:solidFill>
              </a:rPr>
              <a:t> </a:t>
            </a:r>
            <a:r>
              <a:rPr lang="hu-HU" altLang="hu-HU" sz="2800" kern="0" dirty="0" err="1">
                <a:solidFill>
                  <a:srgbClr val="294143"/>
                </a:solidFill>
              </a:rPr>
              <a:t>metabolic</a:t>
            </a:r>
            <a:r>
              <a:rPr lang="hu-HU" altLang="hu-HU" sz="2800" kern="0" dirty="0">
                <a:solidFill>
                  <a:srgbClr val="294143"/>
                </a:solidFill>
              </a:rPr>
              <a:t> </a:t>
            </a:r>
            <a:r>
              <a:rPr lang="hu-HU" altLang="hu-HU" sz="2800" kern="0" dirty="0" err="1">
                <a:solidFill>
                  <a:srgbClr val="294143"/>
                </a:solidFill>
              </a:rPr>
              <a:t>acidosis</a:t>
            </a:r>
            <a:endParaRPr lang="hu-HU" altLang="hu-HU" sz="2800" kern="0" dirty="0">
              <a:solidFill>
                <a:srgbClr val="294143"/>
              </a:solidFill>
            </a:endParaRPr>
          </a:p>
          <a:p>
            <a:pPr marL="609600" indent="-609600">
              <a:defRPr/>
            </a:pPr>
            <a:r>
              <a:rPr lang="hu-HU" altLang="hu-HU" sz="2800" kern="0" dirty="0" err="1">
                <a:solidFill>
                  <a:srgbClr val="294143"/>
                </a:solidFill>
              </a:rPr>
              <a:t>Treatment</a:t>
            </a:r>
            <a:r>
              <a:rPr lang="hu-HU" altLang="hu-HU" sz="2800" kern="0" dirty="0">
                <a:solidFill>
                  <a:srgbClr val="294143"/>
                </a:solidFill>
              </a:rPr>
              <a:t>:</a:t>
            </a:r>
          </a:p>
          <a:p>
            <a:pPr marL="1371600" lvl="2" indent="-457200">
              <a:defRPr/>
            </a:pPr>
            <a:r>
              <a:rPr lang="hu-HU" altLang="hu-HU" sz="2000" kern="0" dirty="0">
                <a:solidFill>
                  <a:srgbClr val="294143"/>
                </a:solidFill>
              </a:rPr>
              <a:t>O</a:t>
            </a:r>
            <a:r>
              <a:rPr lang="hu-HU" altLang="hu-HU" sz="2000" kern="0" baseline="-25000" dirty="0">
                <a:solidFill>
                  <a:srgbClr val="294143"/>
                </a:solidFill>
              </a:rPr>
              <a:t>2</a:t>
            </a:r>
            <a:r>
              <a:rPr lang="hu-HU" altLang="hu-HU" sz="2000" kern="0" dirty="0">
                <a:solidFill>
                  <a:srgbClr val="294143"/>
                </a:solidFill>
              </a:rPr>
              <a:t>, fluid (RL), ?</a:t>
            </a:r>
            <a:r>
              <a:rPr lang="hu-HU" altLang="hu-HU" sz="2000" kern="0" dirty="0" err="1">
                <a:solidFill>
                  <a:srgbClr val="294143"/>
                </a:solidFill>
              </a:rPr>
              <a:t>dialysis</a:t>
            </a:r>
            <a:r>
              <a:rPr lang="hu-HU" altLang="hu-HU" sz="2000" kern="0" dirty="0">
                <a:solidFill>
                  <a:srgbClr val="294143"/>
                </a:solidFill>
              </a:rPr>
              <a:t>, ?AB</a:t>
            </a:r>
          </a:p>
        </p:txBody>
      </p:sp>
    </p:spTree>
    <p:custDataLst>
      <p:tags r:id="rId1"/>
    </p:custDataLst>
    <p:extLst>
      <p:ext uri="{BB962C8B-B14F-4D97-AF65-F5344CB8AC3E}">
        <p14:creationId xmlns:p14="http://schemas.microsoft.com/office/powerpoint/2010/main" val="140483162"/>
      </p:ext>
    </p:extLst>
  </p:cSld>
  <p:clrMapOvr>
    <a:masterClrMapping/>
  </p:clrMapOvr>
  <p:transition advTm="1079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animEffect transition="in" filter="fade">
                                      <p:cBhvr>
                                        <p:cTn id="7" dur="1000"/>
                                        <p:tgtEl>
                                          <p:spTgt spid="12">
                                            <p:txEl>
                                              <p:pRg st="1" end="1"/>
                                            </p:txEl>
                                          </p:spTgt>
                                        </p:tgtEl>
                                      </p:cBhvr>
                                    </p:animEffect>
                                    <p:anim calcmode="lin" valueType="num">
                                      <p:cBhvr>
                                        <p:cTn id="8"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2">
                                            <p:txEl>
                                              <p:pRg st="1" end="1"/>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2">
                                            <p:txEl>
                                              <p:pRg st="2" end="2"/>
                                            </p:txEl>
                                          </p:spTgt>
                                        </p:tgtEl>
                                        <p:attrNameLst>
                                          <p:attrName>style.visibility</p:attrName>
                                        </p:attrNameLst>
                                      </p:cBhvr>
                                      <p:to>
                                        <p:strVal val="visible"/>
                                      </p:to>
                                    </p:set>
                                    <p:animEffect transition="in" filter="fade">
                                      <p:cBhvr>
                                        <p:cTn id="12" dur="1000"/>
                                        <p:tgtEl>
                                          <p:spTgt spid="12">
                                            <p:txEl>
                                              <p:pRg st="2" end="2"/>
                                            </p:txEl>
                                          </p:spTgt>
                                        </p:tgtEl>
                                      </p:cBhvr>
                                    </p:animEffect>
                                    <p:anim calcmode="lin" valueType="num">
                                      <p:cBhvr>
                                        <p:cTn id="1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12">
                                            <p:txEl>
                                              <p:pRg st="2" end="2"/>
                                            </p:txEl>
                                          </p:spTgt>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2">
                                            <p:txEl>
                                              <p:pRg st="3" end="3"/>
                                            </p:txEl>
                                          </p:spTgt>
                                        </p:tgtEl>
                                        <p:attrNameLst>
                                          <p:attrName>style.visibility</p:attrName>
                                        </p:attrNameLst>
                                      </p:cBhvr>
                                      <p:to>
                                        <p:strVal val="visible"/>
                                      </p:to>
                                    </p:set>
                                    <p:animEffect transition="in" filter="fade">
                                      <p:cBhvr>
                                        <p:cTn id="17" dur="1000"/>
                                        <p:tgtEl>
                                          <p:spTgt spid="12">
                                            <p:txEl>
                                              <p:pRg st="3" end="3"/>
                                            </p:txEl>
                                          </p:spTgt>
                                        </p:tgtEl>
                                      </p:cBhvr>
                                    </p:animEffect>
                                    <p:anim calcmode="lin" valueType="num">
                                      <p:cBhvr>
                                        <p:cTn id="18" dur="1000" fill="hold"/>
                                        <p:tgtEl>
                                          <p:spTgt spid="12">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1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nodeType="clickEffect">
                                  <p:stCondLst>
                                    <p:cond delay="0"/>
                                  </p:stCondLst>
                                  <p:childTnLst>
                                    <p:set>
                                      <p:cBhvr>
                                        <p:cTn id="23" dur="1" fill="hold">
                                          <p:stCondLst>
                                            <p:cond delay="0"/>
                                          </p:stCondLst>
                                        </p:cTn>
                                        <p:tgtEl>
                                          <p:spTgt spid="12">
                                            <p:txEl>
                                              <p:pRg st="4" end="4"/>
                                            </p:txEl>
                                          </p:spTgt>
                                        </p:tgtEl>
                                        <p:attrNameLst>
                                          <p:attrName>style.visibility</p:attrName>
                                        </p:attrNameLst>
                                      </p:cBhvr>
                                      <p:to>
                                        <p:strVal val="visible"/>
                                      </p:to>
                                    </p:set>
                                    <p:animEffect transition="in" filter="fade">
                                      <p:cBhvr>
                                        <p:cTn id="24" dur="1000"/>
                                        <p:tgtEl>
                                          <p:spTgt spid="12">
                                            <p:txEl>
                                              <p:pRg st="4" end="4"/>
                                            </p:txEl>
                                          </p:spTgt>
                                        </p:tgtEl>
                                      </p:cBhvr>
                                    </p:animEffect>
                                    <p:anim calcmode="lin" valueType="num">
                                      <p:cBhvr>
                                        <p:cTn id="25" dur="1000" fill="hold"/>
                                        <p:tgtEl>
                                          <p:spTgt spid="12">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12">
                                            <p:txEl>
                                              <p:pRg st="4" end="4"/>
                                            </p:txEl>
                                          </p:spTgt>
                                        </p:tgtEl>
                                        <p:attrNameLst>
                                          <p:attrName>ppt_y</p:attrName>
                                        </p:attrNameLst>
                                      </p:cBhvr>
                                      <p:tavLst>
                                        <p:tav tm="0">
                                          <p:val>
                                            <p:strVal val="#ppt_y-.1"/>
                                          </p:val>
                                        </p:tav>
                                        <p:tav tm="100000">
                                          <p:val>
                                            <p:strVal val="#ppt_y"/>
                                          </p:val>
                                        </p:tav>
                                      </p:tavLst>
                                    </p:anim>
                                  </p:childTnLst>
                                </p:cTn>
                              </p:par>
                              <p:par>
                                <p:cTn id="27" presetID="47" presetClass="entr" presetSubtype="0" fill="hold" nodeType="withEffect">
                                  <p:stCondLst>
                                    <p:cond delay="0"/>
                                  </p:stCondLst>
                                  <p:childTnLst>
                                    <p:set>
                                      <p:cBhvr>
                                        <p:cTn id="28" dur="1" fill="hold">
                                          <p:stCondLst>
                                            <p:cond delay="0"/>
                                          </p:stCondLst>
                                        </p:cTn>
                                        <p:tgtEl>
                                          <p:spTgt spid="12">
                                            <p:txEl>
                                              <p:pRg st="5" end="5"/>
                                            </p:txEl>
                                          </p:spTgt>
                                        </p:tgtEl>
                                        <p:attrNameLst>
                                          <p:attrName>style.visibility</p:attrName>
                                        </p:attrNameLst>
                                      </p:cBhvr>
                                      <p:to>
                                        <p:strVal val="visible"/>
                                      </p:to>
                                    </p:set>
                                    <p:animEffect transition="in" filter="fade">
                                      <p:cBhvr>
                                        <p:cTn id="29" dur="1000"/>
                                        <p:tgtEl>
                                          <p:spTgt spid="12">
                                            <p:txEl>
                                              <p:pRg st="5" end="5"/>
                                            </p:txEl>
                                          </p:spTgt>
                                        </p:tgtEl>
                                      </p:cBhvr>
                                    </p:animEffect>
                                    <p:anim calcmode="lin" valueType="num">
                                      <p:cBhvr>
                                        <p:cTn id="30" dur="1000" fill="hold"/>
                                        <p:tgtEl>
                                          <p:spTgt spid="12">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12">
                                            <p:txEl>
                                              <p:pRg st="5" end="5"/>
                                            </p:txEl>
                                          </p:spTgt>
                                        </p:tgtEl>
                                        <p:attrNameLst>
                                          <p:attrName>ppt_y</p:attrName>
                                        </p:attrNameLst>
                                      </p:cBhvr>
                                      <p:tavLst>
                                        <p:tav tm="0">
                                          <p:val>
                                            <p:strVal val="#ppt_y-.1"/>
                                          </p:val>
                                        </p:tav>
                                        <p:tav tm="100000">
                                          <p:val>
                                            <p:strVal val="#ppt_y"/>
                                          </p:val>
                                        </p:tav>
                                      </p:tavLst>
                                    </p:anim>
                                  </p:childTnLst>
                                </p:cTn>
                              </p:par>
                              <p:par>
                                <p:cTn id="32" presetID="47" presetClass="entr" presetSubtype="0" fill="hold" nodeType="withEffect">
                                  <p:stCondLst>
                                    <p:cond delay="0"/>
                                  </p:stCondLst>
                                  <p:childTnLst>
                                    <p:set>
                                      <p:cBhvr>
                                        <p:cTn id="33" dur="1" fill="hold">
                                          <p:stCondLst>
                                            <p:cond delay="0"/>
                                          </p:stCondLst>
                                        </p:cTn>
                                        <p:tgtEl>
                                          <p:spTgt spid="12">
                                            <p:txEl>
                                              <p:pRg st="6" end="6"/>
                                            </p:txEl>
                                          </p:spTgt>
                                        </p:tgtEl>
                                        <p:attrNameLst>
                                          <p:attrName>style.visibility</p:attrName>
                                        </p:attrNameLst>
                                      </p:cBhvr>
                                      <p:to>
                                        <p:strVal val="visible"/>
                                      </p:to>
                                    </p:set>
                                    <p:animEffect transition="in" filter="fade">
                                      <p:cBhvr>
                                        <p:cTn id="34" dur="1000"/>
                                        <p:tgtEl>
                                          <p:spTgt spid="12">
                                            <p:txEl>
                                              <p:pRg st="6" end="6"/>
                                            </p:txEl>
                                          </p:spTgt>
                                        </p:tgtEl>
                                      </p:cBhvr>
                                    </p:animEffect>
                                    <p:anim calcmode="lin" valueType="num">
                                      <p:cBhvr>
                                        <p:cTn id="35" dur="1000" fill="hold"/>
                                        <p:tgtEl>
                                          <p:spTgt spid="12">
                                            <p:txEl>
                                              <p:pRg st="6" end="6"/>
                                            </p:txEl>
                                          </p:spTgt>
                                        </p:tgtEl>
                                        <p:attrNameLst>
                                          <p:attrName>ppt_x</p:attrName>
                                        </p:attrNameLst>
                                      </p:cBhvr>
                                      <p:tavLst>
                                        <p:tav tm="0">
                                          <p:val>
                                            <p:strVal val="#ppt_x"/>
                                          </p:val>
                                        </p:tav>
                                        <p:tav tm="100000">
                                          <p:val>
                                            <p:strVal val="#ppt_x"/>
                                          </p:val>
                                        </p:tav>
                                      </p:tavLst>
                                    </p:anim>
                                    <p:anim calcmode="lin" valueType="num">
                                      <p:cBhvr>
                                        <p:cTn id="36" dur="1000" fill="hold"/>
                                        <p:tgtEl>
                                          <p:spTgt spid="1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7" presetClass="entr" presetSubtype="0" fill="hold" nodeType="clickEffect">
                                  <p:stCondLst>
                                    <p:cond delay="0"/>
                                  </p:stCondLst>
                                  <p:childTnLst>
                                    <p:set>
                                      <p:cBhvr>
                                        <p:cTn id="40" dur="1" fill="hold">
                                          <p:stCondLst>
                                            <p:cond delay="0"/>
                                          </p:stCondLst>
                                        </p:cTn>
                                        <p:tgtEl>
                                          <p:spTgt spid="12">
                                            <p:txEl>
                                              <p:pRg st="7" end="7"/>
                                            </p:txEl>
                                          </p:spTgt>
                                        </p:tgtEl>
                                        <p:attrNameLst>
                                          <p:attrName>style.visibility</p:attrName>
                                        </p:attrNameLst>
                                      </p:cBhvr>
                                      <p:to>
                                        <p:strVal val="visible"/>
                                      </p:to>
                                    </p:set>
                                    <p:animEffect transition="in" filter="fade">
                                      <p:cBhvr>
                                        <p:cTn id="41" dur="1000"/>
                                        <p:tgtEl>
                                          <p:spTgt spid="12">
                                            <p:txEl>
                                              <p:pRg st="7" end="7"/>
                                            </p:txEl>
                                          </p:spTgt>
                                        </p:tgtEl>
                                      </p:cBhvr>
                                    </p:animEffect>
                                    <p:anim calcmode="lin" valueType="num">
                                      <p:cBhvr>
                                        <p:cTn id="42" dur="1000" fill="hold"/>
                                        <p:tgtEl>
                                          <p:spTgt spid="12">
                                            <p:txEl>
                                              <p:pRg st="7" end="7"/>
                                            </p:txEl>
                                          </p:spTgt>
                                        </p:tgtEl>
                                        <p:attrNameLst>
                                          <p:attrName>ppt_x</p:attrName>
                                        </p:attrNameLst>
                                      </p:cBhvr>
                                      <p:tavLst>
                                        <p:tav tm="0">
                                          <p:val>
                                            <p:strVal val="#ppt_x"/>
                                          </p:val>
                                        </p:tav>
                                        <p:tav tm="100000">
                                          <p:val>
                                            <p:strVal val="#ppt_x"/>
                                          </p:val>
                                        </p:tav>
                                      </p:tavLst>
                                    </p:anim>
                                    <p:anim calcmode="lin" valueType="num">
                                      <p:cBhvr>
                                        <p:cTn id="43" dur="1000" fill="hold"/>
                                        <p:tgtEl>
                                          <p:spTgt spid="12">
                                            <p:txEl>
                                              <p:pRg st="7" end="7"/>
                                            </p:txEl>
                                          </p:spTgt>
                                        </p:tgtEl>
                                        <p:attrNameLst>
                                          <p:attrName>ppt_y</p:attrName>
                                        </p:attrNameLst>
                                      </p:cBhvr>
                                      <p:tavLst>
                                        <p:tav tm="0">
                                          <p:val>
                                            <p:strVal val="#ppt_y-.1"/>
                                          </p:val>
                                        </p:tav>
                                        <p:tav tm="100000">
                                          <p:val>
                                            <p:strVal val="#ppt_y"/>
                                          </p:val>
                                        </p:tav>
                                      </p:tavLst>
                                    </p:anim>
                                  </p:childTnLst>
                                </p:cTn>
                              </p:par>
                              <p:par>
                                <p:cTn id="44" presetID="47" presetClass="entr" presetSubtype="0" fill="hold" nodeType="withEffect">
                                  <p:stCondLst>
                                    <p:cond delay="0"/>
                                  </p:stCondLst>
                                  <p:childTnLst>
                                    <p:set>
                                      <p:cBhvr>
                                        <p:cTn id="45" dur="1" fill="hold">
                                          <p:stCondLst>
                                            <p:cond delay="0"/>
                                          </p:stCondLst>
                                        </p:cTn>
                                        <p:tgtEl>
                                          <p:spTgt spid="12">
                                            <p:txEl>
                                              <p:pRg st="8" end="8"/>
                                            </p:txEl>
                                          </p:spTgt>
                                        </p:tgtEl>
                                        <p:attrNameLst>
                                          <p:attrName>style.visibility</p:attrName>
                                        </p:attrNameLst>
                                      </p:cBhvr>
                                      <p:to>
                                        <p:strVal val="visible"/>
                                      </p:to>
                                    </p:set>
                                    <p:animEffect transition="in" filter="fade">
                                      <p:cBhvr>
                                        <p:cTn id="46" dur="1000"/>
                                        <p:tgtEl>
                                          <p:spTgt spid="12">
                                            <p:txEl>
                                              <p:pRg st="8" end="8"/>
                                            </p:txEl>
                                          </p:spTgt>
                                        </p:tgtEl>
                                      </p:cBhvr>
                                    </p:animEffect>
                                    <p:anim calcmode="lin" valueType="num">
                                      <p:cBhvr>
                                        <p:cTn id="47" dur="1000" fill="hold"/>
                                        <p:tgtEl>
                                          <p:spTgt spid="12">
                                            <p:txEl>
                                              <p:pRg st="8" end="8"/>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7" presetClass="entr" presetSubtype="0" fill="hold" nodeType="clickEffect">
                                  <p:stCondLst>
                                    <p:cond delay="0"/>
                                  </p:stCondLst>
                                  <p:childTnLst>
                                    <p:set>
                                      <p:cBhvr>
                                        <p:cTn id="52" dur="1" fill="hold">
                                          <p:stCondLst>
                                            <p:cond delay="0"/>
                                          </p:stCondLst>
                                        </p:cTn>
                                        <p:tgtEl>
                                          <p:spTgt spid="12">
                                            <p:txEl>
                                              <p:pRg st="9" end="9"/>
                                            </p:txEl>
                                          </p:spTgt>
                                        </p:tgtEl>
                                        <p:attrNameLst>
                                          <p:attrName>style.visibility</p:attrName>
                                        </p:attrNameLst>
                                      </p:cBhvr>
                                      <p:to>
                                        <p:strVal val="visible"/>
                                      </p:to>
                                    </p:set>
                                    <p:animEffect transition="in" filter="fade">
                                      <p:cBhvr>
                                        <p:cTn id="53" dur="1000"/>
                                        <p:tgtEl>
                                          <p:spTgt spid="12">
                                            <p:txEl>
                                              <p:pRg st="9" end="9"/>
                                            </p:txEl>
                                          </p:spTgt>
                                        </p:tgtEl>
                                      </p:cBhvr>
                                    </p:animEffect>
                                    <p:anim calcmode="lin" valueType="num">
                                      <p:cBhvr>
                                        <p:cTn id="54" dur="1000" fill="hold"/>
                                        <p:tgtEl>
                                          <p:spTgt spid="12">
                                            <p:txEl>
                                              <p:pRg st="9" end="9"/>
                                            </p:txEl>
                                          </p:spTgt>
                                        </p:tgtEl>
                                        <p:attrNameLst>
                                          <p:attrName>ppt_x</p:attrName>
                                        </p:attrNameLst>
                                      </p:cBhvr>
                                      <p:tavLst>
                                        <p:tav tm="0">
                                          <p:val>
                                            <p:strVal val="#ppt_x"/>
                                          </p:val>
                                        </p:tav>
                                        <p:tav tm="100000">
                                          <p:val>
                                            <p:strVal val="#ppt_x"/>
                                          </p:val>
                                        </p:tav>
                                      </p:tavLst>
                                    </p:anim>
                                    <p:anim calcmode="lin" valueType="num">
                                      <p:cBhvr>
                                        <p:cTn id="55" dur="1000" fill="hold"/>
                                        <p:tgtEl>
                                          <p:spTgt spid="12">
                                            <p:txEl>
                                              <p:pRg st="9" end="9"/>
                                            </p:txEl>
                                          </p:spTgt>
                                        </p:tgtEl>
                                        <p:attrNameLst>
                                          <p:attrName>ppt_y</p:attrName>
                                        </p:attrNameLst>
                                      </p:cBhvr>
                                      <p:tavLst>
                                        <p:tav tm="0">
                                          <p:val>
                                            <p:strVal val="#ppt_y-.1"/>
                                          </p:val>
                                        </p:tav>
                                        <p:tav tm="100000">
                                          <p:val>
                                            <p:strVal val="#ppt_y"/>
                                          </p:val>
                                        </p:tav>
                                      </p:tavLst>
                                    </p:anim>
                                  </p:childTnLst>
                                </p:cTn>
                              </p:par>
                              <p:par>
                                <p:cTn id="56" presetID="47" presetClass="entr" presetSubtype="0" fill="hold" nodeType="withEffect">
                                  <p:stCondLst>
                                    <p:cond delay="0"/>
                                  </p:stCondLst>
                                  <p:childTnLst>
                                    <p:set>
                                      <p:cBhvr>
                                        <p:cTn id="57" dur="1" fill="hold">
                                          <p:stCondLst>
                                            <p:cond delay="0"/>
                                          </p:stCondLst>
                                        </p:cTn>
                                        <p:tgtEl>
                                          <p:spTgt spid="12">
                                            <p:txEl>
                                              <p:pRg st="10" end="10"/>
                                            </p:txEl>
                                          </p:spTgt>
                                        </p:tgtEl>
                                        <p:attrNameLst>
                                          <p:attrName>style.visibility</p:attrName>
                                        </p:attrNameLst>
                                      </p:cBhvr>
                                      <p:to>
                                        <p:strVal val="visible"/>
                                      </p:to>
                                    </p:set>
                                    <p:animEffect transition="in" filter="fade">
                                      <p:cBhvr>
                                        <p:cTn id="58" dur="1000"/>
                                        <p:tgtEl>
                                          <p:spTgt spid="12">
                                            <p:txEl>
                                              <p:pRg st="10" end="10"/>
                                            </p:txEl>
                                          </p:spTgt>
                                        </p:tgtEl>
                                      </p:cBhvr>
                                    </p:animEffect>
                                    <p:anim calcmode="lin" valueType="num">
                                      <p:cBhvr>
                                        <p:cTn id="59" dur="1000" fill="hold"/>
                                        <p:tgtEl>
                                          <p:spTgt spid="12">
                                            <p:txEl>
                                              <p:pRg st="10" end="10"/>
                                            </p:txEl>
                                          </p:spTgt>
                                        </p:tgtEl>
                                        <p:attrNameLst>
                                          <p:attrName>ppt_x</p:attrName>
                                        </p:attrNameLst>
                                      </p:cBhvr>
                                      <p:tavLst>
                                        <p:tav tm="0">
                                          <p:val>
                                            <p:strVal val="#ppt_x"/>
                                          </p:val>
                                        </p:tav>
                                        <p:tav tm="100000">
                                          <p:val>
                                            <p:strVal val="#ppt_x"/>
                                          </p:val>
                                        </p:tav>
                                      </p:tavLst>
                                    </p:anim>
                                    <p:anim calcmode="lin" valueType="num">
                                      <p:cBhvr>
                                        <p:cTn id="60" dur="1000" fill="hold"/>
                                        <p:tgtEl>
                                          <p:spTgt spid="12">
                                            <p:txEl>
                                              <p:pRg st="10" end="10"/>
                                            </p:txEl>
                                          </p:spTgt>
                                        </p:tgtEl>
                                        <p:attrNameLst>
                                          <p:attrName>ppt_y</p:attrName>
                                        </p:attrNameLst>
                                      </p:cBhvr>
                                      <p:tavLst>
                                        <p:tav tm="0">
                                          <p:val>
                                            <p:strVal val="#ppt_y-.1"/>
                                          </p:val>
                                        </p:tav>
                                        <p:tav tm="100000">
                                          <p:val>
                                            <p:strVal val="#ppt_y"/>
                                          </p:val>
                                        </p:tav>
                                      </p:tavLst>
                                    </p:anim>
                                  </p:childTnLst>
                                </p:cTn>
                              </p:par>
                              <p:par>
                                <p:cTn id="61" presetID="47" presetClass="entr" presetSubtype="0" fill="hold" nodeType="withEffect">
                                  <p:stCondLst>
                                    <p:cond delay="0"/>
                                  </p:stCondLst>
                                  <p:childTnLst>
                                    <p:set>
                                      <p:cBhvr>
                                        <p:cTn id="62" dur="1" fill="hold">
                                          <p:stCondLst>
                                            <p:cond delay="0"/>
                                          </p:stCondLst>
                                        </p:cTn>
                                        <p:tgtEl>
                                          <p:spTgt spid="12">
                                            <p:txEl>
                                              <p:pRg st="11" end="11"/>
                                            </p:txEl>
                                          </p:spTgt>
                                        </p:tgtEl>
                                        <p:attrNameLst>
                                          <p:attrName>style.visibility</p:attrName>
                                        </p:attrNameLst>
                                      </p:cBhvr>
                                      <p:to>
                                        <p:strVal val="visible"/>
                                      </p:to>
                                    </p:set>
                                    <p:animEffect transition="in" filter="fade">
                                      <p:cBhvr>
                                        <p:cTn id="63" dur="1000"/>
                                        <p:tgtEl>
                                          <p:spTgt spid="12">
                                            <p:txEl>
                                              <p:pRg st="11" end="11"/>
                                            </p:txEl>
                                          </p:spTgt>
                                        </p:tgtEl>
                                      </p:cBhvr>
                                    </p:animEffect>
                                    <p:anim calcmode="lin" valueType="num">
                                      <p:cBhvr>
                                        <p:cTn id="64" dur="1000" fill="hold"/>
                                        <p:tgtEl>
                                          <p:spTgt spid="12">
                                            <p:txEl>
                                              <p:pRg st="11" end="11"/>
                                            </p:txEl>
                                          </p:spTgt>
                                        </p:tgtEl>
                                        <p:attrNameLst>
                                          <p:attrName>ppt_x</p:attrName>
                                        </p:attrNameLst>
                                      </p:cBhvr>
                                      <p:tavLst>
                                        <p:tav tm="0">
                                          <p:val>
                                            <p:strVal val="#ppt_x"/>
                                          </p:val>
                                        </p:tav>
                                        <p:tav tm="100000">
                                          <p:val>
                                            <p:strVal val="#ppt_x"/>
                                          </p:val>
                                        </p:tav>
                                      </p:tavLst>
                                    </p:anim>
                                    <p:anim calcmode="lin" valueType="num">
                                      <p:cBhvr>
                                        <p:cTn id="65" dur="1000" fill="hold"/>
                                        <p:tgtEl>
                                          <p:spTgt spid="12">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4" name="Rectangle 4">
            <a:extLst>
              <a:ext uri="{FF2B5EF4-FFF2-40B4-BE49-F238E27FC236}">
                <a16:creationId xmlns:a16="http://schemas.microsoft.com/office/drawing/2014/main" id="{E8D9DFB0-F643-6146-AEBC-7893DF38D478}"/>
              </a:ext>
            </a:extLst>
          </p:cNvPr>
          <p:cNvSpPr>
            <a:spLocks noChangeArrowheads="1"/>
          </p:cNvSpPr>
          <p:nvPr/>
        </p:nvSpPr>
        <p:spPr bwMode="auto">
          <a:xfrm>
            <a:off x="4165600" y="6770511"/>
            <a:ext cx="3860800" cy="541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de-DE" altLang="hu-HU" sz="2844">
              <a:solidFill>
                <a:srgbClr val="000000"/>
              </a:solidFill>
            </a:endParaRPr>
          </a:p>
        </p:txBody>
      </p:sp>
      <p:sp>
        <p:nvSpPr>
          <p:cNvPr id="40" name="Rectangle 9" descr="Vastag átlós felfelé">
            <a:extLst>
              <a:ext uri="{FF2B5EF4-FFF2-40B4-BE49-F238E27FC236}">
                <a16:creationId xmlns:a16="http://schemas.microsoft.com/office/drawing/2014/main" id="{C6D2B10B-11F0-D849-8EEE-E9F775A152B6}"/>
              </a:ext>
            </a:extLst>
          </p:cNvPr>
          <p:cNvSpPr>
            <a:spLocks noChangeArrowheads="1"/>
          </p:cNvSpPr>
          <p:nvPr/>
        </p:nvSpPr>
        <p:spPr bwMode="auto">
          <a:xfrm>
            <a:off x="1618287" y="868446"/>
            <a:ext cx="9505055" cy="62517"/>
          </a:xfrm>
          <a:prstGeom prst="rect">
            <a:avLst/>
          </a:prstGeom>
          <a:gradFill rotWithShape="0">
            <a:gsLst>
              <a:gs pos="0">
                <a:srgbClr val="15AAA6"/>
              </a:gs>
              <a:gs pos="50000">
                <a:srgbClr val="73BFBF"/>
              </a:gs>
              <a:gs pos="100000">
                <a:srgbClr val="D9F3EE"/>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sp>
        <p:nvSpPr>
          <p:cNvPr id="43" name="Rectangle 9" descr="Vastag átlós felfelé">
            <a:extLst>
              <a:ext uri="{FF2B5EF4-FFF2-40B4-BE49-F238E27FC236}">
                <a16:creationId xmlns:a16="http://schemas.microsoft.com/office/drawing/2014/main" id="{DC49D014-CA91-6744-8B16-DD0AFDE24CDB}"/>
              </a:ext>
            </a:extLst>
          </p:cNvPr>
          <p:cNvSpPr>
            <a:spLocks noChangeArrowheads="1"/>
          </p:cNvSpPr>
          <p:nvPr/>
        </p:nvSpPr>
        <p:spPr bwMode="auto">
          <a:xfrm>
            <a:off x="0" y="6525344"/>
            <a:ext cx="12192000" cy="43348"/>
          </a:xfrm>
          <a:prstGeom prst="rect">
            <a:avLst/>
          </a:prstGeom>
          <a:gradFill>
            <a:gsLst>
              <a:gs pos="0">
                <a:srgbClr val="C03844"/>
              </a:gs>
              <a:gs pos="50000">
                <a:srgbClr val="C06A70"/>
              </a:gs>
              <a:gs pos="100000">
                <a:srgbClr val="BBB2C0"/>
              </a:gs>
            </a:gsLst>
            <a:lin ang="0" scaled="1"/>
          </a:gradFill>
          <a:ln>
            <a:noFill/>
          </a:ln>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pic>
        <p:nvPicPr>
          <p:cNvPr id="44" name="Kép 43">
            <a:extLst>
              <a:ext uri="{FF2B5EF4-FFF2-40B4-BE49-F238E27FC236}">
                <a16:creationId xmlns:a16="http://schemas.microsoft.com/office/drawing/2014/main" id="{16D68B96-E9EA-E944-B457-FA649DCF82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192" y="4404"/>
            <a:ext cx="1580689" cy="947283"/>
          </a:xfrm>
          <a:prstGeom prst="rect">
            <a:avLst/>
          </a:prstGeom>
        </p:spPr>
      </p:pic>
      <p:pic>
        <p:nvPicPr>
          <p:cNvPr id="45" name="Kép 44">
            <a:extLst>
              <a:ext uri="{FF2B5EF4-FFF2-40B4-BE49-F238E27FC236}">
                <a16:creationId xmlns:a16="http://schemas.microsoft.com/office/drawing/2014/main" id="{25B8F450-A741-7F46-96DE-1406641072C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57510" y="188640"/>
            <a:ext cx="515154" cy="515154"/>
          </a:xfrm>
          <a:prstGeom prst="rect">
            <a:avLst/>
          </a:prstGeom>
        </p:spPr>
      </p:pic>
      <p:pic>
        <p:nvPicPr>
          <p:cNvPr id="46" name="Kép 45">
            <a:extLst>
              <a:ext uri="{FF2B5EF4-FFF2-40B4-BE49-F238E27FC236}">
                <a16:creationId xmlns:a16="http://schemas.microsoft.com/office/drawing/2014/main" id="{037CEAAB-69E6-5349-BBDE-4AA9E097DC7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5440" y="95964"/>
            <a:ext cx="419445" cy="405043"/>
          </a:xfrm>
          <a:prstGeom prst="rect">
            <a:avLst/>
          </a:prstGeom>
        </p:spPr>
      </p:pic>
      <p:pic>
        <p:nvPicPr>
          <p:cNvPr id="13" name="Picture 12" descr="A picture containing food&#10;&#10;Description automatically generated">
            <a:extLst>
              <a:ext uri="{FF2B5EF4-FFF2-40B4-BE49-F238E27FC236}">
                <a16:creationId xmlns:a16="http://schemas.microsoft.com/office/drawing/2014/main" id="{01305211-F37C-0F40-B215-33625F7923A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956915" y="188640"/>
            <a:ext cx="539685" cy="515154"/>
          </a:xfrm>
          <a:prstGeom prst="rect">
            <a:avLst/>
          </a:prstGeom>
        </p:spPr>
      </p:pic>
      <p:sp>
        <p:nvSpPr>
          <p:cNvPr id="14" name="Téglalap 40">
            <a:extLst>
              <a:ext uri="{FF2B5EF4-FFF2-40B4-BE49-F238E27FC236}">
                <a16:creationId xmlns:a16="http://schemas.microsoft.com/office/drawing/2014/main" id="{8C171D1F-E5E9-E740-8C4B-417546C0C148}"/>
              </a:ext>
            </a:extLst>
          </p:cNvPr>
          <p:cNvSpPr/>
          <p:nvPr/>
        </p:nvSpPr>
        <p:spPr bwMode="auto">
          <a:xfrm>
            <a:off x="-28191" y="6568693"/>
            <a:ext cx="12220192" cy="359387"/>
          </a:xfrm>
          <a:prstGeom prst="rect">
            <a:avLst/>
          </a:prstGeom>
          <a:solidFill>
            <a:srgbClr val="ECECEC"/>
          </a:solidFill>
          <a:ln w="12700" cap="flat" cmpd="sng" algn="ctr">
            <a:noFill/>
            <a:prstDash val="solid"/>
            <a:round/>
            <a:headEnd type="none" w="sm" len="sm"/>
            <a:tailEnd type="none" w="sm" len="sm"/>
          </a:ln>
          <a:effectLst/>
        </p:spPr>
        <p:txBody>
          <a:bodyPr vert="horz" wrap="square" lIns="108373" tIns="54187" rIns="108373" bIns="54187" numCol="1" rtlCol="0" anchor="t" anchorCtr="0" compatLnSpc="1">
            <a:prstTxWarp prst="textNoShape">
              <a:avLst/>
            </a:prstTxWarp>
          </a:bodyPr>
          <a:lstStyle/>
          <a:p>
            <a:pPr defTabSz="1083747">
              <a:defRPr/>
            </a:pPr>
            <a:endParaRPr lang="hu-HU" sz="2133">
              <a:solidFill>
                <a:srgbClr val="000000"/>
              </a:solidFill>
            </a:endParaRPr>
          </a:p>
        </p:txBody>
      </p:sp>
      <p:sp>
        <p:nvSpPr>
          <p:cNvPr id="16" name="Text Box 4">
            <a:extLst>
              <a:ext uri="{FF2B5EF4-FFF2-40B4-BE49-F238E27FC236}">
                <a16:creationId xmlns:a16="http://schemas.microsoft.com/office/drawing/2014/main" id="{CC6FF137-DEDA-C44A-8DFC-07DD1ECD7A81}"/>
              </a:ext>
            </a:extLst>
          </p:cNvPr>
          <p:cNvSpPr txBox="1">
            <a:spLocks noChangeArrowheads="1"/>
          </p:cNvSpPr>
          <p:nvPr/>
        </p:nvSpPr>
        <p:spPr bwMode="auto">
          <a:xfrm>
            <a:off x="2597224" y="116632"/>
            <a:ext cx="7315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FontTx/>
              <a:buNone/>
            </a:pPr>
            <a:r>
              <a:rPr lang="hu-HU" altLang="hu-HU" sz="4400" dirty="0" err="1">
                <a:solidFill>
                  <a:srgbClr val="294143"/>
                </a:solidFill>
              </a:rPr>
              <a:t>Case</a:t>
            </a:r>
            <a:r>
              <a:rPr lang="hu-HU" altLang="hu-HU" sz="4400" dirty="0">
                <a:solidFill>
                  <a:srgbClr val="294143"/>
                </a:solidFill>
              </a:rPr>
              <a:t> - 7</a:t>
            </a:r>
          </a:p>
        </p:txBody>
      </p:sp>
      <p:sp>
        <p:nvSpPr>
          <p:cNvPr id="15" name="Rectangle 3">
            <a:extLst>
              <a:ext uri="{FF2B5EF4-FFF2-40B4-BE49-F238E27FC236}">
                <a16:creationId xmlns:a16="http://schemas.microsoft.com/office/drawing/2014/main" id="{87900642-5256-B749-9C5F-9EB2666ADCB2}"/>
              </a:ext>
            </a:extLst>
          </p:cNvPr>
          <p:cNvSpPr txBox="1">
            <a:spLocks noChangeArrowheads="1"/>
          </p:cNvSpPr>
          <p:nvPr/>
        </p:nvSpPr>
        <p:spPr bwMode="auto">
          <a:xfrm>
            <a:off x="2203648" y="1325563"/>
            <a:ext cx="79248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defTabSz="762000" rtl="0" eaLnBrk="0" fontAlgn="base" hangingPunct="0">
              <a:spcBef>
                <a:spcPct val="20000"/>
              </a:spcBef>
              <a:spcAft>
                <a:spcPct val="0"/>
              </a:spcAft>
              <a:buSzPct val="100000"/>
              <a:buChar char="•"/>
              <a:defRPr sz="3200">
                <a:solidFill>
                  <a:schemeClr val="tx1"/>
                </a:solidFill>
                <a:latin typeface="+mn-lt"/>
                <a:ea typeface="+mn-ea"/>
                <a:cs typeface="+mn-cs"/>
              </a:defRPr>
            </a:lvl1pPr>
            <a:lvl2pPr marL="742950" indent="-285750" algn="l" defTabSz="762000" rtl="0" eaLnBrk="0" fontAlgn="base" hangingPunct="0">
              <a:spcBef>
                <a:spcPct val="20000"/>
              </a:spcBef>
              <a:spcAft>
                <a:spcPct val="0"/>
              </a:spcAft>
              <a:buSzPct val="100000"/>
              <a:buChar char="–"/>
              <a:defRPr sz="2800">
                <a:solidFill>
                  <a:schemeClr val="tx1"/>
                </a:solidFill>
                <a:latin typeface="+mn-lt"/>
              </a:defRPr>
            </a:lvl2pPr>
            <a:lvl3pPr marL="1143000" indent="-228600" algn="l" defTabSz="762000" rtl="0" eaLnBrk="0" fontAlgn="base" hangingPunct="0">
              <a:spcBef>
                <a:spcPct val="20000"/>
              </a:spcBef>
              <a:spcAft>
                <a:spcPct val="0"/>
              </a:spcAft>
              <a:buSzPct val="100000"/>
              <a:buChar char="•"/>
              <a:defRPr sz="2400">
                <a:solidFill>
                  <a:schemeClr val="tx1"/>
                </a:solidFill>
                <a:latin typeface="+mn-lt"/>
              </a:defRPr>
            </a:lvl3pPr>
            <a:lvl4pPr marL="1600200" indent="-228600" algn="l" defTabSz="762000" rtl="0" eaLnBrk="0" fontAlgn="base" hangingPunct="0">
              <a:spcBef>
                <a:spcPct val="20000"/>
              </a:spcBef>
              <a:spcAft>
                <a:spcPct val="0"/>
              </a:spcAft>
              <a:buSzPct val="100000"/>
              <a:buChar char="–"/>
              <a:defRPr sz="2000">
                <a:solidFill>
                  <a:schemeClr val="tx1"/>
                </a:solidFill>
                <a:latin typeface="+mn-lt"/>
              </a:defRPr>
            </a:lvl4pPr>
            <a:lvl5pPr marL="2057400" indent="-228600" algn="l" defTabSz="762000" rtl="0" eaLnBrk="0" fontAlgn="base" hangingPunct="0">
              <a:spcBef>
                <a:spcPct val="20000"/>
              </a:spcBef>
              <a:spcAft>
                <a:spcPct val="0"/>
              </a:spcAft>
              <a:buSzPct val="100000"/>
              <a:buChar char="•"/>
              <a:defRPr sz="2000">
                <a:solidFill>
                  <a:schemeClr val="tx1"/>
                </a:solidFill>
                <a:latin typeface="+mn-lt"/>
              </a:defRPr>
            </a:lvl5pPr>
            <a:lvl6pPr marL="2514600" indent="-228600" algn="l" defTabSz="762000" rtl="0" eaLnBrk="0" fontAlgn="base" hangingPunct="0">
              <a:spcBef>
                <a:spcPct val="20000"/>
              </a:spcBef>
              <a:spcAft>
                <a:spcPct val="0"/>
              </a:spcAft>
              <a:buSzPct val="100000"/>
              <a:buChar char="•"/>
              <a:defRPr sz="2000">
                <a:solidFill>
                  <a:schemeClr val="tx1"/>
                </a:solidFill>
                <a:latin typeface="+mn-lt"/>
              </a:defRPr>
            </a:lvl6pPr>
            <a:lvl7pPr marL="2971800" indent="-228600" algn="l" defTabSz="762000" rtl="0" eaLnBrk="0" fontAlgn="base" hangingPunct="0">
              <a:spcBef>
                <a:spcPct val="20000"/>
              </a:spcBef>
              <a:spcAft>
                <a:spcPct val="0"/>
              </a:spcAft>
              <a:buSzPct val="100000"/>
              <a:buChar char="•"/>
              <a:defRPr sz="2000">
                <a:solidFill>
                  <a:schemeClr val="tx1"/>
                </a:solidFill>
                <a:latin typeface="+mn-lt"/>
              </a:defRPr>
            </a:lvl7pPr>
            <a:lvl8pPr marL="3429000" indent="-228600" algn="l" defTabSz="762000" rtl="0" eaLnBrk="0" fontAlgn="base" hangingPunct="0">
              <a:spcBef>
                <a:spcPct val="20000"/>
              </a:spcBef>
              <a:spcAft>
                <a:spcPct val="0"/>
              </a:spcAft>
              <a:buSzPct val="100000"/>
              <a:buChar char="•"/>
              <a:defRPr sz="2000">
                <a:solidFill>
                  <a:schemeClr val="tx1"/>
                </a:solidFill>
                <a:latin typeface="+mn-lt"/>
              </a:defRPr>
            </a:lvl8pPr>
            <a:lvl9pPr marL="3886200" indent="-228600" algn="l" defTabSz="762000" rtl="0" eaLnBrk="0" fontAlgn="base" hangingPunct="0">
              <a:spcBef>
                <a:spcPct val="20000"/>
              </a:spcBef>
              <a:spcAft>
                <a:spcPct val="0"/>
              </a:spcAft>
              <a:buSzPct val="100000"/>
              <a:buChar char="•"/>
              <a:defRPr sz="2000">
                <a:solidFill>
                  <a:schemeClr val="tx1"/>
                </a:solidFill>
                <a:latin typeface="+mn-lt"/>
              </a:defRPr>
            </a:lvl9pPr>
          </a:lstStyle>
          <a:p>
            <a:pPr marL="609600" indent="-609600">
              <a:defRPr/>
            </a:pPr>
            <a:r>
              <a:rPr lang="hu-HU" altLang="hu-HU" sz="2800" kern="0" dirty="0"/>
              <a:t>62 y old </a:t>
            </a:r>
            <a:r>
              <a:rPr lang="hu-HU" altLang="hu-HU" sz="2800" kern="0" dirty="0" err="1"/>
              <a:t>woman</a:t>
            </a:r>
            <a:r>
              <a:rPr lang="hu-HU" altLang="hu-HU" sz="2800" kern="0" dirty="0"/>
              <a:t>, post </a:t>
            </a:r>
            <a:r>
              <a:rPr lang="hu-HU" altLang="hu-HU" sz="2800" kern="0" dirty="0" err="1"/>
              <a:t>op</a:t>
            </a:r>
            <a:r>
              <a:rPr lang="hu-HU" altLang="hu-HU" sz="2800" kern="0" dirty="0"/>
              <a:t> </a:t>
            </a:r>
            <a:r>
              <a:rPr lang="hu-HU" altLang="hu-HU" sz="2800" kern="0" dirty="0" err="1"/>
              <a:t>acute</a:t>
            </a:r>
            <a:r>
              <a:rPr lang="hu-HU" altLang="hu-HU" sz="2800" kern="0" dirty="0"/>
              <a:t> </a:t>
            </a:r>
            <a:r>
              <a:rPr lang="hu-HU" altLang="hu-HU" sz="2800" kern="0" dirty="0" err="1"/>
              <a:t>gastric</a:t>
            </a:r>
            <a:r>
              <a:rPr lang="hu-HU" altLang="hu-HU" sz="2800" kern="0" dirty="0"/>
              <a:t> </a:t>
            </a:r>
            <a:r>
              <a:rPr lang="hu-HU" altLang="hu-HU" sz="2800" kern="0" dirty="0" err="1"/>
              <a:t>perforation</a:t>
            </a:r>
            <a:endParaRPr lang="hu-HU" altLang="hu-HU" sz="2800" kern="0" dirty="0"/>
          </a:p>
          <a:p>
            <a:pPr marL="609600" indent="-609600">
              <a:defRPr/>
            </a:pPr>
            <a:endParaRPr lang="hu-HU" altLang="hu-HU" sz="2800" kern="0" dirty="0"/>
          </a:p>
          <a:p>
            <a:pPr marL="1371600" lvl="2" indent="-457200">
              <a:defRPr/>
            </a:pPr>
            <a:r>
              <a:rPr lang="hu-HU" altLang="hu-HU" sz="2000" kern="0" dirty="0"/>
              <a:t>pH:	7.57</a:t>
            </a:r>
          </a:p>
          <a:p>
            <a:pPr marL="1371600" lvl="2" indent="-457200">
              <a:defRPr/>
            </a:pPr>
            <a:r>
              <a:rPr lang="hu-HU" altLang="hu-HU" sz="2000" kern="0" dirty="0"/>
              <a:t>CO</a:t>
            </a:r>
            <a:r>
              <a:rPr lang="hu-HU" altLang="hu-HU" sz="2000" kern="0" baseline="-25000" dirty="0"/>
              <a:t>2</a:t>
            </a:r>
            <a:r>
              <a:rPr lang="hu-HU" altLang="hu-HU" sz="2000" kern="0" dirty="0"/>
              <a:t>:	26</a:t>
            </a:r>
          </a:p>
          <a:p>
            <a:pPr marL="1371600" lvl="2" indent="-457200">
              <a:defRPr/>
            </a:pPr>
            <a:r>
              <a:rPr lang="hu-HU" altLang="hu-HU" sz="2000" kern="0" dirty="0"/>
              <a:t>HCO</a:t>
            </a:r>
            <a:r>
              <a:rPr lang="hu-HU" altLang="hu-HU" sz="2000" kern="0" baseline="-25000" dirty="0"/>
              <a:t>3</a:t>
            </a:r>
            <a:r>
              <a:rPr lang="hu-HU" altLang="hu-HU" sz="2000" kern="0" baseline="30000" dirty="0"/>
              <a:t>-</a:t>
            </a:r>
            <a:r>
              <a:rPr lang="hu-HU" altLang="hu-HU" sz="2000" kern="0" dirty="0"/>
              <a:t>:	24</a:t>
            </a:r>
          </a:p>
          <a:p>
            <a:pPr marL="609600" indent="-609600">
              <a:defRPr/>
            </a:pPr>
            <a:endParaRPr lang="hu-HU" altLang="hu-HU" sz="2800" kern="0" dirty="0"/>
          </a:p>
          <a:p>
            <a:pPr marL="609600" indent="-609600">
              <a:defRPr/>
            </a:pPr>
            <a:r>
              <a:rPr lang="hu-HU" altLang="hu-HU" sz="2800" kern="0" dirty="0"/>
              <a:t>Dg: </a:t>
            </a:r>
            <a:r>
              <a:rPr lang="hu-HU" altLang="hu-HU" sz="2800" kern="0" dirty="0" err="1"/>
              <a:t>decompensated</a:t>
            </a:r>
            <a:r>
              <a:rPr lang="hu-HU" altLang="hu-HU" sz="2800" kern="0" dirty="0"/>
              <a:t> </a:t>
            </a:r>
            <a:r>
              <a:rPr lang="hu-HU" altLang="hu-HU" sz="2800" kern="0" dirty="0" err="1"/>
              <a:t>respiratory</a:t>
            </a:r>
            <a:r>
              <a:rPr lang="hu-HU" altLang="hu-HU" sz="2800" kern="0" dirty="0"/>
              <a:t> </a:t>
            </a:r>
            <a:r>
              <a:rPr lang="hu-HU" altLang="hu-HU" sz="2800" kern="0" dirty="0" err="1"/>
              <a:t>alkalosis</a:t>
            </a:r>
            <a:endParaRPr lang="hu-HU" altLang="hu-HU" sz="2800" kern="0" dirty="0"/>
          </a:p>
          <a:p>
            <a:pPr marL="609600" indent="-609600">
              <a:defRPr/>
            </a:pPr>
            <a:r>
              <a:rPr lang="hu-HU" altLang="hu-HU" sz="2800" kern="0" dirty="0" err="1"/>
              <a:t>Treatment</a:t>
            </a:r>
            <a:r>
              <a:rPr lang="hu-HU" altLang="hu-HU" sz="2800" kern="0" dirty="0"/>
              <a:t>:</a:t>
            </a:r>
          </a:p>
          <a:p>
            <a:pPr marL="1371600" lvl="2" indent="-457200">
              <a:defRPr/>
            </a:pPr>
            <a:r>
              <a:rPr lang="hu-HU" altLang="hu-HU" sz="2000" kern="0" dirty="0"/>
              <a:t>O</a:t>
            </a:r>
            <a:r>
              <a:rPr lang="hu-HU" altLang="hu-HU" sz="2000" kern="0" baseline="-25000" dirty="0"/>
              <a:t>2</a:t>
            </a:r>
            <a:r>
              <a:rPr lang="hu-HU" altLang="hu-HU" sz="2000" kern="0" dirty="0"/>
              <a:t>, </a:t>
            </a:r>
            <a:r>
              <a:rPr lang="hu-HU" altLang="hu-HU" sz="2000" kern="0" dirty="0" err="1"/>
              <a:t>morphine</a:t>
            </a:r>
            <a:r>
              <a:rPr lang="hu-HU" altLang="hu-HU" sz="2000" kern="0" dirty="0"/>
              <a:t>+ </a:t>
            </a:r>
            <a:r>
              <a:rPr lang="hu-HU" altLang="hu-HU" sz="2000" kern="0" dirty="0" err="1"/>
              <a:t>whatever</a:t>
            </a:r>
            <a:endParaRPr lang="hu-HU" altLang="hu-HU" sz="2000" kern="0" dirty="0"/>
          </a:p>
        </p:txBody>
      </p:sp>
    </p:spTree>
    <p:custDataLst>
      <p:tags r:id="rId1"/>
    </p:custDataLst>
    <p:extLst>
      <p:ext uri="{BB962C8B-B14F-4D97-AF65-F5344CB8AC3E}">
        <p14:creationId xmlns:p14="http://schemas.microsoft.com/office/powerpoint/2010/main" val="3040033887"/>
      </p:ext>
    </p:extLst>
  </p:cSld>
  <p:clrMapOvr>
    <a:masterClrMapping/>
  </p:clrMapOvr>
  <p:transition advTm="1079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1000"/>
                                        <p:tgtEl>
                                          <p:spTgt spid="15">
                                            <p:txEl>
                                              <p:pRg st="0" end="0"/>
                                            </p:txEl>
                                          </p:spTgt>
                                        </p:tgtEl>
                                      </p:cBhvr>
                                    </p:animEffect>
                                    <p:anim calcmode="lin" valueType="num">
                                      <p:cBhvr>
                                        <p:cTn id="8"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5">
                                            <p:txEl>
                                              <p:pRg st="2" end="2"/>
                                            </p:txEl>
                                          </p:spTgt>
                                        </p:tgtEl>
                                        <p:attrNameLst>
                                          <p:attrName>style.visibility</p:attrName>
                                        </p:attrNameLst>
                                      </p:cBhvr>
                                      <p:to>
                                        <p:strVal val="visible"/>
                                      </p:to>
                                    </p:set>
                                    <p:animEffect transition="in" filter="fade">
                                      <p:cBhvr>
                                        <p:cTn id="14" dur="1000"/>
                                        <p:tgtEl>
                                          <p:spTgt spid="15">
                                            <p:txEl>
                                              <p:pRg st="2" end="2"/>
                                            </p:txEl>
                                          </p:spTgt>
                                        </p:tgtEl>
                                      </p:cBhvr>
                                    </p:animEffect>
                                    <p:anim calcmode="lin" valueType="num">
                                      <p:cBhvr>
                                        <p:cTn id="15"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5">
                                            <p:txEl>
                                              <p:pRg st="2" end="2"/>
                                            </p:txEl>
                                          </p:spTgt>
                                        </p:tgtEl>
                                        <p:attrNameLst>
                                          <p:attrName>ppt_y</p:attrName>
                                        </p:attrNameLst>
                                      </p:cBhvr>
                                      <p:tavLst>
                                        <p:tav tm="0">
                                          <p:val>
                                            <p:strVal val="#ppt_y-.1"/>
                                          </p:val>
                                        </p:tav>
                                        <p:tav tm="100000">
                                          <p:val>
                                            <p:strVal val="#ppt_y"/>
                                          </p:val>
                                        </p:tav>
                                      </p:tavLst>
                                    </p:anim>
                                  </p:childTnLst>
                                </p:cTn>
                              </p:par>
                              <p:par>
                                <p:cTn id="17" presetID="47" presetClass="entr" presetSubtype="0" fill="hold" grpId="0" nodeType="withEffect">
                                  <p:stCondLst>
                                    <p:cond delay="0"/>
                                  </p:stCondLst>
                                  <p:childTnLst>
                                    <p:set>
                                      <p:cBhvr>
                                        <p:cTn id="18" dur="1" fill="hold">
                                          <p:stCondLst>
                                            <p:cond delay="0"/>
                                          </p:stCondLst>
                                        </p:cTn>
                                        <p:tgtEl>
                                          <p:spTgt spid="15">
                                            <p:txEl>
                                              <p:pRg st="3" end="3"/>
                                            </p:txEl>
                                          </p:spTgt>
                                        </p:tgtEl>
                                        <p:attrNameLst>
                                          <p:attrName>style.visibility</p:attrName>
                                        </p:attrNameLst>
                                      </p:cBhvr>
                                      <p:to>
                                        <p:strVal val="visible"/>
                                      </p:to>
                                    </p:set>
                                    <p:animEffect transition="in" filter="fade">
                                      <p:cBhvr>
                                        <p:cTn id="19" dur="1000"/>
                                        <p:tgtEl>
                                          <p:spTgt spid="15">
                                            <p:txEl>
                                              <p:pRg st="3" end="3"/>
                                            </p:txEl>
                                          </p:spTgt>
                                        </p:tgtEl>
                                      </p:cBhvr>
                                    </p:animEffect>
                                    <p:anim calcmode="lin" valueType="num">
                                      <p:cBhvr>
                                        <p:cTn id="20"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15">
                                            <p:txEl>
                                              <p:pRg st="3" end="3"/>
                                            </p:txEl>
                                          </p:spTgt>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15">
                                            <p:txEl>
                                              <p:pRg st="4" end="4"/>
                                            </p:txEl>
                                          </p:spTgt>
                                        </p:tgtEl>
                                        <p:attrNameLst>
                                          <p:attrName>style.visibility</p:attrName>
                                        </p:attrNameLst>
                                      </p:cBhvr>
                                      <p:to>
                                        <p:strVal val="visible"/>
                                      </p:to>
                                    </p:set>
                                    <p:animEffect transition="in" filter="fade">
                                      <p:cBhvr>
                                        <p:cTn id="24" dur="1000"/>
                                        <p:tgtEl>
                                          <p:spTgt spid="15">
                                            <p:txEl>
                                              <p:pRg st="4" end="4"/>
                                            </p:txEl>
                                          </p:spTgt>
                                        </p:tgtEl>
                                      </p:cBhvr>
                                    </p:animEffect>
                                    <p:anim calcmode="lin" valueType="num">
                                      <p:cBhvr>
                                        <p:cTn id="25" dur="10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grpId="0" nodeType="clickEffect">
                                  <p:stCondLst>
                                    <p:cond delay="0"/>
                                  </p:stCondLst>
                                  <p:childTnLst>
                                    <p:set>
                                      <p:cBhvr>
                                        <p:cTn id="30" dur="1" fill="hold">
                                          <p:stCondLst>
                                            <p:cond delay="0"/>
                                          </p:stCondLst>
                                        </p:cTn>
                                        <p:tgtEl>
                                          <p:spTgt spid="15">
                                            <p:txEl>
                                              <p:pRg st="6" end="6"/>
                                            </p:txEl>
                                          </p:spTgt>
                                        </p:tgtEl>
                                        <p:attrNameLst>
                                          <p:attrName>style.visibility</p:attrName>
                                        </p:attrNameLst>
                                      </p:cBhvr>
                                      <p:to>
                                        <p:strVal val="visible"/>
                                      </p:to>
                                    </p:set>
                                    <p:animEffect transition="in" filter="fade">
                                      <p:cBhvr>
                                        <p:cTn id="31" dur="1000"/>
                                        <p:tgtEl>
                                          <p:spTgt spid="15">
                                            <p:txEl>
                                              <p:pRg st="6" end="6"/>
                                            </p:txEl>
                                          </p:spTgt>
                                        </p:tgtEl>
                                      </p:cBhvr>
                                    </p:animEffect>
                                    <p:anim calcmode="lin" valueType="num">
                                      <p:cBhvr>
                                        <p:cTn id="32" dur="10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33" dur="10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7" presetClass="entr" presetSubtype="0" fill="hold" grpId="0" nodeType="clickEffect">
                                  <p:stCondLst>
                                    <p:cond delay="0"/>
                                  </p:stCondLst>
                                  <p:childTnLst>
                                    <p:set>
                                      <p:cBhvr>
                                        <p:cTn id="37" dur="1" fill="hold">
                                          <p:stCondLst>
                                            <p:cond delay="0"/>
                                          </p:stCondLst>
                                        </p:cTn>
                                        <p:tgtEl>
                                          <p:spTgt spid="15">
                                            <p:txEl>
                                              <p:pRg st="7" end="7"/>
                                            </p:txEl>
                                          </p:spTgt>
                                        </p:tgtEl>
                                        <p:attrNameLst>
                                          <p:attrName>style.visibility</p:attrName>
                                        </p:attrNameLst>
                                      </p:cBhvr>
                                      <p:to>
                                        <p:strVal val="visible"/>
                                      </p:to>
                                    </p:set>
                                    <p:animEffect transition="in" filter="fade">
                                      <p:cBhvr>
                                        <p:cTn id="38" dur="1000"/>
                                        <p:tgtEl>
                                          <p:spTgt spid="15">
                                            <p:txEl>
                                              <p:pRg st="7" end="7"/>
                                            </p:txEl>
                                          </p:spTgt>
                                        </p:tgtEl>
                                      </p:cBhvr>
                                    </p:animEffect>
                                    <p:anim calcmode="lin" valueType="num">
                                      <p:cBhvr>
                                        <p:cTn id="39" dur="10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0" dur="1000" fill="hold"/>
                                        <p:tgtEl>
                                          <p:spTgt spid="15">
                                            <p:txEl>
                                              <p:pRg st="7" end="7"/>
                                            </p:txEl>
                                          </p:spTgt>
                                        </p:tgtEl>
                                        <p:attrNameLst>
                                          <p:attrName>ppt_y</p:attrName>
                                        </p:attrNameLst>
                                      </p:cBhvr>
                                      <p:tavLst>
                                        <p:tav tm="0">
                                          <p:val>
                                            <p:strVal val="#ppt_y-.1"/>
                                          </p:val>
                                        </p:tav>
                                        <p:tav tm="100000">
                                          <p:val>
                                            <p:strVal val="#ppt_y"/>
                                          </p:val>
                                        </p:tav>
                                      </p:tavLst>
                                    </p:anim>
                                  </p:childTnLst>
                                </p:cTn>
                              </p:par>
                              <p:par>
                                <p:cTn id="41" presetID="47" presetClass="entr" presetSubtype="0" fill="hold" grpId="0" nodeType="withEffect">
                                  <p:stCondLst>
                                    <p:cond delay="0"/>
                                  </p:stCondLst>
                                  <p:childTnLst>
                                    <p:set>
                                      <p:cBhvr>
                                        <p:cTn id="42" dur="1" fill="hold">
                                          <p:stCondLst>
                                            <p:cond delay="0"/>
                                          </p:stCondLst>
                                        </p:cTn>
                                        <p:tgtEl>
                                          <p:spTgt spid="15">
                                            <p:txEl>
                                              <p:pRg st="8" end="8"/>
                                            </p:txEl>
                                          </p:spTgt>
                                        </p:tgtEl>
                                        <p:attrNameLst>
                                          <p:attrName>style.visibility</p:attrName>
                                        </p:attrNameLst>
                                      </p:cBhvr>
                                      <p:to>
                                        <p:strVal val="visible"/>
                                      </p:to>
                                    </p:set>
                                    <p:animEffect transition="in" filter="fade">
                                      <p:cBhvr>
                                        <p:cTn id="43" dur="1000"/>
                                        <p:tgtEl>
                                          <p:spTgt spid="15">
                                            <p:txEl>
                                              <p:pRg st="8" end="8"/>
                                            </p:txEl>
                                          </p:spTgt>
                                        </p:tgtEl>
                                      </p:cBhvr>
                                    </p:animEffect>
                                    <p:anim calcmode="lin" valueType="num">
                                      <p:cBhvr>
                                        <p:cTn id="44" dur="10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45" dur="10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4" name="Rectangle 4">
            <a:extLst>
              <a:ext uri="{FF2B5EF4-FFF2-40B4-BE49-F238E27FC236}">
                <a16:creationId xmlns:a16="http://schemas.microsoft.com/office/drawing/2014/main" id="{E8D9DFB0-F643-6146-AEBC-7893DF38D478}"/>
              </a:ext>
            </a:extLst>
          </p:cNvPr>
          <p:cNvSpPr>
            <a:spLocks noChangeArrowheads="1"/>
          </p:cNvSpPr>
          <p:nvPr/>
        </p:nvSpPr>
        <p:spPr bwMode="auto">
          <a:xfrm>
            <a:off x="4165600" y="6770511"/>
            <a:ext cx="3860800" cy="541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de-DE" altLang="hu-HU" sz="2844">
              <a:solidFill>
                <a:srgbClr val="000000"/>
              </a:solidFill>
            </a:endParaRPr>
          </a:p>
        </p:txBody>
      </p:sp>
      <p:sp>
        <p:nvSpPr>
          <p:cNvPr id="40" name="Rectangle 9" descr="Vastag átlós felfelé">
            <a:extLst>
              <a:ext uri="{FF2B5EF4-FFF2-40B4-BE49-F238E27FC236}">
                <a16:creationId xmlns:a16="http://schemas.microsoft.com/office/drawing/2014/main" id="{C6D2B10B-11F0-D849-8EEE-E9F775A152B6}"/>
              </a:ext>
            </a:extLst>
          </p:cNvPr>
          <p:cNvSpPr>
            <a:spLocks noChangeArrowheads="1"/>
          </p:cNvSpPr>
          <p:nvPr/>
        </p:nvSpPr>
        <p:spPr bwMode="auto">
          <a:xfrm>
            <a:off x="1618287" y="868446"/>
            <a:ext cx="9505055" cy="62517"/>
          </a:xfrm>
          <a:prstGeom prst="rect">
            <a:avLst/>
          </a:prstGeom>
          <a:gradFill rotWithShape="0">
            <a:gsLst>
              <a:gs pos="0">
                <a:srgbClr val="15AAA6"/>
              </a:gs>
              <a:gs pos="50000">
                <a:srgbClr val="73BFBF"/>
              </a:gs>
              <a:gs pos="100000">
                <a:srgbClr val="D9F3EE"/>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sp>
        <p:nvSpPr>
          <p:cNvPr id="43" name="Rectangle 9" descr="Vastag átlós felfelé">
            <a:extLst>
              <a:ext uri="{FF2B5EF4-FFF2-40B4-BE49-F238E27FC236}">
                <a16:creationId xmlns:a16="http://schemas.microsoft.com/office/drawing/2014/main" id="{DC49D014-CA91-6744-8B16-DD0AFDE24CDB}"/>
              </a:ext>
            </a:extLst>
          </p:cNvPr>
          <p:cNvSpPr>
            <a:spLocks noChangeArrowheads="1"/>
          </p:cNvSpPr>
          <p:nvPr/>
        </p:nvSpPr>
        <p:spPr bwMode="auto">
          <a:xfrm>
            <a:off x="0" y="6525344"/>
            <a:ext cx="12192000" cy="43348"/>
          </a:xfrm>
          <a:prstGeom prst="rect">
            <a:avLst/>
          </a:prstGeom>
          <a:gradFill>
            <a:gsLst>
              <a:gs pos="0">
                <a:srgbClr val="C03844"/>
              </a:gs>
              <a:gs pos="50000">
                <a:srgbClr val="C06A70"/>
              </a:gs>
              <a:gs pos="100000">
                <a:srgbClr val="BBB2C0"/>
              </a:gs>
            </a:gsLst>
            <a:lin ang="0" scaled="1"/>
          </a:gradFill>
          <a:ln>
            <a:noFill/>
          </a:ln>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pic>
        <p:nvPicPr>
          <p:cNvPr id="44" name="Kép 43">
            <a:extLst>
              <a:ext uri="{FF2B5EF4-FFF2-40B4-BE49-F238E27FC236}">
                <a16:creationId xmlns:a16="http://schemas.microsoft.com/office/drawing/2014/main" id="{16D68B96-E9EA-E944-B457-FA649DCF82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192" y="4404"/>
            <a:ext cx="1580689" cy="947283"/>
          </a:xfrm>
          <a:prstGeom prst="rect">
            <a:avLst/>
          </a:prstGeom>
        </p:spPr>
      </p:pic>
      <p:pic>
        <p:nvPicPr>
          <p:cNvPr id="45" name="Kép 44">
            <a:extLst>
              <a:ext uri="{FF2B5EF4-FFF2-40B4-BE49-F238E27FC236}">
                <a16:creationId xmlns:a16="http://schemas.microsoft.com/office/drawing/2014/main" id="{25B8F450-A741-7F46-96DE-1406641072C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57510" y="188640"/>
            <a:ext cx="515154" cy="515154"/>
          </a:xfrm>
          <a:prstGeom prst="rect">
            <a:avLst/>
          </a:prstGeom>
        </p:spPr>
      </p:pic>
      <p:pic>
        <p:nvPicPr>
          <p:cNvPr id="46" name="Kép 45">
            <a:extLst>
              <a:ext uri="{FF2B5EF4-FFF2-40B4-BE49-F238E27FC236}">
                <a16:creationId xmlns:a16="http://schemas.microsoft.com/office/drawing/2014/main" id="{037CEAAB-69E6-5349-BBDE-4AA9E097DC7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5440" y="95964"/>
            <a:ext cx="419445" cy="405043"/>
          </a:xfrm>
          <a:prstGeom prst="rect">
            <a:avLst/>
          </a:prstGeom>
        </p:spPr>
      </p:pic>
      <p:pic>
        <p:nvPicPr>
          <p:cNvPr id="13" name="Picture 12" descr="A picture containing food&#10;&#10;Description automatically generated">
            <a:extLst>
              <a:ext uri="{FF2B5EF4-FFF2-40B4-BE49-F238E27FC236}">
                <a16:creationId xmlns:a16="http://schemas.microsoft.com/office/drawing/2014/main" id="{01305211-F37C-0F40-B215-33625F7923A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956915" y="188640"/>
            <a:ext cx="539685" cy="515154"/>
          </a:xfrm>
          <a:prstGeom prst="rect">
            <a:avLst/>
          </a:prstGeom>
        </p:spPr>
      </p:pic>
      <p:sp>
        <p:nvSpPr>
          <p:cNvPr id="14" name="Téglalap 40">
            <a:extLst>
              <a:ext uri="{FF2B5EF4-FFF2-40B4-BE49-F238E27FC236}">
                <a16:creationId xmlns:a16="http://schemas.microsoft.com/office/drawing/2014/main" id="{8C171D1F-E5E9-E740-8C4B-417546C0C148}"/>
              </a:ext>
            </a:extLst>
          </p:cNvPr>
          <p:cNvSpPr/>
          <p:nvPr/>
        </p:nvSpPr>
        <p:spPr bwMode="auto">
          <a:xfrm>
            <a:off x="-28191" y="6568693"/>
            <a:ext cx="12220192" cy="359387"/>
          </a:xfrm>
          <a:prstGeom prst="rect">
            <a:avLst/>
          </a:prstGeom>
          <a:solidFill>
            <a:srgbClr val="ECECEC"/>
          </a:solidFill>
          <a:ln w="12700" cap="flat" cmpd="sng" algn="ctr">
            <a:noFill/>
            <a:prstDash val="solid"/>
            <a:round/>
            <a:headEnd type="none" w="sm" len="sm"/>
            <a:tailEnd type="none" w="sm" len="sm"/>
          </a:ln>
          <a:effectLst/>
        </p:spPr>
        <p:txBody>
          <a:bodyPr vert="horz" wrap="square" lIns="108373" tIns="54187" rIns="108373" bIns="54187" numCol="1" rtlCol="0" anchor="t" anchorCtr="0" compatLnSpc="1">
            <a:prstTxWarp prst="textNoShape">
              <a:avLst/>
            </a:prstTxWarp>
          </a:bodyPr>
          <a:lstStyle/>
          <a:p>
            <a:pPr defTabSz="1083747">
              <a:defRPr/>
            </a:pPr>
            <a:endParaRPr lang="hu-HU" sz="2133">
              <a:solidFill>
                <a:srgbClr val="000000"/>
              </a:solidFill>
            </a:endParaRPr>
          </a:p>
        </p:txBody>
      </p:sp>
      <p:sp>
        <p:nvSpPr>
          <p:cNvPr id="16" name="Text Box 4">
            <a:extLst>
              <a:ext uri="{FF2B5EF4-FFF2-40B4-BE49-F238E27FC236}">
                <a16:creationId xmlns:a16="http://schemas.microsoft.com/office/drawing/2014/main" id="{CC6FF137-DEDA-C44A-8DFC-07DD1ECD7A81}"/>
              </a:ext>
            </a:extLst>
          </p:cNvPr>
          <p:cNvSpPr txBox="1">
            <a:spLocks noChangeArrowheads="1"/>
          </p:cNvSpPr>
          <p:nvPr/>
        </p:nvSpPr>
        <p:spPr bwMode="auto">
          <a:xfrm>
            <a:off x="2597224" y="116632"/>
            <a:ext cx="7315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FontTx/>
              <a:buNone/>
            </a:pPr>
            <a:r>
              <a:rPr lang="hu-HU" altLang="hu-HU" sz="4400" dirty="0" err="1">
                <a:solidFill>
                  <a:srgbClr val="294143"/>
                </a:solidFill>
              </a:rPr>
              <a:t>Case</a:t>
            </a:r>
            <a:r>
              <a:rPr lang="hu-HU" altLang="hu-HU" sz="4400" dirty="0">
                <a:solidFill>
                  <a:srgbClr val="294143"/>
                </a:solidFill>
              </a:rPr>
              <a:t> - 8</a:t>
            </a:r>
          </a:p>
        </p:txBody>
      </p:sp>
      <p:sp>
        <p:nvSpPr>
          <p:cNvPr id="12" name="Rectangle 3">
            <a:extLst>
              <a:ext uri="{FF2B5EF4-FFF2-40B4-BE49-F238E27FC236}">
                <a16:creationId xmlns:a16="http://schemas.microsoft.com/office/drawing/2014/main" id="{004B248C-1EFC-464F-B482-FF5157DD6AE1}"/>
              </a:ext>
            </a:extLst>
          </p:cNvPr>
          <p:cNvSpPr txBox="1">
            <a:spLocks noChangeArrowheads="1"/>
          </p:cNvSpPr>
          <p:nvPr/>
        </p:nvSpPr>
        <p:spPr bwMode="auto">
          <a:xfrm>
            <a:off x="2203648" y="1325563"/>
            <a:ext cx="79248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defTabSz="762000" rtl="0" eaLnBrk="0" fontAlgn="base" hangingPunct="0">
              <a:spcBef>
                <a:spcPct val="20000"/>
              </a:spcBef>
              <a:spcAft>
                <a:spcPct val="0"/>
              </a:spcAft>
              <a:buSzPct val="100000"/>
              <a:buChar char="•"/>
              <a:defRPr sz="3200">
                <a:solidFill>
                  <a:schemeClr val="tx1"/>
                </a:solidFill>
                <a:latin typeface="+mn-lt"/>
                <a:ea typeface="+mn-ea"/>
                <a:cs typeface="+mn-cs"/>
              </a:defRPr>
            </a:lvl1pPr>
            <a:lvl2pPr marL="742950" indent="-285750" algn="l" defTabSz="762000" rtl="0" eaLnBrk="0" fontAlgn="base" hangingPunct="0">
              <a:spcBef>
                <a:spcPct val="20000"/>
              </a:spcBef>
              <a:spcAft>
                <a:spcPct val="0"/>
              </a:spcAft>
              <a:buSzPct val="100000"/>
              <a:buChar char="–"/>
              <a:defRPr sz="2800">
                <a:solidFill>
                  <a:schemeClr val="tx1"/>
                </a:solidFill>
                <a:latin typeface="+mn-lt"/>
              </a:defRPr>
            </a:lvl2pPr>
            <a:lvl3pPr marL="1143000" indent="-228600" algn="l" defTabSz="762000" rtl="0" eaLnBrk="0" fontAlgn="base" hangingPunct="0">
              <a:spcBef>
                <a:spcPct val="20000"/>
              </a:spcBef>
              <a:spcAft>
                <a:spcPct val="0"/>
              </a:spcAft>
              <a:buSzPct val="100000"/>
              <a:buChar char="•"/>
              <a:defRPr sz="2400">
                <a:solidFill>
                  <a:schemeClr val="tx1"/>
                </a:solidFill>
                <a:latin typeface="+mn-lt"/>
              </a:defRPr>
            </a:lvl3pPr>
            <a:lvl4pPr marL="1600200" indent="-228600" algn="l" defTabSz="762000" rtl="0" eaLnBrk="0" fontAlgn="base" hangingPunct="0">
              <a:spcBef>
                <a:spcPct val="20000"/>
              </a:spcBef>
              <a:spcAft>
                <a:spcPct val="0"/>
              </a:spcAft>
              <a:buSzPct val="100000"/>
              <a:buChar char="–"/>
              <a:defRPr sz="2000">
                <a:solidFill>
                  <a:schemeClr val="tx1"/>
                </a:solidFill>
                <a:latin typeface="+mn-lt"/>
              </a:defRPr>
            </a:lvl4pPr>
            <a:lvl5pPr marL="2057400" indent="-228600" algn="l" defTabSz="762000" rtl="0" eaLnBrk="0" fontAlgn="base" hangingPunct="0">
              <a:spcBef>
                <a:spcPct val="20000"/>
              </a:spcBef>
              <a:spcAft>
                <a:spcPct val="0"/>
              </a:spcAft>
              <a:buSzPct val="100000"/>
              <a:buChar char="•"/>
              <a:defRPr sz="2000">
                <a:solidFill>
                  <a:schemeClr val="tx1"/>
                </a:solidFill>
                <a:latin typeface="+mn-lt"/>
              </a:defRPr>
            </a:lvl5pPr>
            <a:lvl6pPr marL="2514600" indent="-228600" algn="l" defTabSz="762000" rtl="0" eaLnBrk="0" fontAlgn="base" hangingPunct="0">
              <a:spcBef>
                <a:spcPct val="20000"/>
              </a:spcBef>
              <a:spcAft>
                <a:spcPct val="0"/>
              </a:spcAft>
              <a:buSzPct val="100000"/>
              <a:buChar char="•"/>
              <a:defRPr sz="2000">
                <a:solidFill>
                  <a:schemeClr val="tx1"/>
                </a:solidFill>
                <a:latin typeface="+mn-lt"/>
              </a:defRPr>
            </a:lvl6pPr>
            <a:lvl7pPr marL="2971800" indent="-228600" algn="l" defTabSz="762000" rtl="0" eaLnBrk="0" fontAlgn="base" hangingPunct="0">
              <a:spcBef>
                <a:spcPct val="20000"/>
              </a:spcBef>
              <a:spcAft>
                <a:spcPct val="0"/>
              </a:spcAft>
              <a:buSzPct val="100000"/>
              <a:buChar char="•"/>
              <a:defRPr sz="2000">
                <a:solidFill>
                  <a:schemeClr val="tx1"/>
                </a:solidFill>
                <a:latin typeface="+mn-lt"/>
              </a:defRPr>
            </a:lvl7pPr>
            <a:lvl8pPr marL="3429000" indent="-228600" algn="l" defTabSz="762000" rtl="0" eaLnBrk="0" fontAlgn="base" hangingPunct="0">
              <a:spcBef>
                <a:spcPct val="20000"/>
              </a:spcBef>
              <a:spcAft>
                <a:spcPct val="0"/>
              </a:spcAft>
              <a:buSzPct val="100000"/>
              <a:buChar char="•"/>
              <a:defRPr sz="2000">
                <a:solidFill>
                  <a:schemeClr val="tx1"/>
                </a:solidFill>
                <a:latin typeface="+mn-lt"/>
              </a:defRPr>
            </a:lvl8pPr>
            <a:lvl9pPr marL="3886200" indent="-228600" algn="l" defTabSz="762000" rtl="0" eaLnBrk="0" fontAlgn="base" hangingPunct="0">
              <a:spcBef>
                <a:spcPct val="20000"/>
              </a:spcBef>
              <a:spcAft>
                <a:spcPct val="0"/>
              </a:spcAft>
              <a:buSzPct val="100000"/>
              <a:buChar char="•"/>
              <a:defRPr sz="2000">
                <a:solidFill>
                  <a:schemeClr val="tx1"/>
                </a:solidFill>
                <a:latin typeface="+mn-lt"/>
              </a:defRPr>
            </a:lvl9pPr>
          </a:lstStyle>
          <a:p>
            <a:pPr marL="609600" indent="-609600">
              <a:defRPr/>
            </a:pPr>
            <a:r>
              <a:rPr lang="hu-HU" altLang="hu-HU" sz="2800" kern="0" dirty="0"/>
              <a:t>17 y old </a:t>
            </a:r>
            <a:r>
              <a:rPr lang="hu-HU" altLang="hu-HU" sz="2800" kern="0" dirty="0" err="1"/>
              <a:t>girl</a:t>
            </a:r>
            <a:r>
              <a:rPr lang="hu-HU" altLang="hu-HU" sz="2800" kern="0" dirty="0"/>
              <a:t>, </a:t>
            </a:r>
            <a:r>
              <a:rPr lang="hu-HU" altLang="hu-HU" sz="2800" kern="0" dirty="0" err="1"/>
              <a:t>admitted</a:t>
            </a:r>
            <a:r>
              <a:rPr lang="hu-HU" altLang="hu-HU" sz="2800" kern="0" dirty="0"/>
              <a:t> </a:t>
            </a:r>
            <a:r>
              <a:rPr lang="hu-HU" altLang="hu-HU" sz="2800" kern="0" dirty="0" err="1"/>
              <a:t>from</a:t>
            </a:r>
            <a:r>
              <a:rPr lang="hu-HU" altLang="hu-HU" sz="2800" kern="0" dirty="0"/>
              <a:t> a </a:t>
            </a:r>
            <a:r>
              <a:rPr lang="hu-HU" altLang="hu-HU" sz="2800" kern="0" dirty="0" err="1"/>
              <a:t>disco</a:t>
            </a:r>
            <a:r>
              <a:rPr lang="hu-HU" altLang="hu-HU" sz="2800" kern="0" dirty="0"/>
              <a:t> in </a:t>
            </a:r>
            <a:r>
              <a:rPr lang="hu-HU" altLang="hu-HU" sz="2800" kern="0" dirty="0" err="1"/>
              <a:t>coma</a:t>
            </a:r>
            <a:r>
              <a:rPr lang="hu-HU" altLang="hu-HU" sz="2800" kern="0" dirty="0"/>
              <a:t>, </a:t>
            </a:r>
            <a:r>
              <a:rPr lang="hu-HU" altLang="hu-HU" sz="2800" kern="0" dirty="0" err="1"/>
              <a:t>otherwise</a:t>
            </a:r>
            <a:r>
              <a:rPr lang="hu-HU" altLang="hu-HU" sz="2800" kern="0" dirty="0"/>
              <a:t> </a:t>
            </a:r>
            <a:r>
              <a:rPr lang="hu-HU" altLang="hu-HU" sz="2800" kern="0" dirty="0" err="1"/>
              <a:t>stable</a:t>
            </a:r>
            <a:r>
              <a:rPr lang="hu-HU" altLang="hu-HU" sz="2800" kern="0" dirty="0"/>
              <a:t>:</a:t>
            </a:r>
          </a:p>
          <a:p>
            <a:pPr marL="609600" indent="-609600">
              <a:defRPr/>
            </a:pPr>
            <a:endParaRPr lang="hu-HU" altLang="hu-HU" sz="2800" kern="0" dirty="0"/>
          </a:p>
          <a:p>
            <a:pPr marL="1371600" lvl="2" indent="-457200">
              <a:defRPr/>
            </a:pPr>
            <a:r>
              <a:rPr lang="hu-HU" altLang="hu-HU" sz="2000" kern="0" dirty="0"/>
              <a:t>pH:	7.06</a:t>
            </a:r>
          </a:p>
          <a:p>
            <a:pPr marL="1371600" lvl="2" indent="-457200">
              <a:defRPr/>
            </a:pPr>
            <a:r>
              <a:rPr lang="hu-HU" altLang="hu-HU" sz="2000" kern="0" dirty="0"/>
              <a:t>CO</a:t>
            </a:r>
            <a:r>
              <a:rPr lang="hu-HU" altLang="hu-HU" sz="2000" kern="0" baseline="-25000" dirty="0"/>
              <a:t>2</a:t>
            </a:r>
            <a:r>
              <a:rPr lang="hu-HU" altLang="hu-HU" sz="2000" kern="0" dirty="0"/>
              <a:t>:	80</a:t>
            </a:r>
          </a:p>
          <a:p>
            <a:pPr marL="1371600" lvl="2" indent="-457200">
              <a:defRPr/>
            </a:pPr>
            <a:r>
              <a:rPr lang="hu-HU" altLang="hu-HU" sz="2000" kern="0" dirty="0"/>
              <a:t>HCO</a:t>
            </a:r>
            <a:r>
              <a:rPr lang="hu-HU" altLang="hu-HU" sz="2000" kern="0" baseline="-25000" dirty="0"/>
              <a:t>3</a:t>
            </a:r>
            <a:r>
              <a:rPr lang="hu-HU" altLang="hu-HU" sz="2000" kern="0" baseline="30000" dirty="0"/>
              <a:t>-</a:t>
            </a:r>
            <a:r>
              <a:rPr lang="hu-HU" altLang="hu-HU" sz="2000" kern="0" dirty="0"/>
              <a:t>:	25</a:t>
            </a:r>
          </a:p>
          <a:p>
            <a:pPr marL="609600" indent="-609600">
              <a:defRPr/>
            </a:pPr>
            <a:endParaRPr lang="hu-HU" altLang="hu-HU" sz="2800" kern="0" dirty="0"/>
          </a:p>
          <a:p>
            <a:pPr marL="609600" indent="-609600">
              <a:defRPr/>
            </a:pPr>
            <a:r>
              <a:rPr lang="hu-HU" altLang="hu-HU" sz="2800" kern="0" dirty="0"/>
              <a:t>Dg: </a:t>
            </a:r>
            <a:r>
              <a:rPr lang="hu-HU" altLang="hu-HU" sz="2800" kern="0" dirty="0" err="1"/>
              <a:t>decompensated</a:t>
            </a:r>
            <a:r>
              <a:rPr lang="hu-HU" altLang="hu-HU" sz="2800" kern="0" dirty="0"/>
              <a:t> </a:t>
            </a:r>
            <a:r>
              <a:rPr lang="hu-HU" altLang="hu-HU" sz="2800" kern="0" dirty="0" err="1"/>
              <a:t>respiratory</a:t>
            </a:r>
            <a:r>
              <a:rPr lang="hu-HU" altLang="hu-HU" sz="2800" kern="0" dirty="0"/>
              <a:t> </a:t>
            </a:r>
            <a:r>
              <a:rPr lang="hu-HU" altLang="hu-HU" sz="2800" kern="0" dirty="0" err="1"/>
              <a:t>acidosis</a:t>
            </a:r>
            <a:endParaRPr lang="hu-HU" altLang="hu-HU" sz="2800" kern="0" dirty="0"/>
          </a:p>
          <a:p>
            <a:pPr marL="609600" indent="-609600">
              <a:defRPr/>
            </a:pPr>
            <a:r>
              <a:rPr lang="hu-HU" altLang="hu-HU" sz="2800" kern="0" dirty="0" err="1"/>
              <a:t>Treatment</a:t>
            </a:r>
            <a:r>
              <a:rPr lang="hu-HU" altLang="hu-HU" sz="2800" kern="0" dirty="0"/>
              <a:t>:</a:t>
            </a:r>
          </a:p>
          <a:p>
            <a:pPr marL="1371600" lvl="2" indent="-457200">
              <a:defRPr/>
            </a:pPr>
            <a:r>
              <a:rPr lang="hu-HU" altLang="hu-HU" sz="2000" kern="0" dirty="0"/>
              <a:t>ETT, ?</a:t>
            </a:r>
            <a:r>
              <a:rPr lang="hu-HU" altLang="hu-HU" sz="2000" kern="0" dirty="0" err="1"/>
              <a:t>antidote</a:t>
            </a:r>
            <a:r>
              <a:rPr lang="hu-HU" altLang="hu-HU" sz="2000" kern="0" dirty="0"/>
              <a:t>, …</a:t>
            </a:r>
            <a:r>
              <a:rPr lang="hu-HU" altLang="hu-HU" sz="2000" kern="0" dirty="0" err="1"/>
              <a:t>give</a:t>
            </a:r>
            <a:r>
              <a:rPr lang="hu-HU" altLang="hu-HU" sz="2000" kern="0" dirty="0"/>
              <a:t> </a:t>
            </a:r>
            <a:r>
              <a:rPr lang="hu-HU" altLang="hu-HU" sz="2000" kern="0" dirty="0" err="1"/>
              <a:t>her</a:t>
            </a:r>
            <a:r>
              <a:rPr lang="hu-HU" altLang="hu-HU" sz="2000" kern="0" dirty="0"/>
              <a:t> </a:t>
            </a:r>
            <a:r>
              <a:rPr lang="hu-HU" altLang="hu-HU" sz="2000" kern="0" dirty="0" err="1"/>
              <a:t>time</a:t>
            </a:r>
            <a:r>
              <a:rPr lang="hu-HU" altLang="hu-HU" sz="2000" kern="0" dirty="0"/>
              <a:t> </a:t>
            </a:r>
          </a:p>
        </p:txBody>
      </p:sp>
    </p:spTree>
    <p:custDataLst>
      <p:tags r:id="rId1"/>
    </p:custDataLst>
    <p:extLst>
      <p:ext uri="{BB962C8B-B14F-4D97-AF65-F5344CB8AC3E}">
        <p14:creationId xmlns:p14="http://schemas.microsoft.com/office/powerpoint/2010/main" val="997808225"/>
      </p:ext>
    </p:extLst>
  </p:cSld>
  <p:clrMapOvr>
    <a:masterClrMapping/>
  </p:clrMapOvr>
  <p:transition advTm="1079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1000"/>
                                        <p:tgtEl>
                                          <p:spTgt spid="12">
                                            <p:txEl>
                                              <p:pRg st="0" end="0"/>
                                            </p:txEl>
                                          </p:spTgt>
                                        </p:tgtEl>
                                      </p:cBhvr>
                                    </p:animEffect>
                                    <p:anim calcmode="lin" valueType="num">
                                      <p:cBhvr>
                                        <p:cTn id="8"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2">
                                            <p:txEl>
                                              <p:pRg st="2" end="2"/>
                                            </p:txEl>
                                          </p:spTgt>
                                        </p:tgtEl>
                                        <p:attrNameLst>
                                          <p:attrName>style.visibility</p:attrName>
                                        </p:attrNameLst>
                                      </p:cBhvr>
                                      <p:to>
                                        <p:strVal val="visible"/>
                                      </p:to>
                                    </p:set>
                                    <p:animEffect transition="in" filter="fade">
                                      <p:cBhvr>
                                        <p:cTn id="14" dur="1000"/>
                                        <p:tgtEl>
                                          <p:spTgt spid="12">
                                            <p:txEl>
                                              <p:pRg st="2" end="2"/>
                                            </p:txEl>
                                          </p:spTgt>
                                        </p:tgtEl>
                                      </p:cBhvr>
                                    </p:animEffect>
                                    <p:anim calcmode="lin" valueType="num">
                                      <p:cBhvr>
                                        <p:cTn id="15"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2">
                                            <p:txEl>
                                              <p:pRg st="2" end="2"/>
                                            </p:txEl>
                                          </p:spTgt>
                                        </p:tgtEl>
                                        <p:attrNameLst>
                                          <p:attrName>ppt_y</p:attrName>
                                        </p:attrNameLst>
                                      </p:cBhvr>
                                      <p:tavLst>
                                        <p:tav tm="0">
                                          <p:val>
                                            <p:strVal val="#ppt_y-.1"/>
                                          </p:val>
                                        </p:tav>
                                        <p:tav tm="100000">
                                          <p:val>
                                            <p:strVal val="#ppt_y"/>
                                          </p:val>
                                        </p:tav>
                                      </p:tavLst>
                                    </p:anim>
                                  </p:childTnLst>
                                </p:cTn>
                              </p:par>
                              <p:par>
                                <p:cTn id="17" presetID="47" presetClass="entr" presetSubtype="0" fill="hold" grpId="0" nodeType="with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animEffect transition="in" filter="fade">
                                      <p:cBhvr>
                                        <p:cTn id="19" dur="1000"/>
                                        <p:tgtEl>
                                          <p:spTgt spid="12">
                                            <p:txEl>
                                              <p:pRg st="3" end="3"/>
                                            </p:txEl>
                                          </p:spTgt>
                                        </p:tgtEl>
                                      </p:cBhvr>
                                    </p:animEffect>
                                    <p:anim calcmode="lin" valueType="num">
                                      <p:cBhvr>
                                        <p:cTn id="20" dur="1000" fill="hold"/>
                                        <p:tgtEl>
                                          <p:spTgt spid="12">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12">
                                            <p:txEl>
                                              <p:pRg st="3" end="3"/>
                                            </p:txEl>
                                          </p:spTgt>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12">
                                            <p:txEl>
                                              <p:pRg st="4" end="4"/>
                                            </p:txEl>
                                          </p:spTgt>
                                        </p:tgtEl>
                                        <p:attrNameLst>
                                          <p:attrName>style.visibility</p:attrName>
                                        </p:attrNameLst>
                                      </p:cBhvr>
                                      <p:to>
                                        <p:strVal val="visible"/>
                                      </p:to>
                                    </p:set>
                                    <p:animEffect transition="in" filter="fade">
                                      <p:cBhvr>
                                        <p:cTn id="24" dur="1000"/>
                                        <p:tgtEl>
                                          <p:spTgt spid="12">
                                            <p:txEl>
                                              <p:pRg st="4" end="4"/>
                                            </p:txEl>
                                          </p:spTgt>
                                        </p:tgtEl>
                                      </p:cBhvr>
                                    </p:animEffect>
                                    <p:anim calcmode="lin" valueType="num">
                                      <p:cBhvr>
                                        <p:cTn id="25" dur="1000" fill="hold"/>
                                        <p:tgtEl>
                                          <p:spTgt spid="12">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1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grpId="0" nodeType="clickEffect">
                                  <p:stCondLst>
                                    <p:cond delay="0"/>
                                  </p:stCondLst>
                                  <p:childTnLst>
                                    <p:set>
                                      <p:cBhvr>
                                        <p:cTn id="30" dur="1" fill="hold">
                                          <p:stCondLst>
                                            <p:cond delay="0"/>
                                          </p:stCondLst>
                                        </p:cTn>
                                        <p:tgtEl>
                                          <p:spTgt spid="12">
                                            <p:txEl>
                                              <p:pRg st="6" end="6"/>
                                            </p:txEl>
                                          </p:spTgt>
                                        </p:tgtEl>
                                        <p:attrNameLst>
                                          <p:attrName>style.visibility</p:attrName>
                                        </p:attrNameLst>
                                      </p:cBhvr>
                                      <p:to>
                                        <p:strVal val="visible"/>
                                      </p:to>
                                    </p:set>
                                    <p:animEffect transition="in" filter="fade">
                                      <p:cBhvr>
                                        <p:cTn id="31" dur="1000"/>
                                        <p:tgtEl>
                                          <p:spTgt spid="12">
                                            <p:txEl>
                                              <p:pRg st="6" end="6"/>
                                            </p:txEl>
                                          </p:spTgt>
                                        </p:tgtEl>
                                      </p:cBhvr>
                                    </p:animEffect>
                                    <p:anim calcmode="lin" valueType="num">
                                      <p:cBhvr>
                                        <p:cTn id="32" dur="1000" fill="hold"/>
                                        <p:tgtEl>
                                          <p:spTgt spid="12">
                                            <p:txEl>
                                              <p:pRg st="6" end="6"/>
                                            </p:txEl>
                                          </p:spTgt>
                                        </p:tgtEl>
                                        <p:attrNameLst>
                                          <p:attrName>ppt_x</p:attrName>
                                        </p:attrNameLst>
                                      </p:cBhvr>
                                      <p:tavLst>
                                        <p:tav tm="0">
                                          <p:val>
                                            <p:strVal val="#ppt_x"/>
                                          </p:val>
                                        </p:tav>
                                        <p:tav tm="100000">
                                          <p:val>
                                            <p:strVal val="#ppt_x"/>
                                          </p:val>
                                        </p:tav>
                                      </p:tavLst>
                                    </p:anim>
                                    <p:anim calcmode="lin" valueType="num">
                                      <p:cBhvr>
                                        <p:cTn id="33" dur="1000" fill="hold"/>
                                        <p:tgtEl>
                                          <p:spTgt spid="1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7" presetClass="entr" presetSubtype="0" fill="hold" grpId="0" nodeType="clickEffect">
                                  <p:stCondLst>
                                    <p:cond delay="0"/>
                                  </p:stCondLst>
                                  <p:childTnLst>
                                    <p:set>
                                      <p:cBhvr>
                                        <p:cTn id="37" dur="1" fill="hold">
                                          <p:stCondLst>
                                            <p:cond delay="0"/>
                                          </p:stCondLst>
                                        </p:cTn>
                                        <p:tgtEl>
                                          <p:spTgt spid="12">
                                            <p:txEl>
                                              <p:pRg st="7" end="7"/>
                                            </p:txEl>
                                          </p:spTgt>
                                        </p:tgtEl>
                                        <p:attrNameLst>
                                          <p:attrName>style.visibility</p:attrName>
                                        </p:attrNameLst>
                                      </p:cBhvr>
                                      <p:to>
                                        <p:strVal val="visible"/>
                                      </p:to>
                                    </p:set>
                                    <p:animEffect transition="in" filter="fade">
                                      <p:cBhvr>
                                        <p:cTn id="38" dur="1000"/>
                                        <p:tgtEl>
                                          <p:spTgt spid="12">
                                            <p:txEl>
                                              <p:pRg st="7" end="7"/>
                                            </p:txEl>
                                          </p:spTgt>
                                        </p:tgtEl>
                                      </p:cBhvr>
                                    </p:animEffect>
                                    <p:anim calcmode="lin" valueType="num">
                                      <p:cBhvr>
                                        <p:cTn id="39" dur="1000" fill="hold"/>
                                        <p:tgtEl>
                                          <p:spTgt spid="12">
                                            <p:txEl>
                                              <p:pRg st="7" end="7"/>
                                            </p:txEl>
                                          </p:spTgt>
                                        </p:tgtEl>
                                        <p:attrNameLst>
                                          <p:attrName>ppt_x</p:attrName>
                                        </p:attrNameLst>
                                      </p:cBhvr>
                                      <p:tavLst>
                                        <p:tav tm="0">
                                          <p:val>
                                            <p:strVal val="#ppt_x"/>
                                          </p:val>
                                        </p:tav>
                                        <p:tav tm="100000">
                                          <p:val>
                                            <p:strVal val="#ppt_x"/>
                                          </p:val>
                                        </p:tav>
                                      </p:tavLst>
                                    </p:anim>
                                    <p:anim calcmode="lin" valueType="num">
                                      <p:cBhvr>
                                        <p:cTn id="40" dur="1000" fill="hold"/>
                                        <p:tgtEl>
                                          <p:spTgt spid="12">
                                            <p:txEl>
                                              <p:pRg st="7" end="7"/>
                                            </p:txEl>
                                          </p:spTgt>
                                        </p:tgtEl>
                                        <p:attrNameLst>
                                          <p:attrName>ppt_y</p:attrName>
                                        </p:attrNameLst>
                                      </p:cBhvr>
                                      <p:tavLst>
                                        <p:tav tm="0">
                                          <p:val>
                                            <p:strVal val="#ppt_y-.1"/>
                                          </p:val>
                                        </p:tav>
                                        <p:tav tm="100000">
                                          <p:val>
                                            <p:strVal val="#ppt_y"/>
                                          </p:val>
                                        </p:tav>
                                      </p:tavLst>
                                    </p:anim>
                                  </p:childTnLst>
                                </p:cTn>
                              </p:par>
                              <p:par>
                                <p:cTn id="41" presetID="47" presetClass="entr" presetSubtype="0" fill="hold" grpId="0" nodeType="withEffect">
                                  <p:stCondLst>
                                    <p:cond delay="0"/>
                                  </p:stCondLst>
                                  <p:childTnLst>
                                    <p:set>
                                      <p:cBhvr>
                                        <p:cTn id="42" dur="1" fill="hold">
                                          <p:stCondLst>
                                            <p:cond delay="0"/>
                                          </p:stCondLst>
                                        </p:cTn>
                                        <p:tgtEl>
                                          <p:spTgt spid="12">
                                            <p:txEl>
                                              <p:pRg st="8" end="8"/>
                                            </p:txEl>
                                          </p:spTgt>
                                        </p:tgtEl>
                                        <p:attrNameLst>
                                          <p:attrName>style.visibility</p:attrName>
                                        </p:attrNameLst>
                                      </p:cBhvr>
                                      <p:to>
                                        <p:strVal val="visible"/>
                                      </p:to>
                                    </p:set>
                                    <p:animEffect transition="in" filter="fade">
                                      <p:cBhvr>
                                        <p:cTn id="43" dur="1000"/>
                                        <p:tgtEl>
                                          <p:spTgt spid="12">
                                            <p:txEl>
                                              <p:pRg st="8" end="8"/>
                                            </p:txEl>
                                          </p:spTgt>
                                        </p:tgtEl>
                                      </p:cBhvr>
                                    </p:animEffect>
                                    <p:anim calcmode="lin" valueType="num">
                                      <p:cBhvr>
                                        <p:cTn id="44" dur="1000" fill="hold"/>
                                        <p:tgtEl>
                                          <p:spTgt spid="12">
                                            <p:txEl>
                                              <p:pRg st="8" end="8"/>
                                            </p:txEl>
                                          </p:spTgt>
                                        </p:tgtEl>
                                        <p:attrNameLst>
                                          <p:attrName>ppt_x</p:attrName>
                                        </p:attrNameLst>
                                      </p:cBhvr>
                                      <p:tavLst>
                                        <p:tav tm="0">
                                          <p:val>
                                            <p:strVal val="#ppt_x"/>
                                          </p:val>
                                        </p:tav>
                                        <p:tav tm="100000">
                                          <p:val>
                                            <p:strVal val="#ppt_x"/>
                                          </p:val>
                                        </p:tav>
                                      </p:tavLst>
                                    </p:anim>
                                    <p:anim calcmode="lin" valueType="num">
                                      <p:cBhvr>
                                        <p:cTn id="45" dur="1000" fill="hold"/>
                                        <p:tgtEl>
                                          <p:spTgt spid="12">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4" name="Rectangle 4">
            <a:extLst>
              <a:ext uri="{FF2B5EF4-FFF2-40B4-BE49-F238E27FC236}">
                <a16:creationId xmlns:a16="http://schemas.microsoft.com/office/drawing/2014/main" id="{E8D9DFB0-F643-6146-AEBC-7893DF38D478}"/>
              </a:ext>
            </a:extLst>
          </p:cNvPr>
          <p:cNvSpPr>
            <a:spLocks noChangeArrowheads="1"/>
          </p:cNvSpPr>
          <p:nvPr/>
        </p:nvSpPr>
        <p:spPr bwMode="auto">
          <a:xfrm>
            <a:off x="4165600" y="6770511"/>
            <a:ext cx="3860800" cy="541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de-DE" altLang="hu-HU" sz="2844">
              <a:solidFill>
                <a:srgbClr val="000000"/>
              </a:solidFill>
            </a:endParaRPr>
          </a:p>
        </p:txBody>
      </p:sp>
      <p:sp>
        <p:nvSpPr>
          <p:cNvPr id="40" name="Rectangle 9" descr="Vastag átlós felfelé">
            <a:extLst>
              <a:ext uri="{FF2B5EF4-FFF2-40B4-BE49-F238E27FC236}">
                <a16:creationId xmlns:a16="http://schemas.microsoft.com/office/drawing/2014/main" id="{C6D2B10B-11F0-D849-8EEE-E9F775A152B6}"/>
              </a:ext>
            </a:extLst>
          </p:cNvPr>
          <p:cNvSpPr>
            <a:spLocks noChangeArrowheads="1"/>
          </p:cNvSpPr>
          <p:nvPr/>
        </p:nvSpPr>
        <p:spPr bwMode="auto">
          <a:xfrm>
            <a:off x="1618287" y="868446"/>
            <a:ext cx="9505055" cy="62517"/>
          </a:xfrm>
          <a:prstGeom prst="rect">
            <a:avLst/>
          </a:prstGeom>
          <a:gradFill rotWithShape="0">
            <a:gsLst>
              <a:gs pos="0">
                <a:srgbClr val="15AAA6"/>
              </a:gs>
              <a:gs pos="50000">
                <a:srgbClr val="73BFBF"/>
              </a:gs>
              <a:gs pos="100000">
                <a:srgbClr val="D9F3EE"/>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sp>
        <p:nvSpPr>
          <p:cNvPr id="43" name="Rectangle 9" descr="Vastag átlós felfelé">
            <a:extLst>
              <a:ext uri="{FF2B5EF4-FFF2-40B4-BE49-F238E27FC236}">
                <a16:creationId xmlns:a16="http://schemas.microsoft.com/office/drawing/2014/main" id="{DC49D014-CA91-6744-8B16-DD0AFDE24CDB}"/>
              </a:ext>
            </a:extLst>
          </p:cNvPr>
          <p:cNvSpPr>
            <a:spLocks noChangeArrowheads="1"/>
          </p:cNvSpPr>
          <p:nvPr/>
        </p:nvSpPr>
        <p:spPr bwMode="auto">
          <a:xfrm>
            <a:off x="0" y="6525344"/>
            <a:ext cx="12192000" cy="43348"/>
          </a:xfrm>
          <a:prstGeom prst="rect">
            <a:avLst/>
          </a:prstGeom>
          <a:gradFill>
            <a:gsLst>
              <a:gs pos="0">
                <a:srgbClr val="C03844"/>
              </a:gs>
              <a:gs pos="50000">
                <a:srgbClr val="C06A70"/>
              </a:gs>
              <a:gs pos="100000">
                <a:srgbClr val="BBB2C0"/>
              </a:gs>
            </a:gsLst>
            <a:lin ang="0" scaled="1"/>
          </a:gradFill>
          <a:ln>
            <a:noFill/>
          </a:ln>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pic>
        <p:nvPicPr>
          <p:cNvPr id="44" name="Kép 43">
            <a:extLst>
              <a:ext uri="{FF2B5EF4-FFF2-40B4-BE49-F238E27FC236}">
                <a16:creationId xmlns:a16="http://schemas.microsoft.com/office/drawing/2014/main" id="{16D68B96-E9EA-E944-B457-FA649DCF82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192" y="4404"/>
            <a:ext cx="1580689" cy="947283"/>
          </a:xfrm>
          <a:prstGeom prst="rect">
            <a:avLst/>
          </a:prstGeom>
        </p:spPr>
      </p:pic>
      <p:pic>
        <p:nvPicPr>
          <p:cNvPr id="45" name="Kép 44">
            <a:extLst>
              <a:ext uri="{FF2B5EF4-FFF2-40B4-BE49-F238E27FC236}">
                <a16:creationId xmlns:a16="http://schemas.microsoft.com/office/drawing/2014/main" id="{25B8F450-A741-7F46-96DE-1406641072C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57510" y="188640"/>
            <a:ext cx="515154" cy="515154"/>
          </a:xfrm>
          <a:prstGeom prst="rect">
            <a:avLst/>
          </a:prstGeom>
        </p:spPr>
      </p:pic>
      <p:pic>
        <p:nvPicPr>
          <p:cNvPr id="46" name="Kép 45">
            <a:extLst>
              <a:ext uri="{FF2B5EF4-FFF2-40B4-BE49-F238E27FC236}">
                <a16:creationId xmlns:a16="http://schemas.microsoft.com/office/drawing/2014/main" id="{037CEAAB-69E6-5349-BBDE-4AA9E097DC7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5440" y="95964"/>
            <a:ext cx="419445" cy="405043"/>
          </a:xfrm>
          <a:prstGeom prst="rect">
            <a:avLst/>
          </a:prstGeom>
        </p:spPr>
      </p:pic>
      <p:pic>
        <p:nvPicPr>
          <p:cNvPr id="13" name="Picture 12" descr="A picture containing food&#10;&#10;Description automatically generated">
            <a:extLst>
              <a:ext uri="{FF2B5EF4-FFF2-40B4-BE49-F238E27FC236}">
                <a16:creationId xmlns:a16="http://schemas.microsoft.com/office/drawing/2014/main" id="{01305211-F37C-0F40-B215-33625F7923A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956915" y="188640"/>
            <a:ext cx="539685" cy="515154"/>
          </a:xfrm>
          <a:prstGeom prst="rect">
            <a:avLst/>
          </a:prstGeom>
        </p:spPr>
      </p:pic>
      <p:sp>
        <p:nvSpPr>
          <p:cNvPr id="14" name="Téglalap 40">
            <a:extLst>
              <a:ext uri="{FF2B5EF4-FFF2-40B4-BE49-F238E27FC236}">
                <a16:creationId xmlns:a16="http://schemas.microsoft.com/office/drawing/2014/main" id="{8C171D1F-E5E9-E740-8C4B-417546C0C148}"/>
              </a:ext>
            </a:extLst>
          </p:cNvPr>
          <p:cNvSpPr/>
          <p:nvPr/>
        </p:nvSpPr>
        <p:spPr bwMode="auto">
          <a:xfrm>
            <a:off x="-28191" y="6568693"/>
            <a:ext cx="12220192" cy="359387"/>
          </a:xfrm>
          <a:prstGeom prst="rect">
            <a:avLst/>
          </a:prstGeom>
          <a:solidFill>
            <a:srgbClr val="ECECEC"/>
          </a:solidFill>
          <a:ln w="12700" cap="flat" cmpd="sng" algn="ctr">
            <a:noFill/>
            <a:prstDash val="solid"/>
            <a:round/>
            <a:headEnd type="none" w="sm" len="sm"/>
            <a:tailEnd type="none" w="sm" len="sm"/>
          </a:ln>
          <a:effectLst/>
        </p:spPr>
        <p:txBody>
          <a:bodyPr vert="horz" wrap="square" lIns="108373" tIns="54187" rIns="108373" bIns="54187" numCol="1" rtlCol="0" anchor="t" anchorCtr="0" compatLnSpc="1">
            <a:prstTxWarp prst="textNoShape">
              <a:avLst/>
            </a:prstTxWarp>
          </a:bodyPr>
          <a:lstStyle/>
          <a:p>
            <a:pPr defTabSz="1083747">
              <a:defRPr/>
            </a:pPr>
            <a:endParaRPr lang="hu-HU" sz="2133">
              <a:solidFill>
                <a:srgbClr val="000000"/>
              </a:solidFill>
            </a:endParaRPr>
          </a:p>
        </p:txBody>
      </p:sp>
      <p:sp>
        <p:nvSpPr>
          <p:cNvPr id="16" name="Text Box 4">
            <a:extLst>
              <a:ext uri="{FF2B5EF4-FFF2-40B4-BE49-F238E27FC236}">
                <a16:creationId xmlns:a16="http://schemas.microsoft.com/office/drawing/2014/main" id="{CC6FF137-DEDA-C44A-8DFC-07DD1ECD7A81}"/>
              </a:ext>
            </a:extLst>
          </p:cNvPr>
          <p:cNvSpPr txBox="1">
            <a:spLocks noChangeArrowheads="1"/>
          </p:cNvSpPr>
          <p:nvPr/>
        </p:nvSpPr>
        <p:spPr bwMode="auto">
          <a:xfrm>
            <a:off x="2597224" y="116632"/>
            <a:ext cx="7315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FontTx/>
              <a:buNone/>
            </a:pPr>
            <a:r>
              <a:rPr lang="hu-HU" altLang="hu-HU" sz="4400" dirty="0" err="1">
                <a:solidFill>
                  <a:srgbClr val="294143"/>
                </a:solidFill>
              </a:rPr>
              <a:t>Case</a:t>
            </a:r>
            <a:r>
              <a:rPr lang="hu-HU" altLang="hu-HU" sz="4400" dirty="0">
                <a:solidFill>
                  <a:srgbClr val="294143"/>
                </a:solidFill>
              </a:rPr>
              <a:t>: 8+1</a:t>
            </a:r>
          </a:p>
        </p:txBody>
      </p:sp>
      <p:sp>
        <p:nvSpPr>
          <p:cNvPr id="15" name="Rectangle 3">
            <a:extLst>
              <a:ext uri="{FF2B5EF4-FFF2-40B4-BE49-F238E27FC236}">
                <a16:creationId xmlns:a16="http://schemas.microsoft.com/office/drawing/2014/main" id="{7A2451C3-F422-E44A-B61E-A1C5FEA40BE6}"/>
              </a:ext>
            </a:extLst>
          </p:cNvPr>
          <p:cNvSpPr txBox="1">
            <a:spLocks noChangeArrowheads="1"/>
          </p:cNvSpPr>
          <p:nvPr/>
        </p:nvSpPr>
        <p:spPr bwMode="auto">
          <a:xfrm>
            <a:off x="1676400" y="1428750"/>
            <a:ext cx="7924800" cy="257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defTabSz="762000" rtl="0" eaLnBrk="0" fontAlgn="base" hangingPunct="0">
              <a:spcBef>
                <a:spcPct val="20000"/>
              </a:spcBef>
              <a:spcAft>
                <a:spcPct val="0"/>
              </a:spcAft>
              <a:buSzPct val="100000"/>
              <a:buChar char="•"/>
              <a:defRPr sz="3200">
                <a:solidFill>
                  <a:schemeClr val="tx1"/>
                </a:solidFill>
                <a:latin typeface="+mn-lt"/>
                <a:ea typeface="+mn-ea"/>
                <a:cs typeface="+mn-cs"/>
              </a:defRPr>
            </a:lvl1pPr>
            <a:lvl2pPr marL="742950" indent="-285750" algn="l" defTabSz="762000" rtl="0" eaLnBrk="0" fontAlgn="base" hangingPunct="0">
              <a:spcBef>
                <a:spcPct val="20000"/>
              </a:spcBef>
              <a:spcAft>
                <a:spcPct val="0"/>
              </a:spcAft>
              <a:buSzPct val="100000"/>
              <a:buChar char="–"/>
              <a:defRPr sz="2800">
                <a:solidFill>
                  <a:schemeClr val="tx1"/>
                </a:solidFill>
                <a:latin typeface="+mn-lt"/>
              </a:defRPr>
            </a:lvl2pPr>
            <a:lvl3pPr marL="1143000" indent="-228600" algn="l" defTabSz="762000" rtl="0" eaLnBrk="0" fontAlgn="base" hangingPunct="0">
              <a:spcBef>
                <a:spcPct val="20000"/>
              </a:spcBef>
              <a:spcAft>
                <a:spcPct val="0"/>
              </a:spcAft>
              <a:buSzPct val="100000"/>
              <a:buChar char="•"/>
              <a:defRPr sz="2400">
                <a:solidFill>
                  <a:schemeClr val="tx1"/>
                </a:solidFill>
                <a:latin typeface="+mn-lt"/>
              </a:defRPr>
            </a:lvl3pPr>
            <a:lvl4pPr marL="1600200" indent="-228600" algn="l" defTabSz="762000" rtl="0" eaLnBrk="0" fontAlgn="base" hangingPunct="0">
              <a:spcBef>
                <a:spcPct val="20000"/>
              </a:spcBef>
              <a:spcAft>
                <a:spcPct val="0"/>
              </a:spcAft>
              <a:buSzPct val="100000"/>
              <a:buChar char="–"/>
              <a:defRPr sz="2000">
                <a:solidFill>
                  <a:schemeClr val="tx1"/>
                </a:solidFill>
                <a:latin typeface="+mn-lt"/>
              </a:defRPr>
            </a:lvl4pPr>
            <a:lvl5pPr marL="2057400" indent="-228600" algn="l" defTabSz="762000" rtl="0" eaLnBrk="0" fontAlgn="base" hangingPunct="0">
              <a:spcBef>
                <a:spcPct val="20000"/>
              </a:spcBef>
              <a:spcAft>
                <a:spcPct val="0"/>
              </a:spcAft>
              <a:buSzPct val="100000"/>
              <a:buChar char="•"/>
              <a:defRPr sz="2000">
                <a:solidFill>
                  <a:schemeClr val="tx1"/>
                </a:solidFill>
                <a:latin typeface="+mn-lt"/>
              </a:defRPr>
            </a:lvl5pPr>
            <a:lvl6pPr marL="2514600" indent="-228600" algn="l" defTabSz="762000" rtl="0" eaLnBrk="0" fontAlgn="base" hangingPunct="0">
              <a:spcBef>
                <a:spcPct val="20000"/>
              </a:spcBef>
              <a:spcAft>
                <a:spcPct val="0"/>
              </a:spcAft>
              <a:buSzPct val="100000"/>
              <a:buChar char="•"/>
              <a:defRPr sz="2000">
                <a:solidFill>
                  <a:schemeClr val="tx1"/>
                </a:solidFill>
                <a:latin typeface="+mn-lt"/>
              </a:defRPr>
            </a:lvl6pPr>
            <a:lvl7pPr marL="2971800" indent="-228600" algn="l" defTabSz="762000" rtl="0" eaLnBrk="0" fontAlgn="base" hangingPunct="0">
              <a:spcBef>
                <a:spcPct val="20000"/>
              </a:spcBef>
              <a:spcAft>
                <a:spcPct val="0"/>
              </a:spcAft>
              <a:buSzPct val="100000"/>
              <a:buChar char="•"/>
              <a:defRPr sz="2000">
                <a:solidFill>
                  <a:schemeClr val="tx1"/>
                </a:solidFill>
                <a:latin typeface="+mn-lt"/>
              </a:defRPr>
            </a:lvl7pPr>
            <a:lvl8pPr marL="3429000" indent="-228600" algn="l" defTabSz="762000" rtl="0" eaLnBrk="0" fontAlgn="base" hangingPunct="0">
              <a:spcBef>
                <a:spcPct val="20000"/>
              </a:spcBef>
              <a:spcAft>
                <a:spcPct val="0"/>
              </a:spcAft>
              <a:buSzPct val="100000"/>
              <a:buChar char="•"/>
              <a:defRPr sz="2000">
                <a:solidFill>
                  <a:schemeClr val="tx1"/>
                </a:solidFill>
                <a:latin typeface="+mn-lt"/>
              </a:defRPr>
            </a:lvl8pPr>
            <a:lvl9pPr marL="3886200" indent="-228600" algn="l" defTabSz="762000" rtl="0" eaLnBrk="0" fontAlgn="base" hangingPunct="0">
              <a:spcBef>
                <a:spcPct val="20000"/>
              </a:spcBef>
              <a:spcAft>
                <a:spcPct val="0"/>
              </a:spcAft>
              <a:buSzPct val="100000"/>
              <a:buChar char="•"/>
              <a:defRPr sz="2000">
                <a:solidFill>
                  <a:schemeClr val="tx1"/>
                </a:solidFill>
                <a:latin typeface="+mn-lt"/>
              </a:defRPr>
            </a:lvl9pPr>
          </a:lstStyle>
          <a:p>
            <a:pPr marL="609600" indent="-609600">
              <a:defRPr/>
            </a:pPr>
            <a:r>
              <a:rPr lang="hu-HU" altLang="hu-HU" sz="2800" kern="0" dirty="0">
                <a:solidFill>
                  <a:srgbClr val="294143"/>
                </a:solidFill>
              </a:rPr>
              <a:t>69 y FM</a:t>
            </a:r>
          </a:p>
          <a:p>
            <a:pPr marL="609600" indent="-609600">
              <a:defRPr/>
            </a:pPr>
            <a:r>
              <a:rPr lang="hu-HU" altLang="hu-HU" sz="2800" kern="0" dirty="0">
                <a:solidFill>
                  <a:srgbClr val="294143"/>
                </a:solidFill>
              </a:rPr>
              <a:t>IDDM, </a:t>
            </a:r>
            <a:r>
              <a:rPr lang="hu-HU" altLang="hu-HU" sz="2800" kern="0" dirty="0" err="1">
                <a:solidFill>
                  <a:srgbClr val="294143"/>
                </a:solidFill>
              </a:rPr>
              <a:t>hypertension</a:t>
            </a:r>
            <a:endParaRPr lang="hu-HU" altLang="hu-HU" sz="2800" kern="0" dirty="0">
              <a:solidFill>
                <a:srgbClr val="294143"/>
              </a:solidFill>
            </a:endParaRPr>
          </a:p>
          <a:p>
            <a:pPr marL="609600" indent="-609600">
              <a:defRPr/>
            </a:pPr>
            <a:r>
              <a:rPr lang="hu-HU" altLang="hu-HU" sz="2800" kern="0" dirty="0">
                <a:solidFill>
                  <a:srgbClr val="294143"/>
                </a:solidFill>
              </a:rPr>
              <a:t>3 </a:t>
            </a:r>
            <a:r>
              <a:rPr lang="hu-HU" altLang="hu-HU" sz="2800" kern="0" dirty="0" err="1">
                <a:solidFill>
                  <a:srgbClr val="294143"/>
                </a:solidFill>
              </a:rPr>
              <a:t>days</a:t>
            </a:r>
            <a:r>
              <a:rPr lang="hu-HU" altLang="hu-HU" sz="2800" kern="0" dirty="0">
                <a:solidFill>
                  <a:srgbClr val="294143"/>
                </a:solidFill>
              </a:rPr>
              <a:t> </a:t>
            </a:r>
            <a:r>
              <a:rPr lang="hu-HU" altLang="hu-HU" sz="2800" kern="0" dirty="0" err="1">
                <a:solidFill>
                  <a:srgbClr val="294143"/>
                </a:solidFill>
              </a:rPr>
              <a:t>vomiting</a:t>
            </a:r>
            <a:r>
              <a:rPr lang="hu-HU" altLang="hu-HU" sz="2800" kern="0" dirty="0">
                <a:solidFill>
                  <a:srgbClr val="294143"/>
                </a:solidFill>
              </a:rPr>
              <a:t>, </a:t>
            </a:r>
            <a:r>
              <a:rPr lang="hu-HU" altLang="hu-HU" sz="2800" kern="0" dirty="0" err="1">
                <a:solidFill>
                  <a:srgbClr val="294143"/>
                </a:solidFill>
              </a:rPr>
              <a:t>diarrhea</a:t>
            </a:r>
            <a:r>
              <a:rPr lang="hu-HU" altLang="hu-HU" sz="2800" kern="0" dirty="0">
                <a:solidFill>
                  <a:srgbClr val="294143"/>
                </a:solidFill>
              </a:rPr>
              <a:t> </a:t>
            </a:r>
          </a:p>
          <a:p>
            <a:pPr marL="609600" indent="-609600">
              <a:defRPr/>
            </a:pPr>
            <a:r>
              <a:rPr lang="hu-HU" altLang="hu-HU" sz="2800" kern="0" dirty="0" err="1">
                <a:solidFill>
                  <a:srgbClr val="294143"/>
                </a:solidFill>
              </a:rPr>
              <a:t>Admitted</a:t>
            </a:r>
            <a:r>
              <a:rPr lang="hu-HU" altLang="hu-HU" sz="2800" kern="0" dirty="0">
                <a:solidFill>
                  <a:srgbClr val="294143"/>
                </a:solidFill>
              </a:rPr>
              <a:t> 1 </a:t>
            </a:r>
            <a:r>
              <a:rPr lang="hu-HU" altLang="hu-HU" sz="2800" kern="0" dirty="0" err="1">
                <a:solidFill>
                  <a:srgbClr val="294143"/>
                </a:solidFill>
              </a:rPr>
              <a:t>day</a:t>
            </a:r>
            <a:r>
              <a:rPr lang="hu-HU" altLang="hu-HU" sz="2800" kern="0" dirty="0">
                <a:solidFill>
                  <a:srgbClr val="294143"/>
                </a:solidFill>
              </a:rPr>
              <a:t> </a:t>
            </a:r>
            <a:r>
              <a:rPr lang="hu-HU" altLang="hu-HU" sz="2800" kern="0" dirty="0" err="1">
                <a:solidFill>
                  <a:srgbClr val="294143"/>
                </a:solidFill>
              </a:rPr>
              <a:t>ago</a:t>
            </a:r>
            <a:r>
              <a:rPr lang="hu-HU" altLang="hu-HU" sz="2800" kern="0" dirty="0">
                <a:solidFill>
                  <a:srgbClr val="294143"/>
                </a:solidFill>
              </a:rPr>
              <a:t> – </a:t>
            </a:r>
            <a:r>
              <a:rPr lang="hu-HU" altLang="hu-HU" sz="2800" kern="0" dirty="0" err="1">
                <a:solidFill>
                  <a:srgbClr val="294143"/>
                </a:solidFill>
              </a:rPr>
              <a:t>medicine</a:t>
            </a:r>
            <a:r>
              <a:rPr lang="hu-HU" altLang="hu-HU" sz="2800" kern="0" dirty="0">
                <a:solidFill>
                  <a:srgbClr val="294143"/>
                </a:solidFill>
              </a:rPr>
              <a:t>, UTI?</a:t>
            </a:r>
          </a:p>
          <a:p>
            <a:pPr marL="609600" indent="-609600">
              <a:defRPr/>
            </a:pPr>
            <a:r>
              <a:rPr lang="hu-HU" altLang="hu-HU" sz="2800" kern="0" dirty="0" err="1">
                <a:solidFill>
                  <a:srgbClr val="294143"/>
                </a:solidFill>
              </a:rPr>
              <a:t>Therapy</a:t>
            </a:r>
            <a:r>
              <a:rPr lang="hu-HU" altLang="hu-HU" sz="2800" kern="0" dirty="0">
                <a:solidFill>
                  <a:srgbClr val="294143"/>
                </a:solidFill>
              </a:rPr>
              <a:t>: AB</a:t>
            </a:r>
          </a:p>
        </p:txBody>
      </p:sp>
    </p:spTree>
    <p:custDataLst>
      <p:tags r:id="rId1"/>
    </p:custDataLst>
    <p:extLst>
      <p:ext uri="{BB962C8B-B14F-4D97-AF65-F5344CB8AC3E}">
        <p14:creationId xmlns:p14="http://schemas.microsoft.com/office/powerpoint/2010/main" val="3524350812"/>
      </p:ext>
    </p:extLst>
  </p:cSld>
  <p:clrMapOvr>
    <a:masterClrMapping/>
  </p:clrMapOvr>
  <p:transition advTm="10799"/>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4" name="Rectangle 4">
            <a:extLst>
              <a:ext uri="{FF2B5EF4-FFF2-40B4-BE49-F238E27FC236}">
                <a16:creationId xmlns:a16="http://schemas.microsoft.com/office/drawing/2014/main" id="{E8D9DFB0-F643-6146-AEBC-7893DF38D478}"/>
              </a:ext>
            </a:extLst>
          </p:cNvPr>
          <p:cNvSpPr>
            <a:spLocks noChangeArrowheads="1"/>
          </p:cNvSpPr>
          <p:nvPr/>
        </p:nvSpPr>
        <p:spPr bwMode="auto">
          <a:xfrm>
            <a:off x="4165600" y="6770511"/>
            <a:ext cx="3860800" cy="541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de-DE" altLang="hu-HU" sz="2844">
              <a:solidFill>
                <a:srgbClr val="000000"/>
              </a:solidFill>
            </a:endParaRPr>
          </a:p>
        </p:txBody>
      </p:sp>
      <p:sp>
        <p:nvSpPr>
          <p:cNvPr id="40" name="Rectangle 9" descr="Vastag átlós felfelé">
            <a:extLst>
              <a:ext uri="{FF2B5EF4-FFF2-40B4-BE49-F238E27FC236}">
                <a16:creationId xmlns:a16="http://schemas.microsoft.com/office/drawing/2014/main" id="{C6D2B10B-11F0-D849-8EEE-E9F775A152B6}"/>
              </a:ext>
            </a:extLst>
          </p:cNvPr>
          <p:cNvSpPr>
            <a:spLocks noChangeArrowheads="1"/>
          </p:cNvSpPr>
          <p:nvPr/>
        </p:nvSpPr>
        <p:spPr bwMode="auto">
          <a:xfrm>
            <a:off x="1618287" y="868446"/>
            <a:ext cx="9505055" cy="62517"/>
          </a:xfrm>
          <a:prstGeom prst="rect">
            <a:avLst/>
          </a:prstGeom>
          <a:gradFill rotWithShape="0">
            <a:gsLst>
              <a:gs pos="0">
                <a:srgbClr val="15AAA6"/>
              </a:gs>
              <a:gs pos="50000">
                <a:srgbClr val="73BFBF"/>
              </a:gs>
              <a:gs pos="100000">
                <a:srgbClr val="D9F3EE"/>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sp>
        <p:nvSpPr>
          <p:cNvPr id="43" name="Rectangle 9" descr="Vastag átlós felfelé">
            <a:extLst>
              <a:ext uri="{FF2B5EF4-FFF2-40B4-BE49-F238E27FC236}">
                <a16:creationId xmlns:a16="http://schemas.microsoft.com/office/drawing/2014/main" id="{DC49D014-CA91-6744-8B16-DD0AFDE24CDB}"/>
              </a:ext>
            </a:extLst>
          </p:cNvPr>
          <p:cNvSpPr>
            <a:spLocks noChangeArrowheads="1"/>
          </p:cNvSpPr>
          <p:nvPr/>
        </p:nvSpPr>
        <p:spPr bwMode="auto">
          <a:xfrm>
            <a:off x="0" y="6525344"/>
            <a:ext cx="12192000" cy="43348"/>
          </a:xfrm>
          <a:prstGeom prst="rect">
            <a:avLst/>
          </a:prstGeom>
          <a:gradFill>
            <a:gsLst>
              <a:gs pos="0">
                <a:srgbClr val="C03844"/>
              </a:gs>
              <a:gs pos="50000">
                <a:srgbClr val="C06A70"/>
              </a:gs>
              <a:gs pos="100000">
                <a:srgbClr val="BBB2C0"/>
              </a:gs>
            </a:gsLst>
            <a:lin ang="0" scaled="1"/>
          </a:gradFill>
          <a:ln>
            <a:noFill/>
          </a:ln>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pic>
        <p:nvPicPr>
          <p:cNvPr id="44" name="Kép 43">
            <a:extLst>
              <a:ext uri="{FF2B5EF4-FFF2-40B4-BE49-F238E27FC236}">
                <a16:creationId xmlns:a16="http://schemas.microsoft.com/office/drawing/2014/main" id="{16D68B96-E9EA-E944-B457-FA649DCF82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192" y="4404"/>
            <a:ext cx="1580689" cy="947283"/>
          </a:xfrm>
          <a:prstGeom prst="rect">
            <a:avLst/>
          </a:prstGeom>
        </p:spPr>
      </p:pic>
      <p:pic>
        <p:nvPicPr>
          <p:cNvPr id="45" name="Kép 44">
            <a:extLst>
              <a:ext uri="{FF2B5EF4-FFF2-40B4-BE49-F238E27FC236}">
                <a16:creationId xmlns:a16="http://schemas.microsoft.com/office/drawing/2014/main" id="{25B8F450-A741-7F46-96DE-1406641072C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57510" y="188640"/>
            <a:ext cx="515154" cy="515154"/>
          </a:xfrm>
          <a:prstGeom prst="rect">
            <a:avLst/>
          </a:prstGeom>
        </p:spPr>
      </p:pic>
      <p:pic>
        <p:nvPicPr>
          <p:cNvPr id="46" name="Kép 45">
            <a:extLst>
              <a:ext uri="{FF2B5EF4-FFF2-40B4-BE49-F238E27FC236}">
                <a16:creationId xmlns:a16="http://schemas.microsoft.com/office/drawing/2014/main" id="{037CEAAB-69E6-5349-BBDE-4AA9E097DC7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5440" y="95964"/>
            <a:ext cx="419445" cy="405043"/>
          </a:xfrm>
          <a:prstGeom prst="rect">
            <a:avLst/>
          </a:prstGeom>
        </p:spPr>
      </p:pic>
      <p:pic>
        <p:nvPicPr>
          <p:cNvPr id="13" name="Picture 12" descr="A picture containing food&#10;&#10;Description automatically generated">
            <a:extLst>
              <a:ext uri="{FF2B5EF4-FFF2-40B4-BE49-F238E27FC236}">
                <a16:creationId xmlns:a16="http://schemas.microsoft.com/office/drawing/2014/main" id="{01305211-F37C-0F40-B215-33625F7923A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956915" y="188640"/>
            <a:ext cx="539685" cy="515154"/>
          </a:xfrm>
          <a:prstGeom prst="rect">
            <a:avLst/>
          </a:prstGeom>
        </p:spPr>
      </p:pic>
      <p:sp>
        <p:nvSpPr>
          <p:cNvPr id="14" name="Téglalap 40">
            <a:extLst>
              <a:ext uri="{FF2B5EF4-FFF2-40B4-BE49-F238E27FC236}">
                <a16:creationId xmlns:a16="http://schemas.microsoft.com/office/drawing/2014/main" id="{8C171D1F-E5E9-E740-8C4B-417546C0C148}"/>
              </a:ext>
            </a:extLst>
          </p:cNvPr>
          <p:cNvSpPr/>
          <p:nvPr/>
        </p:nvSpPr>
        <p:spPr bwMode="auto">
          <a:xfrm>
            <a:off x="-28191" y="6568693"/>
            <a:ext cx="12220192" cy="359387"/>
          </a:xfrm>
          <a:prstGeom prst="rect">
            <a:avLst/>
          </a:prstGeom>
          <a:solidFill>
            <a:srgbClr val="ECECEC"/>
          </a:solidFill>
          <a:ln w="12700" cap="flat" cmpd="sng" algn="ctr">
            <a:noFill/>
            <a:prstDash val="solid"/>
            <a:round/>
            <a:headEnd type="none" w="sm" len="sm"/>
            <a:tailEnd type="none" w="sm" len="sm"/>
          </a:ln>
          <a:effectLst/>
        </p:spPr>
        <p:txBody>
          <a:bodyPr vert="horz" wrap="square" lIns="108373" tIns="54187" rIns="108373" bIns="54187" numCol="1" rtlCol="0" anchor="t" anchorCtr="0" compatLnSpc="1">
            <a:prstTxWarp prst="textNoShape">
              <a:avLst/>
            </a:prstTxWarp>
          </a:bodyPr>
          <a:lstStyle/>
          <a:p>
            <a:pPr defTabSz="1083747">
              <a:defRPr/>
            </a:pPr>
            <a:endParaRPr lang="hu-HU" sz="2133">
              <a:solidFill>
                <a:srgbClr val="000000"/>
              </a:solidFill>
            </a:endParaRPr>
          </a:p>
        </p:txBody>
      </p:sp>
      <p:sp>
        <p:nvSpPr>
          <p:cNvPr id="16" name="Text Box 4">
            <a:extLst>
              <a:ext uri="{FF2B5EF4-FFF2-40B4-BE49-F238E27FC236}">
                <a16:creationId xmlns:a16="http://schemas.microsoft.com/office/drawing/2014/main" id="{CC6FF137-DEDA-C44A-8DFC-07DD1ECD7A81}"/>
              </a:ext>
            </a:extLst>
          </p:cNvPr>
          <p:cNvSpPr txBox="1">
            <a:spLocks noChangeArrowheads="1"/>
          </p:cNvSpPr>
          <p:nvPr/>
        </p:nvSpPr>
        <p:spPr bwMode="auto">
          <a:xfrm>
            <a:off x="2597224" y="116632"/>
            <a:ext cx="7315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FontTx/>
              <a:buNone/>
            </a:pPr>
            <a:r>
              <a:rPr lang="hu-HU" altLang="hu-HU" sz="4400" dirty="0">
                <a:solidFill>
                  <a:srgbClr val="294143"/>
                </a:solidFill>
              </a:rPr>
              <a:t>ICU </a:t>
            </a:r>
            <a:r>
              <a:rPr lang="hu-HU" altLang="hu-HU" sz="4400" dirty="0" err="1">
                <a:solidFill>
                  <a:srgbClr val="294143"/>
                </a:solidFill>
              </a:rPr>
              <a:t>referral</a:t>
            </a:r>
            <a:r>
              <a:rPr lang="hu-HU" altLang="hu-HU" sz="4400" dirty="0">
                <a:solidFill>
                  <a:srgbClr val="294143"/>
                </a:solidFill>
              </a:rPr>
              <a:t> 13:45 </a:t>
            </a:r>
          </a:p>
        </p:txBody>
      </p:sp>
      <p:pic>
        <p:nvPicPr>
          <p:cNvPr id="12" name="Kép 5" descr="Vérgáz_1.JPG">
            <a:extLst>
              <a:ext uri="{FF2B5EF4-FFF2-40B4-BE49-F238E27FC236}">
                <a16:creationId xmlns:a16="http://schemas.microsoft.com/office/drawing/2014/main" id="{A2AABA90-249E-DA4E-B017-6E05BCB785C2}"/>
              </a:ext>
            </a:extLst>
          </p:cNvPr>
          <p:cNvPicPr>
            <a:picLocks noChangeAspect="1"/>
          </p:cNvPicPr>
          <p:nvPr/>
        </p:nvPicPr>
        <p:blipFill>
          <a:blip r:embed="rId8">
            <a:extLst>
              <a:ext uri="{28A0092B-C50C-407E-A947-70E740481C1C}">
                <a14:useLocalDpi xmlns:a14="http://schemas.microsoft.com/office/drawing/2010/main" val="0"/>
              </a:ext>
            </a:extLst>
          </a:blip>
          <a:srcRect l="3125" t="12500" r="29688" b="20703"/>
          <a:stretch>
            <a:fillRect/>
          </a:stretch>
        </p:blipFill>
        <p:spPr bwMode="auto">
          <a:xfrm>
            <a:off x="4942780" y="2319338"/>
            <a:ext cx="3097212" cy="410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Ellipszis feliratnak 14">
            <a:extLst>
              <a:ext uri="{FF2B5EF4-FFF2-40B4-BE49-F238E27FC236}">
                <a16:creationId xmlns:a16="http://schemas.microsoft.com/office/drawing/2014/main" id="{40F94B5C-FD02-8E4A-9671-E2249B679272}"/>
              </a:ext>
            </a:extLst>
          </p:cNvPr>
          <p:cNvSpPr>
            <a:spLocks noChangeArrowheads="1"/>
          </p:cNvSpPr>
          <p:nvPr/>
        </p:nvSpPr>
        <p:spPr bwMode="auto">
          <a:xfrm>
            <a:off x="8759130" y="1633538"/>
            <a:ext cx="1657350" cy="612775"/>
          </a:xfrm>
          <a:prstGeom prst="wedgeEllipseCallout">
            <a:avLst>
              <a:gd name="adj1" fmla="val -169130"/>
              <a:gd name="adj2" fmla="val 84852"/>
            </a:avLst>
          </a:prstGeom>
          <a:solidFill>
            <a:srgbClr val="FFFFFF"/>
          </a:solidFill>
          <a:ln w="28575">
            <a:solidFill>
              <a:srgbClr val="FF0000"/>
            </a:solidFill>
            <a:round/>
            <a:headEnd type="none" w="sm" len="sm"/>
            <a:tailEnd type="none" w="sm" len="sm"/>
          </a:ln>
        </p:spPr>
        <p:txBody>
          <a:bodyPr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FontTx/>
              <a:buNone/>
            </a:pPr>
            <a:r>
              <a:rPr lang="hu-HU" altLang="hu-HU" sz="1800" b="1">
                <a:solidFill>
                  <a:srgbClr val="294143"/>
                </a:solidFill>
              </a:rPr>
              <a:t>pH: 7.185</a:t>
            </a:r>
          </a:p>
        </p:txBody>
      </p:sp>
      <p:sp>
        <p:nvSpPr>
          <p:cNvPr id="18" name="Ellipszis feliratnak 15">
            <a:extLst>
              <a:ext uri="{FF2B5EF4-FFF2-40B4-BE49-F238E27FC236}">
                <a16:creationId xmlns:a16="http://schemas.microsoft.com/office/drawing/2014/main" id="{D82BB562-8493-FD4E-9C59-4AC4BFE71909}"/>
              </a:ext>
            </a:extLst>
          </p:cNvPr>
          <p:cNvSpPr>
            <a:spLocks noChangeArrowheads="1"/>
          </p:cNvSpPr>
          <p:nvPr/>
        </p:nvSpPr>
        <p:spPr bwMode="auto">
          <a:xfrm>
            <a:off x="8759130" y="2498725"/>
            <a:ext cx="1657350" cy="612775"/>
          </a:xfrm>
          <a:prstGeom prst="wedgeEllipseCallout">
            <a:avLst>
              <a:gd name="adj1" fmla="val -169130"/>
              <a:gd name="adj2" fmla="val 84852"/>
            </a:avLst>
          </a:prstGeom>
          <a:solidFill>
            <a:srgbClr val="FFFFFF"/>
          </a:solidFill>
          <a:ln w="28575">
            <a:solidFill>
              <a:srgbClr val="FF0000"/>
            </a:solidFill>
            <a:round/>
            <a:headEnd type="none" w="sm" len="sm"/>
            <a:tailEnd type="none" w="sm" len="sm"/>
          </a:ln>
        </p:spPr>
        <p:txBody>
          <a:bodyPr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FontTx/>
              <a:buNone/>
            </a:pPr>
            <a:r>
              <a:rPr lang="hu-HU" altLang="hu-HU" sz="1800" b="1">
                <a:solidFill>
                  <a:srgbClr val="294143"/>
                </a:solidFill>
              </a:rPr>
              <a:t>HCO3: 10.5</a:t>
            </a:r>
          </a:p>
        </p:txBody>
      </p:sp>
      <p:sp>
        <p:nvSpPr>
          <p:cNvPr id="19" name="Ellipszis feliratnak 16">
            <a:extLst>
              <a:ext uri="{FF2B5EF4-FFF2-40B4-BE49-F238E27FC236}">
                <a16:creationId xmlns:a16="http://schemas.microsoft.com/office/drawing/2014/main" id="{BF39DCC0-CDF4-FF4D-AE47-C8BFCF209BB5}"/>
              </a:ext>
            </a:extLst>
          </p:cNvPr>
          <p:cNvSpPr>
            <a:spLocks noChangeArrowheads="1"/>
          </p:cNvSpPr>
          <p:nvPr/>
        </p:nvSpPr>
        <p:spPr bwMode="auto">
          <a:xfrm>
            <a:off x="2134492" y="1958975"/>
            <a:ext cx="1657350" cy="612775"/>
          </a:xfrm>
          <a:prstGeom prst="wedgeEllipseCallout">
            <a:avLst>
              <a:gd name="adj1" fmla="val 128398"/>
              <a:gd name="adj2" fmla="val 68273"/>
            </a:avLst>
          </a:prstGeom>
          <a:solidFill>
            <a:srgbClr val="FFFFFF"/>
          </a:solidFill>
          <a:ln w="28575">
            <a:solidFill>
              <a:srgbClr val="FF0000"/>
            </a:solidFill>
            <a:round/>
            <a:headEnd type="none" w="sm" len="sm"/>
            <a:tailEnd type="none" w="sm" len="sm"/>
          </a:ln>
        </p:spPr>
        <p:txBody>
          <a:bodyPr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FontTx/>
              <a:buNone/>
            </a:pPr>
            <a:r>
              <a:rPr lang="hu-HU" altLang="hu-HU" sz="1800" b="1">
                <a:solidFill>
                  <a:srgbClr val="294143"/>
                </a:solidFill>
              </a:rPr>
              <a:t>pCO2: 28.4</a:t>
            </a:r>
          </a:p>
        </p:txBody>
      </p:sp>
      <p:sp>
        <p:nvSpPr>
          <p:cNvPr id="20" name="Ellipszis feliratnak 17">
            <a:extLst>
              <a:ext uri="{FF2B5EF4-FFF2-40B4-BE49-F238E27FC236}">
                <a16:creationId xmlns:a16="http://schemas.microsoft.com/office/drawing/2014/main" id="{7F590A35-097D-C147-95B4-0F61883FFAD3}"/>
              </a:ext>
            </a:extLst>
          </p:cNvPr>
          <p:cNvSpPr>
            <a:spLocks noChangeArrowheads="1"/>
          </p:cNvSpPr>
          <p:nvPr/>
        </p:nvSpPr>
        <p:spPr bwMode="auto">
          <a:xfrm>
            <a:off x="2134492" y="3830638"/>
            <a:ext cx="1657350" cy="612775"/>
          </a:xfrm>
          <a:prstGeom prst="wedgeEllipseCallout">
            <a:avLst>
              <a:gd name="adj1" fmla="val 128398"/>
              <a:gd name="adj2" fmla="val 68273"/>
            </a:avLst>
          </a:prstGeom>
          <a:solidFill>
            <a:srgbClr val="FFFFFF"/>
          </a:solidFill>
          <a:ln w="28575">
            <a:solidFill>
              <a:srgbClr val="FF0000"/>
            </a:solidFill>
            <a:round/>
            <a:headEnd type="none" w="sm" len="sm"/>
            <a:tailEnd type="none" w="sm" len="sm"/>
          </a:ln>
        </p:spPr>
        <p:txBody>
          <a:bodyPr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FontTx/>
              <a:buNone/>
            </a:pPr>
            <a:r>
              <a:rPr lang="hu-HU" altLang="hu-HU" sz="1800" b="1">
                <a:solidFill>
                  <a:srgbClr val="294143"/>
                </a:solidFill>
              </a:rPr>
              <a:t>Lactate: 6.9</a:t>
            </a:r>
          </a:p>
        </p:txBody>
      </p:sp>
    </p:spTree>
    <p:custDataLst>
      <p:tags r:id="rId1"/>
    </p:custDataLst>
    <p:extLst>
      <p:ext uri="{BB962C8B-B14F-4D97-AF65-F5344CB8AC3E}">
        <p14:creationId xmlns:p14="http://schemas.microsoft.com/office/powerpoint/2010/main" val="2721002771"/>
      </p:ext>
    </p:extLst>
  </p:cSld>
  <p:clrMapOvr>
    <a:masterClrMapping/>
  </p:clrMapOvr>
  <p:transition advTm="1079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strVal val="#ppt_w*0.70"/>
                                          </p:val>
                                        </p:tav>
                                        <p:tav tm="100000">
                                          <p:val>
                                            <p:strVal val="#ppt_w"/>
                                          </p:val>
                                        </p:tav>
                                      </p:tavLst>
                                    </p:anim>
                                    <p:anim calcmode="lin" valueType="num">
                                      <p:cBhvr>
                                        <p:cTn id="8" dur="1000" fill="hold"/>
                                        <p:tgtEl>
                                          <p:spTgt spid="17"/>
                                        </p:tgtEl>
                                        <p:attrNameLst>
                                          <p:attrName>ppt_h</p:attrName>
                                        </p:attrNameLst>
                                      </p:cBhvr>
                                      <p:tavLst>
                                        <p:tav tm="0">
                                          <p:val>
                                            <p:strVal val="#ppt_h"/>
                                          </p:val>
                                        </p:tav>
                                        <p:tav tm="100000">
                                          <p:val>
                                            <p:strVal val="#ppt_h"/>
                                          </p:val>
                                        </p:tav>
                                      </p:tavLst>
                                    </p:anim>
                                    <p:animEffect transition="in" filter="fade">
                                      <p:cBhvr>
                                        <p:cTn id="9" dur="1000"/>
                                        <p:tgtEl>
                                          <p:spTgt spid="17"/>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 calcmode="lin" valueType="num">
                                      <p:cBhvr>
                                        <p:cTn id="14" dur="1000" fill="hold"/>
                                        <p:tgtEl>
                                          <p:spTgt spid="19"/>
                                        </p:tgtEl>
                                        <p:attrNameLst>
                                          <p:attrName>ppt_w</p:attrName>
                                        </p:attrNameLst>
                                      </p:cBhvr>
                                      <p:tavLst>
                                        <p:tav tm="0">
                                          <p:val>
                                            <p:strVal val="#ppt_w*0.70"/>
                                          </p:val>
                                        </p:tav>
                                        <p:tav tm="100000">
                                          <p:val>
                                            <p:strVal val="#ppt_w"/>
                                          </p:val>
                                        </p:tav>
                                      </p:tavLst>
                                    </p:anim>
                                    <p:anim calcmode="lin" valueType="num">
                                      <p:cBhvr>
                                        <p:cTn id="15" dur="1000" fill="hold"/>
                                        <p:tgtEl>
                                          <p:spTgt spid="19"/>
                                        </p:tgtEl>
                                        <p:attrNameLst>
                                          <p:attrName>ppt_h</p:attrName>
                                        </p:attrNameLst>
                                      </p:cBhvr>
                                      <p:tavLst>
                                        <p:tav tm="0">
                                          <p:val>
                                            <p:strVal val="#ppt_h"/>
                                          </p:val>
                                        </p:tav>
                                        <p:tav tm="100000">
                                          <p:val>
                                            <p:strVal val="#ppt_h"/>
                                          </p:val>
                                        </p:tav>
                                      </p:tavLst>
                                    </p:anim>
                                    <p:animEffect transition="in" filter="fade">
                                      <p:cBhvr>
                                        <p:cTn id="16" dur="10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p:cTn id="21" dur="1000" fill="hold"/>
                                        <p:tgtEl>
                                          <p:spTgt spid="18"/>
                                        </p:tgtEl>
                                        <p:attrNameLst>
                                          <p:attrName>ppt_w</p:attrName>
                                        </p:attrNameLst>
                                      </p:cBhvr>
                                      <p:tavLst>
                                        <p:tav tm="0">
                                          <p:val>
                                            <p:strVal val="#ppt_w*0.70"/>
                                          </p:val>
                                        </p:tav>
                                        <p:tav tm="100000">
                                          <p:val>
                                            <p:strVal val="#ppt_w"/>
                                          </p:val>
                                        </p:tav>
                                      </p:tavLst>
                                    </p:anim>
                                    <p:anim calcmode="lin" valueType="num">
                                      <p:cBhvr>
                                        <p:cTn id="22" dur="1000" fill="hold"/>
                                        <p:tgtEl>
                                          <p:spTgt spid="18"/>
                                        </p:tgtEl>
                                        <p:attrNameLst>
                                          <p:attrName>ppt_h</p:attrName>
                                        </p:attrNameLst>
                                      </p:cBhvr>
                                      <p:tavLst>
                                        <p:tav tm="0">
                                          <p:val>
                                            <p:strVal val="#ppt_h"/>
                                          </p:val>
                                        </p:tav>
                                        <p:tav tm="100000">
                                          <p:val>
                                            <p:strVal val="#ppt_h"/>
                                          </p:val>
                                        </p:tav>
                                      </p:tavLst>
                                    </p:anim>
                                    <p:animEffect transition="in" filter="fade">
                                      <p:cBhvr>
                                        <p:cTn id="23" dur="10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 calcmode="lin" valueType="num">
                                      <p:cBhvr>
                                        <p:cTn id="28" dur="1000" fill="hold"/>
                                        <p:tgtEl>
                                          <p:spTgt spid="20"/>
                                        </p:tgtEl>
                                        <p:attrNameLst>
                                          <p:attrName>ppt_w</p:attrName>
                                        </p:attrNameLst>
                                      </p:cBhvr>
                                      <p:tavLst>
                                        <p:tav tm="0">
                                          <p:val>
                                            <p:strVal val="#ppt_w*0.70"/>
                                          </p:val>
                                        </p:tav>
                                        <p:tav tm="100000">
                                          <p:val>
                                            <p:strVal val="#ppt_w"/>
                                          </p:val>
                                        </p:tav>
                                      </p:tavLst>
                                    </p:anim>
                                    <p:anim calcmode="lin" valueType="num">
                                      <p:cBhvr>
                                        <p:cTn id="29" dur="1000" fill="hold"/>
                                        <p:tgtEl>
                                          <p:spTgt spid="20"/>
                                        </p:tgtEl>
                                        <p:attrNameLst>
                                          <p:attrName>ppt_h</p:attrName>
                                        </p:attrNameLst>
                                      </p:cBhvr>
                                      <p:tavLst>
                                        <p:tav tm="0">
                                          <p:val>
                                            <p:strVal val="#ppt_h"/>
                                          </p:val>
                                        </p:tav>
                                        <p:tav tm="100000">
                                          <p:val>
                                            <p:strVal val="#ppt_h"/>
                                          </p:val>
                                        </p:tav>
                                      </p:tavLst>
                                    </p:anim>
                                    <p:animEffect transition="in" filter="fade">
                                      <p:cBhvr>
                                        <p:cTn id="30"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4" name="Rectangle 4">
            <a:extLst>
              <a:ext uri="{FF2B5EF4-FFF2-40B4-BE49-F238E27FC236}">
                <a16:creationId xmlns:a16="http://schemas.microsoft.com/office/drawing/2014/main" id="{E8D9DFB0-F643-6146-AEBC-7893DF38D478}"/>
              </a:ext>
            </a:extLst>
          </p:cNvPr>
          <p:cNvSpPr>
            <a:spLocks noChangeArrowheads="1"/>
          </p:cNvSpPr>
          <p:nvPr/>
        </p:nvSpPr>
        <p:spPr bwMode="auto">
          <a:xfrm>
            <a:off x="4165600" y="6770511"/>
            <a:ext cx="3860800" cy="541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de-DE" altLang="hu-HU" sz="2844">
              <a:solidFill>
                <a:srgbClr val="000000"/>
              </a:solidFill>
            </a:endParaRPr>
          </a:p>
        </p:txBody>
      </p:sp>
      <p:sp>
        <p:nvSpPr>
          <p:cNvPr id="40" name="Rectangle 9" descr="Vastag átlós felfelé">
            <a:extLst>
              <a:ext uri="{FF2B5EF4-FFF2-40B4-BE49-F238E27FC236}">
                <a16:creationId xmlns:a16="http://schemas.microsoft.com/office/drawing/2014/main" id="{C6D2B10B-11F0-D849-8EEE-E9F775A152B6}"/>
              </a:ext>
            </a:extLst>
          </p:cNvPr>
          <p:cNvSpPr>
            <a:spLocks noChangeArrowheads="1"/>
          </p:cNvSpPr>
          <p:nvPr/>
        </p:nvSpPr>
        <p:spPr bwMode="auto">
          <a:xfrm>
            <a:off x="1618287" y="868446"/>
            <a:ext cx="9505055" cy="62517"/>
          </a:xfrm>
          <a:prstGeom prst="rect">
            <a:avLst/>
          </a:prstGeom>
          <a:gradFill rotWithShape="0">
            <a:gsLst>
              <a:gs pos="0">
                <a:srgbClr val="15AAA6"/>
              </a:gs>
              <a:gs pos="50000">
                <a:srgbClr val="73BFBF"/>
              </a:gs>
              <a:gs pos="100000">
                <a:srgbClr val="D9F3EE"/>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sp>
        <p:nvSpPr>
          <p:cNvPr id="43" name="Rectangle 9" descr="Vastag átlós felfelé">
            <a:extLst>
              <a:ext uri="{FF2B5EF4-FFF2-40B4-BE49-F238E27FC236}">
                <a16:creationId xmlns:a16="http://schemas.microsoft.com/office/drawing/2014/main" id="{DC49D014-CA91-6744-8B16-DD0AFDE24CDB}"/>
              </a:ext>
            </a:extLst>
          </p:cNvPr>
          <p:cNvSpPr>
            <a:spLocks noChangeArrowheads="1"/>
          </p:cNvSpPr>
          <p:nvPr/>
        </p:nvSpPr>
        <p:spPr bwMode="auto">
          <a:xfrm>
            <a:off x="0" y="6525344"/>
            <a:ext cx="12192000" cy="43348"/>
          </a:xfrm>
          <a:prstGeom prst="rect">
            <a:avLst/>
          </a:prstGeom>
          <a:gradFill>
            <a:gsLst>
              <a:gs pos="0">
                <a:srgbClr val="C03844"/>
              </a:gs>
              <a:gs pos="50000">
                <a:srgbClr val="C06A70"/>
              </a:gs>
              <a:gs pos="100000">
                <a:srgbClr val="BBB2C0"/>
              </a:gs>
            </a:gsLst>
            <a:lin ang="0" scaled="1"/>
          </a:gradFill>
          <a:ln>
            <a:noFill/>
          </a:ln>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pic>
        <p:nvPicPr>
          <p:cNvPr id="44" name="Kép 43">
            <a:extLst>
              <a:ext uri="{FF2B5EF4-FFF2-40B4-BE49-F238E27FC236}">
                <a16:creationId xmlns:a16="http://schemas.microsoft.com/office/drawing/2014/main" id="{16D68B96-E9EA-E944-B457-FA649DCF82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192" y="4404"/>
            <a:ext cx="1580689" cy="947283"/>
          </a:xfrm>
          <a:prstGeom prst="rect">
            <a:avLst/>
          </a:prstGeom>
        </p:spPr>
      </p:pic>
      <p:pic>
        <p:nvPicPr>
          <p:cNvPr id="45" name="Kép 44">
            <a:extLst>
              <a:ext uri="{FF2B5EF4-FFF2-40B4-BE49-F238E27FC236}">
                <a16:creationId xmlns:a16="http://schemas.microsoft.com/office/drawing/2014/main" id="{25B8F450-A741-7F46-96DE-1406641072C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57510" y="188640"/>
            <a:ext cx="515154" cy="515154"/>
          </a:xfrm>
          <a:prstGeom prst="rect">
            <a:avLst/>
          </a:prstGeom>
        </p:spPr>
      </p:pic>
      <p:pic>
        <p:nvPicPr>
          <p:cNvPr id="46" name="Kép 45">
            <a:extLst>
              <a:ext uri="{FF2B5EF4-FFF2-40B4-BE49-F238E27FC236}">
                <a16:creationId xmlns:a16="http://schemas.microsoft.com/office/drawing/2014/main" id="{037CEAAB-69E6-5349-BBDE-4AA9E097DC7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5440" y="95964"/>
            <a:ext cx="419445" cy="405043"/>
          </a:xfrm>
          <a:prstGeom prst="rect">
            <a:avLst/>
          </a:prstGeom>
        </p:spPr>
      </p:pic>
      <p:pic>
        <p:nvPicPr>
          <p:cNvPr id="13" name="Picture 12" descr="A picture containing food&#10;&#10;Description automatically generated">
            <a:extLst>
              <a:ext uri="{FF2B5EF4-FFF2-40B4-BE49-F238E27FC236}">
                <a16:creationId xmlns:a16="http://schemas.microsoft.com/office/drawing/2014/main" id="{01305211-F37C-0F40-B215-33625F7923A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956915" y="188640"/>
            <a:ext cx="539685" cy="515154"/>
          </a:xfrm>
          <a:prstGeom prst="rect">
            <a:avLst/>
          </a:prstGeom>
        </p:spPr>
      </p:pic>
      <p:sp>
        <p:nvSpPr>
          <p:cNvPr id="14" name="Téglalap 40">
            <a:extLst>
              <a:ext uri="{FF2B5EF4-FFF2-40B4-BE49-F238E27FC236}">
                <a16:creationId xmlns:a16="http://schemas.microsoft.com/office/drawing/2014/main" id="{8C171D1F-E5E9-E740-8C4B-417546C0C148}"/>
              </a:ext>
            </a:extLst>
          </p:cNvPr>
          <p:cNvSpPr/>
          <p:nvPr/>
        </p:nvSpPr>
        <p:spPr bwMode="auto">
          <a:xfrm>
            <a:off x="-28191" y="6568693"/>
            <a:ext cx="12220192" cy="359387"/>
          </a:xfrm>
          <a:prstGeom prst="rect">
            <a:avLst/>
          </a:prstGeom>
          <a:solidFill>
            <a:srgbClr val="ECECEC"/>
          </a:solidFill>
          <a:ln w="12700" cap="flat" cmpd="sng" algn="ctr">
            <a:noFill/>
            <a:prstDash val="solid"/>
            <a:round/>
            <a:headEnd type="none" w="sm" len="sm"/>
            <a:tailEnd type="none" w="sm" len="sm"/>
          </a:ln>
          <a:effectLst/>
        </p:spPr>
        <p:txBody>
          <a:bodyPr vert="horz" wrap="square" lIns="108373" tIns="54187" rIns="108373" bIns="54187" numCol="1" rtlCol="0" anchor="t" anchorCtr="0" compatLnSpc="1">
            <a:prstTxWarp prst="textNoShape">
              <a:avLst/>
            </a:prstTxWarp>
          </a:bodyPr>
          <a:lstStyle/>
          <a:p>
            <a:pPr defTabSz="1083747">
              <a:defRPr/>
            </a:pPr>
            <a:endParaRPr lang="hu-HU" sz="2133">
              <a:solidFill>
                <a:srgbClr val="000000"/>
              </a:solidFill>
            </a:endParaRPr>
          </a:p>
        </p:txBody>
      </p:sp>
      <p:sp>
        <p:nvSpPr>
          <p:cNvPr id="16" name="Text Box 4">
            <a:extLst>
              <a:ext uri="{FF2B5EF4-FFF2-40B4-BE49-F238E27FC236}">
                <a16:creationId xmlns:a16="http://schemas.microsoft.com/office/drawing/2014/main" id="{CC6FF137-DEDA-C44A-8DFC-07DD1ECD7A81}"/>
              </a:ext>
            </a:extLst>
          </p:cNvPr>
          <p:cNvSpPr txBox="1">
            <a:spLocks noChangeArrowheads="1"/>
          </p:cNvSpPr>
          <p:nvPr/>
        </p:nvSpPr>
        <p:spPr bwMode="auto">
          <a:xfrm>
            <a:off x="2597224" y="116632"/>
            <a:ext cx="7315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FontTx/>
              <a:buNone/>
            </a:pPr>
            <a:r>
              <a:rPr lang="hu-HU" altLang="hu-HU" sz="4400" dirty="0">
                <a:solidFill>
                  <a:srgbClr val="294143"/>
                </a:solidFill>
              </a:rPr>
              <a:t>ICU </a:t>
            </a:r>
            <a:r>
              <a:rPr lang="hu-HU" altLang="hu-HU" sz="4400" dirty="0" err="1">
                <a:solidFill>
                  <a:srgbClr val="294143"/>
                </a:solidFill>
              </a:rPr>
              <a:t>admission</a:t>
            </a:r>
            <a:r>
              <a:rPr lang="hu-HU" altLang="hu-HU" sz="4400" dirty="0">
                <a:solidFill>
                  <a:srgbClr val="294143"/>
                </a:solidFill>
              </a:rPr>
              <a:t> 14:00</a:t>
            </a:r>
          </a:p>
        </p:txBody>
      </p:sp>
      <p:pic>
        <p:nvPicPr>
          <p:cNvPr id="12" name="Kép 11" descr="Vérgáz_2.JPG">
            <a:extLst>
              <a:ext uri="{FF2B5EF4-FFF2-40B4-BE49-F238E27FC236}">
                <a16:creationId xmlns:a16="http://schemas.microsoft.com/office/drawing/2014/main" id="{BBF6BD86-E6E1-6146-A90D-27AA15FC0DB6}"/>
              </a:ext>
            </a:extLst>
          </p:cNvPr>
          <p:cNvPicPr>
            <a:picLocks noChangeAspect="1"/>
          </p:cNvPicPr>
          <p:nvPr/>
        </p:nvPicPr>
        <p:blipFill>
          <a:blip r:embed="rId8">
            <a:extLst>
              <a:ext uri="{28A0092B-C50C-407E-A947-70E740481C1C}">
                <a14:useLocalDpi xmlns:a14="http://schemas.microsoft.com/office/drawing/2010/main" val="0"/>
              </a:ext>
            </a:extLst>
          </a:blip>
          <a:srcRect l="4820" t="14461" r="35732" b="24084"/>
          <a:stretch>
            <a:fillRect/>
          </a:stretch>
        </p:blipFill>
        <p:spPr bwMode="auto">
          <a:xfrm>
            <a:off x="5015855" y="2238375"/>
            <a:ext cx="2951162" cy="407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3">
            <a:extLst>
              <a:ext uri="{FF2B5EF4-FFF2-40B4-BE49-F238E27FC236}">
                <a16:creationId xmlns:a16="http://schemas.microsoft.com/office/drawing/2014/main" id="{0B6784EF-C8E7-A94A-8580-481C1D0BF064}"/>
              </a:ext>
            </a:extLst>
          </p:cNvPr>
          <p:cNvSpPr txBox="1">
            <a:spLocks noChangeArrowheads="1"/>
          </p:cNvSpPr>
          <p:nvPr/>
        </p:nvSpPr>
        <p:spPr bwMode="auto">
          <a:xfrm>
            <a:off x="3499792" y="1339850"/>
            <a:ext cx="7924800" cy="214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defTabSz="762000" rtl="0" eaLnBrk="0" fontAlgn="base" hangingPunct="0">
              <a:spcBef>
                <a:spcPct val="20000"/>
              </a:spcBef>
              <a:spcAft>
                <a:spcPct val="0"/>
              </a:spcAft>
              <a:buSzPct val="100000"/>
              <a:buChar char="•"/>
              <a:defRPr sz="3200">
                <a:solidFill>
                  <a:schemeClr val="tx1"/>
                </a:solidFill>
                <a:latin typeface="+mn-lt"/>
                <a:ea typeface="+mn-ea"/>
                <a:cs typeface="+mn-cs"/>
              </a:defRPr>
            </a:lvl1pPr>
            <a:lvl2pPr marL="742950" indent="-285750" algn="l" defTabSz="762000" rtl="0" eaLnBrk="0" fontAlgn="base" hangingPunct="0">
              <a:spcBef>
                <a:spcPct val="20000"/>
              </a:spcBef>
              <a:spcAft>
                <a:spcPct val="0"/>
              </a:spcAft>
              <a:buSzPct val="100000"/>
              <a:buChar char="–"/>
              <a:defRPr sz="2800">
                <a:solidFill>
                  <a:schemeClr val="tx1"/>
                </a:solidFill>
                <a:latin typeface="+mn-lt"/>
              </a:defRPr>
            </a:lvl2pPr>
            <a:lvl3pPr marL="1143000" indent="-228600" algn="l" defTabSz="762000" rtl="0" eaLnBrk="0" fontAlgn="base" hangingPunct="0">
              <a:spcBef>
                <a:spcPct val="20000"/>
              </a:spcBef>
              <a:spcAft>
                <a:spcPct val="0"/>
              </a:spcAft>
              <a:buSzPct val="100000"/>
              <a:buChar char="•"/>
              <a:defRPr sz="2400">
                <a:solidFill>
                  <a:schemeClr val="tx1"/>
                </a:solidFill>
                <a:latin typeface="+mn-lt"/>
              </a:defRPr>
            </a:lvl3pPr>
            <a:lvl4pPr marL="1600200" indent="-228600" algn="l" defTabSz="762000" rtl="0" eaLnBrk="0" fontAlgn="base" hangingPunct="0">
              <a:spcBef>
                <a:spcPct val="20000"/>
              </a:spcBef>
              <a:spcAft>
                <a:spcPct val="0"/>
              </a:spcAft>
              <a:buSzPct val="100000"/>
              <a:buChar char="–"/>
              <a:defRPr sz="2000">
                <a:solidFill>
                  <a:schemeClr val="tx1"/>
                </a:solidFill>
                <a:latin typeface="+mn-lt"/>
              </a:defRPr>
            </a:lvl4pPr>
            <a:lvl5pPr marL="2057400" indent="-228600" algn="l" defTabSz="762000" rtl="0" eaLnBrk="0" fontAlgn="base" hangingPunct="0">
              <a:spcBef>
                <a:spcPct val="20000"/>
              </a:spcBef>
              <a:spcAft>
                <a:spcPct val="0"/>
              </a:spcAft>
              <a:buSzPct val="100000"/>
              <a:buChar char="•"/>
              <a:defRPr sz="2000">
                <a:solidFill>
                  <a:schemeClr val="tx1"/>
                </a:solidFill>
                <a:latin typeface="+mn-lt"/>
              </a:defRPr>
            </a:lvl5pPr>
            <a:lvl6pPr marL="2514600" indent="-228600" algn="l" defTabSz="762000" rtl="0" eaLnBrk="0" fontAlgn="base" hangingPunct="0">
              <a:spcBef>
                <a:spcPct val="20000"/>
              </a:spcBef>
              <a:spcAft>
                <a:spcPct val="0"/>
              </a:spcAft>
              <a:buSzPct val="100000"/>
              <a:buChar char="•"/>
              <a:defRPr sz="2000">
                <a:solidFill>
                  <a:schemeClr val="tx1"/>
                </a:solidFill>
                <a:latin typeface="+mn-lt"/>
              </a:defRPr>
            </a:lvl6pPr>
            <a:lvl7pPr marL="2971800" indent="-228600" algn="l" defTabSz="762000" rtl="0" eaLnBrk="0" fontAlgn="base" hangingPunct="0">
              <a:spcBef>
                <a:spcPct val="20000"/>
              </a:spcBef>
              <a:spcAft>
                <a:spcPct val="0"/>
              </a:spcAft>
              <a:buSzPct val="100000"/>
              <a:buChar char="•"/>
              <a:defRPr sz="2000">
                <a:solidFill>
                  <a:schemeClr val="tx1"/>
                </a:solidFill>
                <a:latin typeface="+mn-lt"/>
              </a:defRPr>
            </a:lvl7pPr>
            <a:lvl8pPr marL="3429000" indent="-228600" algn="l" defTabSz="762000" rtl="0" eaLnBrk="0" fontAlgn="base" hangingPunct="0">
              <a:spcBef>
                <a:spcPct val="20000"/>
              </a:spcBef>
              <a:spcAft>
                <a:spcPct val="0"/>
              </a:spcAft>
              <a:buSzPct val="100000"/>
              <a:buChar char="•"/>
              <a:defRPr sz="2000">
                <a:solidFill>
                  <a:schemeClr val="tx1"/>
                </a:solidFill>
                <a:latin typeface="+mn-lt"/>
              </a:defRPr>
            </a:lvl8pPr>
            <a:lvl9pPr marL="3886200" indent="-228600" algn="l" defTabSz="762000" rtl="0" eaLnBrk="0" fontAlgn="base" hangingPunct="0">
              <a:spcBef>
                <a:spcPct val="20000"/>
              </a:spcBef>
              <a:spcAft>
                <a:spcPct val="0"/>
              </a:spcAft>
              <a:buSzPct val="100000"/>
              <a:buChar char="•"/>
              <a:defRPr sz="2000">
                <a:solidFill>
                  <a:schemeClr val="tx1"/>
                </a:solidFill>
                <a:latin typeface="+mn-lt"/>
              </a:defRPr>
            </a:lvl9pPr>
          </a:lstStyle>
          <a:p>
            <a:pPr marL="609600" indent="-609600">
              <a:defRPr/>
            </a:pPr>
            <a:r>
              <a:rPr lang="hu-HU" altLang="hu-HU" sz="2800" kern="0" dirty="0" err="1">
                <a:solidFill>
                  <a:srgbClr val="294143"/>
                </a:solidFill>
              </a:rPr>
              <a:t>Oxygen</a:t>
            </a:r>
            <a:r>
              <a:rPr lang="hu-HU" altLang="hu-HU" sz="2800" kern="0" dirty="0">
                <a:solidFill>
                  <a:srgbClr val="294143"/>
                </a:solidFill>
              </a:rPr>
              <a:t> + 500 ml RL</a:t>
            </a:r>
          </a:p>
        </p:txBody>
      </p:sp>
      <p:sp>
        <p:nvSpPr>
          <p:cNvPr id="18" name="Ellipszis feliratnak 10">
            <a:extLst>
              <a:ext uri="{FF2B5EF4-FFF2-40B4-BE49-F238E27FC236}">
                <a16:creationId xmlns:a16="http://schemas.microsoft.com/office/drawing/2014/main" id="{F8310C6A-D760-8D4A-A748-9A462BE83B98}"/>
              </a:ext>
            </a:extLst>
          </p:cNvPr>
          <p:cNvSpPr>
            <a:spLocks noChangeArrowheads="1"/>
          </p:cNvSpPr>
          <p:nvPr/>
        </p:nvSpPr>
        <p:spPr bwMode="auto">
          <a:xfrm>
            <a:off x="8759180" y="1590675"/>
            <a:ext cx="1657350" cy="612775"/>
          </a:xfrm>
          <a:prstGeom prst="wedgeEllipseCallout">
            <a:avLst>
              <a:gd name="adj1" fmla="val -169130"/>
              <a:gd name="adj2" fmla="val 84852"/>
            </a:avLst>
          </a:prstGeom>
          <a:solidFill>
            <a:srgbClr val="FFFFFF"/>
          </a:solidFill>
          <a:ln w="28575">
            <a:solidFill>
              <a:srgbClr val="FF0000"/>
            </a:solidFill>
            <a:round/>
            <a:headEnd type="none" w="sm" len="sm"/>
            <a:tailEnd type="none" w="sm" len="sm"/>
          </a:ln>
        </p:spPr>
        <p:txBody>
          <a:bodyPr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FontTx/>
              <a:buNone/>
            </a:pPr>
            <a:r>
              <a:rPr lang="hu-HU" altLang="hu-HU" sz="1800" b="1" dirty="0">
                <a:solidFill>
                  <a:srgbClr val="294143"/>
                </a:solidFill>
              </a:rPr>
              <a:t>↑pH</a:t>
            </a:r>
          </a:p>
        </p:txBody>
      </p:sp>
      <p:sp>
        <p:nvSpPr>
          <p:cNvPr id="19" name="Ellipszis feliratnak 11">
            <a:extLst>
              <a:ext uri="{FF2B5EF4-FFF2-40B4-BE49-F238E27FC236}">
                <a16:creationId xmlns:a16="http://schemas.microsoft.com/office/drawing/2014/main" id="{79637217-5624-B74E-AB28-68C3BBFA3CAA}"/>
              </a:ext>
            </a:extLst>
          </p:cNvPr>
          <p:cNvSpPr>
            <a:spLocks noChangeArrowheads="1"/>
          </p:cNvSpPr>
          <p:nvPr/>
        </p:nvSpPr>
        <p:spPr bwMode="auto">
          <a:xfrm>
            <a:off x="8759180" y="2455863"/>
            <a:ext cx="1657350" cy="612775"/>
          </a:xfrm>
          <a:prstGeom prst="wedgeEllipseCallout">
            <a:avLst>
              <a:gd name="adj1" fmla="val -169130"/>
              <a:gd name="adj2" fmla="val 84852"/>
            </a:avLst>
          </a:prstGeom>
          <a:solidFill>
            <a:srgbClr val="FFFFFF"/>
          </a:solidFill>
          <a:ln w="28575">
            <a:solidFill>
              <a:srgbClr val="FF0000"/>
            </a:solidFill>
            <a:round/>
            <a:headEnd type="none" w="sm" len="sm"/>
            <a:tailEnd type="none" w="sm" len="sm"/>
          </a:ln>
        </p:spPr>
        <p:txBody>
          <a:bodyPr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FontTx/>
              <a:buNone/>
            </a:pPr>
            <a:r>
              <a:rPr lang="hu-HU" altLang="hu-HU" sz="1800" b="1">
                <a:solidFill>
                  <a:srgbClr val="294143"/>
                </a:solidFill>
              </a:rPr>
              <a:t>↑HCO3</a:t>
            </a:r>
          </a:p>
        </p:txBody>
      </p:sp>
      <p:sp>
        <p:nvSpPr>
          <p:cNvPr id="20" name="Ellipszis feliratnak 12">
            <a:extLst>
              <a:ext uri="{FF2B5EF4-FFF2-40B4-BE49-F238E27FC236}">
                <a16:creationId xmlns:a16="http://schemas.microsoft.com/office/drawing/2014/main" id="{DE1BA730-9785-1E43-BC01-82233A8E2C3D}"/>
              </a:ext>
            </a:extLst>
          </p:cNvPr>
          <p:cNvSpPr>
            <a:spLocks noChangeArrowheads="1"/>
          </p:cNvSpPr>
          <p:nvPr/>
        </p:nvSpPr>
        <p:spPr bwMode="auto">
          <a:xfrm>
            <a:off x="2134542" y="3787775"/>
            <a:ext cx="1657350" cy="612775"/>
          </a:xfrm>
          <a:prstGeom prst="wedgeEllipseCallout">
            <a:avLst>
              <a:gd name="adj1" fmla="val 128398"/>
              <a:gd name="adj2" fmla="val 68273"/>
            </a:avLst>
          </a:prstGeom>
          <a:solidFill>
            <a:srgbClr val="FFFFFF"/>
          </a:solidFill>
          <a:ln w="28575">
            <a:solidFill>
              <a:srgbClr val="FF0000"/>
            </a:solidFill>
            <a:round/>
            <a:headEnd type="none" w="sm" len="sm"/>
            <a:tailEnd type="none" w="sm" len="sm"/>
          </a:ln>
        </p:spPr>
        <p:txBody>
          <a:bodyPr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FontTx/>
              <a:buNone/>
            </a:pPr>
            <a:r>
              <a:rPr lang="hu-HU" altLang="hu-HU" sz="1800" b="1">
                <a:solidFill>
                  <a:srgbClr val="294143"/>
                </a:solidFill>
              </a:rPr>
              <a:t>↓Lactate</a:t>
            </a:r>
          </a:p>
        </p:txBody>
      </p:sp>
    </p:spTree>
    <p:custDataLst>
      <p:tags r:id="rId1"/>
    </p:custDataLst>
    <p:extLst>
      <p:ext uri="{BB962C8B-B14F-4D97-AF65-F5344CB8AC3E}">
        <p14:creationId xmlns:p14="http://schemas.microsoft.com/office/powerpoint/2010/main" val="2417947751"/>
      </p:ext>
    </p:extLst>
  </p:cSld>
  <p:clrMapOvr>
    <a:masterClrMapping/>
  </p:clrMapOvr>
  <p:transition advTm="1079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ppt_w</p:attrName>
                                        </p:attrNameLst>
                                      </p:cBhvr>
                                      <p:tavLst>
                                        <p:tav tm="0">
                                          <p:val>
                                            <p:strVal val="#ppt_w*0.70"/>
                                          </p:val>
                                        </p:tav>
                                        <p:tav tm="100000">
                                          <p:val>
                                            <p:strVal val="#ppt_w"/>
                                          </p:val>
                                        </p:tav>
                                      </p:tavLst>
                                    </p:anim>
                                    <p:anim calcmode="lin" valueType="num">
                                      <p:cBhvr>
                                        <p:cTn id="8" dur="1000" fill="hold"/>
                                        <p:tgtEl>
                                          <p:spTgt spid="18"/>
                                        </p:tgtEl>
                                        <p:attrNameLst>
                                          <p:attrName>ppt_h</p:attrName>
                                        </p:attrNameLst>
                                      </p:cBhvr>
                                      <p:tavLst>
                                        <p:tav tm="0">
                                          <p:val>
                                            <p:strVal val="#ppt_h"/>
                                          </p:val>
                                        </p:tav>
                                        <p:tav tm="100000">
                                          <p:val>
                                            <p:strVal val="#ppt_h"/>
                                          </p:val>
                                        </p:tav>
                                      </p:tavLst>
                                    </p:anim>
                                    <p:animEffect transition="in" filter="fade">
                                      <p:cBhvr>
                                        <p:cTn id="9" dur="1000"/>
                                        <p:tgtEl>
                                          <p:spTgt spid="18"/>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 calcmode="lin" valueType="num">
                                      <p:cBhvr>
                                        <p:cTn id="14" dur="1000" fill="hold"/>
                                        <p:tgtEl>
                                          <p:spTgt spid="19"/>
                                        </p:tgtEl>
                                        <p:attrNameLst>
                                          <p:attrName>ppt_w</p:attrName>
                                        </p:attrNameLst>
                                      </p:cBhvr>
                                      <p:tavLst>
                                        <p:tav tm="0">
                                          <p:val>
                                            <p:strVal val="#ppt_w*0.70"/>
                                          </p:val>
                                        </p:tav>
                                        <p:tav tm="100000">
                                          <p:val>
                                            <p:strVal val="#ppt_w"/>
                                          </p:val>
                                        </p:tav>
                                      </p:tavLst>
                                    </p:anim>
                                    <p:anim calcmode="lin" valueType="num">
                                      <p:cBhvr>
                                        <p:cTn id="15" dur="1000" fill="hold"/>
                                        <p:tgtEl>
                                          <p:spTgt spid="19"/>
                                        </p:tgtEl>
                                        <p:attrNameLst>
                                          <p:attrName>ppt_h</p:attrName>
                                        </p:attrNameLst>
                                      </p:cBhvr>
                                      <p:tavLst>
                                        <p:tav tm="0">
                                          <p:val>
                                            <p:strVal val="#ppt_h"/>
                                          </p:val>
                                        </p:tav>
                                        <p:tav tm="100000">
                                          <p:val>
                                            <p:strVal val="#ppt_h"/>
                                          </p:val>
                                        </p:tav>
                                      </p:tavLst>
                                    </p:anim>
                                    <p:animEffect transition="in" filter="fade">
                                      <p:cBhvr>
                                        <p:cTn id="16" dur="10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1000" fill="hold"/>
                                        <p:tgtEl>
                                          <p:spTgt spid="20"/>
                                        </p:tgtEl>
                                        <p:attrNameLst>
                                          <p:attrName>ppt_w</p:attrName>
                                        </p:attrNameLst>
                                      </p:cBhvr>
                                      <p:tavLst>
                                        <p:tav tm="0">
                                          <p:val>
                                            <p:strVal val="#ppt_w*0.70"/>
                                          </p:val>
                                        </p:tav>
                                        <p:tav tm="100000">
                                          <p:val>
                                            <p:strVal val="#ppt_w"/>
                                          </p:val>
                                        </p:tav>
                                      </p:tavLst>
                                    </p:anim>
                                    <p:anim calcmode="lin" valueType="num">
                                      <p:cBhvr>
                                        <p:cTn id="22" dur="1000" fill="hold"/>
                                        <p:tgtEl>
                                          <p:spTgt spid="20"/>
                                        </p:tgtEl>
                                        <p:attrNameLst>
                                          <p:attrName>ppt_h</p:attrName>
                                        </p:attrNameLst>
                                      </p:cBhvr>
                                      <p:tavLst>
                                        <p:tav tm="0">
                                          <p:val>
                                            <p:strVal val="#ppt_h"/>
                                          </p:val>
                                        </p:tav>
                                        <p:tav tm="100000">
                                          <p:val>
                                            <p:strVal val="#ppt_h"/>
                                          </p:val>
                                        </p:tav>
                                      </p:tavLst>
                                    </p:anim>
                                    <p:animEffect transition="in" filter="fade">
                                      <p:cBhvr>
                                        <p:cTn id="23"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4" name="Rectangle 4">
            <a:extLst>
              <a:ext uri="{FF2B5EF4-FFF2-40B4-BE49-F238E27FC236}">
                <a16:creationId xmlns:a16="http://schemas.microsoft.com/office/drawing/2014/main" id="{E8D9DFB0-F643-6146-AEBC-7893DF38D478}"/>
              </a:ext>
            </a:extLst>
          </p:cNvPr>
          <p:cNvSpPr>
            <a:spLocks noChangeArrowheads="1"/>
          </p:cNvSpPr>
          <p:nvPr/>
        </p:nvSpPr>
        <p:spPr bwMode="auto">
          <a:xfrm>
            <a:off x="4165600" y="6770511"/>
            <a:ext cx="3860800" cy="541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de-DE" altLang="hu-HU" sz="2844">
              <a:solidFill>
                <a:srgbClr val="000000"/>
              </a:solidFill>
            </a:endParaRPr>
          </a:p>
        </p:txBody>
      </p:sp>
      <p:sp>
        <p:nvSpPr>
          <p:cNvPr id="40" name="Rectangle 9" descr="Vastag átlós felfelé">
            <a:extLst>
              <a:ext uri="{FF2B5EF4-FFF2-40B4-BE49-F238E27FC236}">
                <a16:creationId xmlns:a16="http://schemas.microsoft.com/office/drawing/2014/main" id="{C6D2B10B-11F0-D849-8EEE-E9F775A152B6}"/>
              </a:ext>
            </a:extLst>
          </p:cNvPr>
          <p:cNvSpPr>
            <a:spLocks noChangeArrowheads="1"/>
          </p:cNvSpPr>
          <p:nvPr/>
        </p:nvSpPr>
        <p:spPr bwMode="auto">
          <a:xfrm>
            <a:off x="1618287" y="868446"/>
            <a:ext cx="9505055" cy="62517"/>
          </a:xfrm>
          <a:prstGeom prst="rect">
            <a:avLst/>
          </a:prstGeom>
          <a:gradFill rotWithShape="0">
            <a:gsLst>
              <a:gs pos="0">
                <a:srgbClr val="15AAA6"/>
              </a:gs>
              <a:gs pos="50000">
                <a:srgbClr val="73BFBF"/>
              </a:gs>
              <a:gs pos="100000">
                <a:srgbClr val="D9F3EE"/>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sp>
        <p:nvSpPr>
          <p:cNvPr id="43" name="Rectangle 9" descr="Vastag átlós felfelé">
            <a:extLst>
              <a:ext uri="{FF2B5EF4-FFF2-40B4-BE49-F238E27FC236}">
                <a16:creationId xmlns:a16="http://schemas.microsoft.com/office/drawing/2014/main" id="{DC49D014-CA91-6744-8B16-DD0AFDE24CDB}"/>
              </a:ext>
            </a:extLst>
          </p:cNvPr>
          <p:cNvSpPr>
            <a:spLocks noChangeArrowheads="1"/>
          </p:cNvSpPr>
          <p:nvPr/>
        </p:nvSpPr>
        <p:spPr bwMode="auto">
          <a:xfrm>
            <a:off x="0" y="6525344"/>
            <a:ext cx="12192000" cy="43348"/>
          </a:xfrm>
          <a:prstGeom prst="rect">
            <a:avLst/>
          </a:prstGeom>
          <a:gradFill>
            <a:gsLst>
              <a:gs pos="0">
                <a:srgbClr val="C03844"/>
              </a:gs>
              <a:gs pos="50000">
                <a:srgbClr val="C06A70"/>
              </a:gs>
              <a:gs pos="100000">
                <a:srgbClr val="BBB2C0"/>
              </a:gs>
            </a:gsLst>
            <a:lin ang="0" scaled="1"/>
          </a:gradFill>
          <a:ln>
            <a:noFill/>
          </a:ln>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pic>
        <p:nvPicPr>
          <p:cNvPr id="44" name="Kép 43">
            <a:extLst>
              <a:ext uri="{FF2B5EF4-FFF2-40B4-BE49-F238E27FC236}">
                <a16:creationId xmlns:a16="http://schemas.microsoft.com/office/drawing/2014/main" id="{16D68B96-E9EA-E944-B457-FA649DCF82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192" y="4404"/>
            <a:ext cx="1580689" cy="947283"/>
          </a:xfrm>
          <a:prstGeom prst="rect">
            <a:avLst/>
          </a:prstGeom>
        </p:spPr>
      </p:pic>
      <p:pic>
        <p:nvPicPr>
          <p:cNvPr id="45" name="Kép 44">
            <a:extLst>
              <a:ext uri="{FF2B5EF4-FFF2-40B4-BE49-F238E27FC236}">
                <a16:creationId xmlns:a16="http://schemas.microsoft.com/office/drawing/2014/main" id="{25B8F450-A741-7F46-96DE-1406641072C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57510" y="188640"/>
            <a:ext cx="515154" cy="515154"/>
          </a:xfrm>
          <a:prstGeom prst="rect">
            <a:avLst/>
          </a:prstGeom>
        </p:spPr>
      </p:pic>
      <p:pic>
        <p:nvPicPr>
          <p:cNvPr id="46" name="Kép 45">
            <a:extLst>
              <a:ext uri="{FF2B5EF4-FFF2-40B4-BE49-F238E27FC236}">
                <a16:creationId xmlns:a16="http://schemas.microsoft.com/office/drawing/2014/main" id="{037CEAAB-69E6-5349-BBDE-4AA9E097DC7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5440" y="95964"/>
            <a:ext cx="419445" cy="405043"/>
          </a:xfrm>
          <a:prstGeom prst="rect">
            <a:avLst/>
          </a:prstGeom>
        </p:spPr>
      </p:pic>
      <p:pic>
        <p:nvPicPr>
          <p:cNvPr id="13" name="Picture 12" descr="A picture containing food&#10;&#10;Description automatically generated">
            <a:extLst>
              <a:ext uri="{FF2B5EF4-FFF2-40B4-BE49-F238E27FC236}">
                <a16:creationId xmlns:a16="http://schemas.microsoft.com/office/drawing/2014/main" id="{01305211-F37C-0F40-B215-33625F7923A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956915" y="188640"/>
            <a:ext cx="539685" cy="515154"/>
          </a:xfrm>
          <a:prstGeom prst="rect">
            <a:avLst/>
          </a:prstGeom>
        </p:spPr>
      </p:pic>
      <p:sp>
        <p:nvSpPr>
          <p:cNvPr id="14" name="Téglalap 40">
            <a:extLst>
              <a:ext uri="{FF2B5EF4-FFF2-40B4-BE49-F238E27FC236}">
                <a16:creationId xmlns:a16="http://schemas.microsoft.com/office/drawing/2014/main" id="{8C171D1F-E5E9-E740-8C4B-417546C0C148}"/>
              </a:ext>
            </a:extLst>
          </p:cNvPr>
          <p:cNvSpPr/>
          <p:nvPr/>
        </p:nvSpPr>
        <p:spPr bwMode="auto">
          <a:xfrm>
            <a:off x="-28191" y="6568693"/>
            <a:ext cx="12220192" cy="359387"/>
          </a:xfrm>
          <a:prstGeom prst="rect">
            <a:avLst/>
          </a:prstGeom>
          <a:solidFill>
            <a:srgbClr val="ECECEC"/>
          </a:solidFill>
          <a:ln w="12700" cap="flat" cmpd="sng" algn="ctr">
            <a:noFill/>
            <a:prstDash val="solid"/>
            <a:round/>
            <a:headEnd type="none" w="sm" len="sm"/>
            <a:tailEnd type="none" w="sm" len="sm"/>
          </a:ln>
          <a:effectLst/>
        </p:spPr>
        <p:txBody>
          <a:bodyPr vert="horz" wrap="square" lIns="108373" tIns="54187" rIns="108373" bIns="54187" numCol="1" rtlCol="0" anchor="t" anchorCtr="0" compatLnSpc="1">
            <a:prstTxWarp prst="textNoShape">
              <a:avLst/>
            </a:prstTxWarp>
          </a:bodyPr>
          <a:lstStyle/>
          <a:p>
            <a:pPr defTabSz="1083747">
              <a:defRPr/>
            </a:pPr>
            <a:endParaRPr lang="hu-HU" sz="2133">
              <a:solidFill>
                <a:srgbClr val="000000"/>
              </a:solidFill>
            </a:endParaRPr>
          </a:p>
        </p:txBody>
      </p:sp>
      <p:sp>
        <p:nvSpPr>
          <p:cNvPr id="17" name="Text Box 4">
            <a:extLst>
              <a:ext uri="{FF2B5EF4-FFF2-40B4-BE49-F238E27FC236}">
                <a16:creationId xmlns:a16="http://schemas.microsoft.com/office/drawing/2014/main" id="{8176CE20-D918-5C47-9434-B2C4CFBAEE02}"/>
              </a:ext>
            </a:extLst>
          </p:cNvPr>
          <p:cNvSpPr txBox="1">
            <a:spLocks noChangeArrowheads="1"/>
          </p:cNvSpPr>
          <p:nvPr/>
        </p:nvSpPr>
        <p:spPr bwMode="auto">
          <a:xfrm>
            <a:off x="2207568" y="116632"/>
            <a:ext cx="82296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FontTx/>
              <a:buNone/>
            </a:pPr>
            <a:r>
              <a:rPr lang="hu-HU" altLang="hu-HU" sz="4400" dirty="0" err="1">
                <a:solidFill>
                  <a:srgbClr val="294143"/>
                </a:solidFill>
              </a:rPr>
              <a:t>Potency</a:t>
            </a:r>
            <a:r>
              <a:rPr lang="hu-HU" altLang="hu-HU" sz="4400" dirty="0">
                <a:solidFill>
                  <a:srgbClr val="294143"/>
                </a:solidFill>
              </a:rPr>
              <a:t> of H</a:t>
            </a:r>
            <a:r>
              <a:rPr lang="hu-HU" altLang="hu-HU" sz="4400" baseline="30000" dirty="0">
                <a:solidFill>
                  <a:srgbClr val="294143"/>
                </a:solidFill>
              </a:rPr>
              <a:t>+</a:t>
            </a:r>
          </a:p>
        </p:txBody>
      </p:sp>
      <p:sp>
        <p:nvSpPr>
          <p:cNvPr id="15" name="Rectangle 3">
            <a:extLst>
              <a:ext uri="{FF2B5EF4-FFF2-40B4-BE49-F238E27FC236}">
                <a16:creationId xmlns:a16="http://schemas.microsoft.com/office/drawing/2014/main" id="{AAD640AC-1F48-3C41-9EA4-37B9513CABD9}"/>
              </a:ext>
            </a:extLst>
          </p:cNvPr>
          <p:cNvSpPr txBox="1">
            <a:spLocks noChangeArrowheads="1"/>
          </p:cNvSpPr>
          <p:nvPr/>
        </p:nvSpPr>
        <p:spPr bwMode="auto">
          <a:xfrm>
            <a:off x="2317055" y="2057400"/>
            <a:ext cx="4403725"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defTabSz="762000" rtl="0" eaLnBrk="0" fontAlgn="base" hangingPunct="0">
              <a:spcBef>
                <a:spcPct val="20000"/>
              </a:spcBef>
              <a:spcAft>
                <a:spcPct val="0"/>
              </a:spcAft>
              <a:buSzPct val="100000"/>
              <a:buChar char="•"/>
              <a:defRPr sz="3200">
                <a:solidFill>
                  <a:schemeClr val="tx1"/>
                </a:solidFill>
                <a:latin typeface="+mn-lt"/>
                <a:ea typeface="+mn-ea"/>
                <a:cs typeface="+mn-cs"/>
              </a:defRPr>
            </a:lvl1pPr>
            <a:lvl2pPr marL="742950" indent="-285750" algn="l" defTabSz="762000" rtl="0" eaLnBrk="0" fontAlgn="base" hangingPunct="0">
              <a:spcBef>
                <a:spcPct val="20000"/>
              </a:spcBef>
              <a:spcAft>
                <a:spcPct val="0"/>
              </a:spcAft>
              <a:buSzPct val="100000"/>
              <a:buChar char="–"/>
              <a:defRPr sz="2800">
                <a:solidFill>
                  <a:schemeClr val="tx1"/>
                </a:solidFill>
                <a:latin typeface="+mn-lt"/>
              </a:defRPr>
            </a:lvl2pPr>
            <a:lvl3pPr marL="1143000" indent="-228600" algn="l" defTabSz="762000" rtl="0" eaLnBrk="0" fontAlgn="base" hangingPunct="0">
              <a:spcBef>
                <a:spcPct val="20000"/>
              </a:spcBef>
              <a:spcAft>
                <a:spcPct val="0"/>
              </a:spcAft>
              <a:buSzPct val="100000"/>
              <a:buChar char="•"/>
              <a:defRPr sz="2400">
                <a:solidFill>
                  <a:schemeClr val="tx1"/>
                </a:solidFill>
                <a:latin typeface="+mn-lt"/>
              </a:defRPr>
            </a:lvl3pPr>
            <a:lvl4pPr marL="1600200" indent="-228600" algn="l" defTabSz="762000" rtl="0" eaLnBrk="0" fontAlgn="base" hangingPunct="0">
              <a:spcBef>
                <a:spcPct val="20000"/>
              </a:spcBef>
              <a:spcAft>
                <a:spcPct val="0"/>
              </a:spcAft>
              <a:buSzPct val="100000"/>
              <a:buChar char="–"/>
              <a:defRPr sz="2000">
                <a:solidFill>
                  <a:schemeClr val="tx1"/>
                </a:solidFill>
                <a:latin typeface="+mn-lt"/>
              </a:defRPr>
            </a:lvl4pPr>
            <a:lvl5pPr marL="2057400" indent="-228600" algn="l" defTabSz="762000" rtl="0" eaLnBrk="0" fontAlgn="base" hangingPunct="0">
              <a:spcBef>
                <a:spcPct val="20000"/>
              </a:spcBef>
              <a:spcAft>
                <a:spcPct val="0"/>
              </a:spcAft>
              <a:buSzPct val="100000"/>
              <a:buChar char="•"/>
              <a:defRPr sz="2000">
                <a:solidFill>
                  <a:schemeClr val="tx1"/>
                </a:solidFill>
                <a:latin typeface="+mn-lt"/>
              </a:defRPr>
            </a:lvl5pPr>
            <a:lvl6pPr marL="2514600" indent="-228600" algn="l" defTabSz="762000" rtl="0" eaLnBrk="0" fontAlgn="base" hangingPunct="0">
              <a:spcBef>
                <a:spcPct val="20000"/>
              </a:spcBef>
              <a:spcAft>
                <a:spcPct val="0"/>
              </a:spcAft>
              <a:buSzPct val="100000"/>
              <a:buChar char="•"/>
              <a:defRPr sz="2000">
                <a:solidFill>
                  <a:schemeClr val="tx1"/>
                </a:solidFill>
                <a:latin typeface="+mn-lt"/>
              </a:defRPr>
            </a:lvl6pPr>
            <a:lvl7pPr marL="2971800" indent="-228600" algn="l" defTabSz="762000" rtl="0" eaLnBrk="0" fontAlgn="base" hangingPunct="0">
              <a:spcBef>
                <a:spcPct val="20000"/>
              </a:spcBef>
              <a:spcAft>
                <a:spcPct val="0"/>
              </a:spcAft>
              <a:buSzPct val="100000"/>
              <a:buChar char="•"/>
              <a:defRPr sz="2000">
                <a:solidFill>
                  <a:schemeClr val="tx1"/>
                </a:solidFill>
                <a:latin typeface="+mn-lt"/>
              </a:defRPr>
            </a:lvl7pPr>
            <a:lvl8pPr marL="3429000" indent="-228600" algn="l" defTabSz="762000" rtl="0" eaLnBrk="0" fontAlgn="base" hangingPunct="0">
              <a:spcBef>
                <a:spcPct val="20000"/>
              </a:spcBef>
              <a:spcAft>
                <a:spcPct val="0"/>
              </a:spcAft>
              <a:buSzPct val="100000"/>
              <a:buChar char="•"/>
              <a:defRPr sz="2000">
                <a:solidFill>
                  <a:schemeClr val="tx1"/>
                </a:solidFill>
                <a:latin typeface="+mn-lt"/>
              </a:defRPr>
            </a:lvl8pPr>
            <a:lvl9pPr marL="3886200" indent="-228600" algn="l" defTabSz="762000" rtl="0" eaLnBrk="0" fontAlgn="base" hangingPunct="0">
              <a:spcBef>
                <a:spcPct val="20000"/>
              </a:spcBef>
              <a:spcAft>
                <a:spcPct val="0"/>
              </a:spcAft>
              <a:buSzPct val="100000"/>
              <a:buChar char="•"/>
              <a:defRPr sz="2000">
                <a:solidFill>
                  <a:schemeClr val="tx1"/>
                </a:solidFill>
                <a:latin typeface="+mn-lt"/>
              </a:defRPr>
            </a:lvl9pPr>
          </a:lstStyle>
          <a:p>
            <a:pPr>
              <a:lnSpc>
                <a:spcPct val="90000"/>
              </a:lnSpc>
              <a:defRPr/>
            </a:pPr>
            <a:r>
              <a:rPr lang="hu-HU" altLang="hu-HU" kern="0" dirty="0">
                <a:solidFill>
                  <a:srgbClr val="294143"/>
                </a:solidFill>
              </a:rPr>
              <a:t>H</a:t>
            </a:r>
            <a:r>
              <a:rPr lang="hu-HU" altLang="hu-HU" kern="0" baseline="30000" dirty="0">
                <a:solidFill>
                  <a:srgbClr val="294143"/>
                </a:solidFill>
              </a:rPr>
              <a:t>+ </a:t>
            </a:r>
            <a:r>
              <a:rPr lang="hu-HU" altLang="hu-HU" kern="0" dirty="0" err="1">
                <a:solidFill>
                  <a:srgbClr val="294143"/>
                </a:solidFill>
              </a:rPr>
              <a:t>potency</a:t>
            </a:r>
            <a:r>
              <a:rPr lang="hu-HU" altLang="hu-HU" kern="0" dirty="0">
                <a:solidFill>
                  <a:srgbClr val="294143"/>
                </a:solidFill>
              </a:rPr>
              <a:t>: pH (</a:t>
            </a:r>
            <a:r>
              <a:rPr lang="hu-HU" altLang="hu-HU" i="1" kern="0" dirty="0" err="1">
                <a:solidFill>
                  <a:srgbClr val="294143"/>
                </a:solidFill>
              </a:rPr>
              <a:t>pondus</a:t>
            </a:r>
            <a:r>
              <a:rPr lang="hu-HU" altLang="hu-HU" i="1" kern="0" dirty="0">
                <a:solidFill>
                  <a:srgbClr val="294143"/>
                </a:solidFill>
              </a:rPr>
              <a:t> </a:t>
            </a:r>
            <a:r>
              <a:rPr lang="hu-HU" altLang="hu-HU" i="1" kern="0" dirty="0" err="1">
                <a:solidFill>
                  <a:srgbClr val="294143"/>
                </a:solidFill>
              </a:rPr>
              <a:t>Hydrogenii</a:t>
            </a:r>
            <a:r>
              <a:rPr lang="hu-HU" altLang="hu-HU" kern="0" dirty="0">
                <a:solidFill>
                  <a:srgbClr val="294143"/>
                </a:solidFill>
              </a:rPr>
              <a:t>)</a:t>
            </a:r>
          </a:p>
          <a:p>
            <a:pPr algn="r">
              <a:lnSpc>
                <a:spcPct val="90000"/>
              </a:lnSpc>
              <a:buFontTx/>
              <a:buNone/>
              <a:defRPr/>
            </a:pPr>
            <a:r>
              <a:rPr lang="hu-HU" altLang="hu-HU" sz="1800" kern="0" dirty="0" err="1">
                <a:solidFill>
                  <a:srgbClr val="294143"/>
                </a:solidFill>
              </a:rPr>
              <a:t>Søren</a:t>
            </a:r>
            <a:r>
              <a:rPr lang="hu-HU" altLang="hu-HU" sz="1800" kern="0" dirty="0">
                <a:solidFill>
                  <a:srgbClr val="294143"/>
                </a:solidFill>
              </a:rPr>
              <a:t> </a:t>
            </a:r>
            <a:r>
              <a:rPr lang="hu-HU" altLang="hu-HU" sz="1800" kern="0" dirty="0" err="1">
                <a:solidFill>
                  <a:srgbClr val="294143"/>
                </a:solidFill>
              </a:rPr>
              <a:t>Sørensen</a:t>
            </a:r>
            <a:r>
              <a:rPr lang="hu-HU" altLang="hu-HU" sz="1800" kern="0" dirty="0">
                <a:solidFill>
                  <a:srgbClr val="294143"/>
                </a:solidFill>
              </a:rPr>
              <a:t>, 1909</a:t>
            </a:r>
          </a:p>
          <a:p>
            <a:pPr>
              <a:lnSpc>
                <a:spcPct val="90000"/>
              </a:lnSpc>
              <a:defRPr/>
            </a:pPr>
            <a:r>
              <a:rPr lang="hu-HU" altLang="hu-HU" kern="0" dirty="0">
                <a:solidFill>
                  <a:srgbClr val="294143"/>
                </a:solidFill>
              </a:rPr>
              <a:t>pH = -lg [H</a:t>
            </a:r>
            <a:r>
              <a:rPr lang="hu-HU" altLang="hu-HU" kern="0" baseline="30000" dirty="0">
                <a:solidFill>
                  <a:srgbClr val="294143"/>
                </a:solidFill>
              </a:rPr>
              <a:t>+</a:t>
            </a:r>
            <a:r>
              <a:rPr lang="hu-HU" altLang="hu-HU" kern="0" dirty="0">
                <a:solidFill>
                  <a:srgbClr val="294143"/>
                </a:solidFill>
              </a:rPr>
              <a:t>]</a:t>
            </a:r>
          </a:p>
          <a:p>
            <a:pPr>
              <a:lnSpc>
                <a:spcPct val="90000"/>
              </a:lnSpc>
              <a:defRPr/>
            </a:pPr>
            <a:r>
              <a:rPr lang="hu-HU" altLang="hu-HU" kern="0" dirty="0">
                <a:solidFill>
                  <a:srgbClr val="294143"/>
                </a:solidFill>
              </a:rPr>
              <a:t>-lg 40 = 7.40</a:t>
            </a:r>
          </a:p>
          <a:p>
            <a:pPr>
              <a:lnSpc>
                <a:spcPct val="90000"/>
              </a:lnSpc>
              <a:defRPr/>
            </a:pPr>
            <a:r>
              <a:rPr lang="hu-HU" altLang="hu-HU" kern="0" dirty="0">
                <a:solidFill>
                  <a:srgbClr val="294143"/>
                </a:solidFill>
              </a:rPr>
              <a:t>-lg 100 = 7.00</a:t>
            </a:r>
          </a:p>
          <a:p>
            <a:pPr>
              <a:lnSpc>
                <a:spcPct val="90000"/>
              </a:lnSpc>
              <a:defRPr/>
            </a:pPr>
            <a:r>
              <a:rPr lang="hu-HU" altLang="hu-HU" kern="0" dirty="0">
                <a:solidFill>
                  <a:srgbClr val="294143"/>
                </a:solidFill>
              </a:rPr>
              <a:t>-lg 16 = 7.80</a:t>
            </a:r>
          </a:p>
        </p:txBody>
      </p:sp>
      <p:sp>
        <p:nvSpPr>
          <p:cNvPr id="16" name="Line 7">
            <a:extLst>
              <a:ext uri="{FF2B5EF4-FFF2-40B4-BE49-F238E27FC236}">
                <a16:creationId xmlns:a16="http://schemas.microsoft.com/office/drawing/2014/main" id="{A944D65F-B5A6-3941-AAF6-FAC5F33AFF0F}"/>
              </a:ext>
            </a:extLst>
          </p:cNvPr>
          <p:cNvSpPr>
            <a:spLocks noChangeShapeType="1"/>
          </p:cNvSpPr>
          <p:nvPr/>
        </p:nvSpPr>
        <p:spPr bwMode="auto">
          <a:xfrm>
            <a:off x="9556055" y="1676400"/>
            <a:ext cx="0" cy="426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DE">
              <a:solidFill>
                <a:srgbClr val="294143"/>
              </a:solidFill>
            </a:endParaRPr>
          </a:p>
        </p:txBody>
      </p:sp>
      <p:sp>
        <p:nvSpPr>
          <p:cNvPr id="18" name="Text Box 8">
            <a:extLst>
              <a:ext uri="{FF2B5EF4-FFF2-40B4-BE49-F238E27FC236}">
                <a16:creationId xmlns:a16="http://schemas.microsoft.com/office/drawing/2014/main" id="{51B7DF5C-01F4-8045-9F32-7912C061F425}"/>
              </a:ext>
            </a:extLst>
          </p:cNvPr>
          <p:cNvSpPr txBox="1">
            <a:spLocks noChangeArrowheads="1"/>
          </p:cNvSpPr>
          <p:nvPr/>
        </p:nvSpPr>
        <p:spPr bwMode="auto">
          <a:xfrm>
            <a:off x="9251255" y="1143000"/>
            <a:ext cx="11652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hu-HU" altLang="hu-HU" sz="1800">
                <a:solidFill>
                  <a:srgbClr val="294143"/>
                </a:solidFill>
              </a:rPr>
              <a:t>H</a:t>
            </a:r>
            <a:r>
              <a:rPr lang="hu-HU" altLang="hu-HU" sz="1800" baseline="30000">
                <a:solidFill>
                  <a:srgbClr val="294143"/>
                </a:solidFill>
              </a:rPr>
              <a:t>+</a:t>
            </a:r>
            <a:r>
              <a:rPr lang="hu-HU" altLang="hu-HU" sz="1800">
                <a:solidFill>
                  <a:srgbClr val="294143"/>
                </a:solidFill>
              </a:rPr>
              <a:t> nmol/L</a:t>
            </a:r>
          </a:p>
        </p:txBody>
      </p:sp>
      <p:sp>
        <p:nvSpPr>
          <p:cNvPr id="19" name="Line 9">
            <a:extLst>
              <a:ext uri="{FF2B5EF4-FFF2-40B4-BE49-F238E27FC236}">
                <a16:creationId xmlns:a16="http://schemas.microsoft.com/office/drawing/2014/main" id="{22362C00-08EC-A84A-9876-315B6615B3FF}"/>
              </a:ext>
            </a:extLst>
          </p:cNvPr>
          <p:cNvSpPr>
            <a:spLocks noChangeShapeType="1"/>
          </p:cNvSpPr>
          <p:nvPr/>
        </p:nvSpPr>
        <p:spPr bwMode="auto">
          <a:xfrm>
            <a:off x="9479855" y="5943600"/>
            <a:ext cx="152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DE">
              <a:solidFill>
                <a:srgbClr val="294143"/>
              </a:solidFill>
            </a:endParaRPr>
          </a:p>
        </p:txBody>
      </p:sp>
      <p:sp>
        <p:nvSpPr>
          <p:cNvPr id="20" name="Line 10">
            <a:extLst>
              <a:ext uri="{FF2B5EF4-FFF2-40B4-BE49-F238E27FC236}">
                <a16:creationId xmlns:a16="http://schemas.microsoft.com/office/drawing/2014/main" id="{EE505FBD-266E-2248-896B-6D16D9B21298}"/>
              </a:ext>
            </a:extLst>
          </p:cNvPr>
          <p:cNvSpPr>
            <a:spLocks noChangeShapeType="1"/>
          </p:cNvSpPr>
          <p:nvPr/>
        </p:nvSpPr>
        <p:spPr bwMode="auto">
          <a:xfrm>
            <a:off x="9479855" y="4876800"/>
            <a:ext cx="152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DE">
              <a:solidFill>
                <a:srgbClr val="294143"/>
              </a:solidFill>
            </a:endParaRPr>
          </a:p>
        </p:txBody>
      </p:sp>
      <p:sp>
        <p:nvSpPr>
          <p:cNvPr id="21" name="Text Box 12">
            <a:extLst>
              <a:ext uri="{FF2B5EF4-FFF2-40B4-BE49-F238E27FC236}">
                <a16:creationId xmlns:a16="http://schemas.microsoft.com/office/drawing/2014/main" id="{3904FC67-7D43-B44B-A7C8-5E5181C928E1}"/>
              </a:ext>
            </a:extLst>
          </p:cNvPr>
          <p:cNvSpPr txBox="1">
            <a:spLocks noChangeArrowheads="1"/>
          </p:cNvSpPr>
          <p:nvPr/>
        </p:nvSpPr>
        <p:spPr bwMode="auto">
          <a:xfrm>
            <a:off x="9616380" y="4710113"/>
            <a:ext cx="387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hu-HU" altLang="hu-HU" sz="1600">
                <a:solidFill>
                  <a:srgbClr val="294143"/>
                </a:solidFill>
              </a:rPr>
              <a:t>40</a:t>
            </a:r>
          </a:p>
        </p:txBody>
      </p:sp>
      <p:pic>
        <p:nvPicPr>
          <p:cNvPr id="22" name="Picture 18">
            <a:extLst>
              <a:ext uri="{FF2B5EF4-FFF2-40B4-BE49-F238E27FC236}">
                <a16:creationId xmlns:a16="http://schemas.microsoft.com/office/drawing/2014/main" id="{C03235DA-3CD1-484D-901D-7FE60F2BE15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36680" y="1989138"/>
            <a:ext cx="22098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Line 11">
            <a:extLst>
              <a:ext uri="{FF2B5EF4-FFF2-40B4-BE49-F238E27FC236}">
                <a16:creationId xmlns:a16="http://schemas.microsoft.com/office/drawing/2014/main" id="{7628EF84-21C4-954F-8824-FE8DFAE7608E}"/>
              </a:ext>
            </a:extLst>
          </p:cNvPr>
          <p:cNvSpPr>
            <a:spLocks noChangeShapeType="1"/>
          </p:cNvSpPr>
          <p:nvPr/>
        </p:nvSpPr>
        <p:spPr bwMode="auto">
          <a:xfrm>
            <a:off x="9480376" y="1676400"/>
            <a:ext cx="152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24" name="Line 13">
            <a:extLst>
              <a:ext uri="{FF2B5EF4-FFF2-40B4-BE49-F238E27FC236}">
                <a16:creationId xmlns:a16="http://schemas.microsoft.com/office/drawing/2014/main" id="{4B8495A4-CE95-4A48-8275-94FC193C8EC3}"/>
              </a:ext>
            </a:extLst>
          </p:cNvPr>
          <p:cNvSpPr>
            <a:spLocks noChangeShapeType="1"/>
          </p:cNvSpPr>
          <p:nvPr/>
        </p:nvSpPr>
        <p:spPr bwMode="auto">
          <a:xfrm>
            <a:off x="9500294" y="3200400"/>
            <a:ext cx="152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DE">
              <a:solidFill>
                <a:srgbClr val="294143"/>
              </a:solidFill>
            </a:endParaRPr>
          </a:p>
        </p:txBody>
      </p:sp>
      <p:sp>
        <p:nvSpPr>
          <p:cNvPr id="25" name="Text Box 14">
            <a:extLst>
              <a:ext uri="{FF2B5EF4-FFF2-40B4-BE49-F238E27FC236}">
                <a16:creationId xmlns:a16="http://schemas.microsoft.com/office/drawing/2014/main" id="{5851C64D-8D1C-004D-A217-C430A152AD29}"/>
              </a:ext>
            </a:extLst>
          </p:cNvPr>
          <p:cNvSpPr txBox="1">
            <a:spLocks noChangeArrowheads="1"/>
          </p:cNvSpPr>
          <p:nvPr/>
        </p:nvSpPr>
        <p:spPr bwMode="auto">
          <a:xfrm>
            <a:off x="9652694" y="3048000"/>
            <a:ext cx="4889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hu-HU" altLang="hu-HU" sz="1600">
                <a:solidFill>
                  <a:srgbClr val="294143"/>
                </a:solidFill>
              </a:rPr>
              <a:t>100</a:t>
            </a:r>
          </a:p>
        </p:txBody>
      </p:sp>
      <p:sp>
        <p:nvSpPr>
          <p:cNvPr id="26" name="Line 15">
            <a:extLst>
              <a:ext uri="{FF2B5EF4-FFF2-40B4-BE49-F238E27FC236}">
                <a16:creationId xmlns:a16="http://schemas.microsoft.com/office/drawing/2014/main" id="{77A42DE8-41D8-7D4C-A8E0-53F1E38C579A}"/>
              </a:ext>
            </a:extLst>
          </p:cNvPr>
          <p:cNvSpPr>
            <a:spLocks noChangeShapeType="1"/>
          </p:cNvSpPr>
          <p:nvPr/>
        </p:nvSpPr>
        <p:spPr bwMode="auto">
          <a:xfrm>
            <a:off x="9500294" y="5486400"/>
            <a:ext cx="152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DE">
              <a:solidFill>
                <a:srgbClr val="294143"/>
              </a:solidFill>
            </a:endParaRPr>
          </a:p>
        </p:txBody>
      </p:sp>
      <p:sp>
        <p:nvSpPr>
          <p:cNvPr id="27" name="Text Box 16">
            <a:extLst>
              <a:ext uri="{FF2B5EF4-FFF2-40B4-BE49-F238E27FC236}">
                <a16:creationId xmlns:a16="http://schemas.microsoft.com/office/drawing/2014/main" id="{53356D62-D039-794C-B59C-40287D1AC2DE}"/>
              </a:ext>
            </a:extLst>
          </p:cNvPr>
          <p:cNvSpPr txBox="1">
            <a:spLocks noChangeArrowheads="1"/>
          </p:cNvSpPr>
          <p:nvPr/>
        </p:nvSpPr>
        <p:spPr bwMode="auto">
          <a:xfrm>
            <a:off x="9652694" y="5302250"/>
            <a:ext cx="387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hu-HU" altLang="hu-HU" sz="1600">
                <a:solidFill>
                  <a:srgbClr val="294143"/>
                </a:solidFill>
              </a:rPr>
              <a:t>16</a:t>
            </a:r>
          </a:p>
        </p:txBody>
      </p:sp>
      <p:sp>
        <p:nvSpPr>
          <p:cNvPr id="28" name="TextBox 18">
            <a:extLst>
              <a:ext uri="{FF2B5EF4-FFF2-40B4-BE49-F238E27FC236}">
                <a16:creationId xmlns:a16="http://schemas.microsoft.com/office/drawing/2014/main" id="{BDE88818-2FF4-544E-B27D-A0FFE843CAAE}"/>
              </a:ext>
            </a:extLst>
          </p:cNvPr>
          <p:cNvSpPr txBox="1">
            <a:spLocks noChangeArrowheads="1"/>
          </p:cNvSpPr>
          <p:nvPr/>
        </p:nvSpPr>
        <p:spPr bwMode="auto">
          <a:xfrm>
            <a:off x="10141644" y="3017838"/>
            <a:ext cx="8509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hu-HU" altLang="hu-HU" sz="1600">
                <a:solidFill>
                  <a:srgbClr val="294143"/>
                </a:solidFill>
              </a:rPr>
              <a:t>pH:7.00</a:t>
            </a:r>
          </a:p>
        </p:txBody>
      </p:sp>
      <p:sp>
        <p:nvSpPr>
          <p:cNvPr id="29" name="TextBox 20">
            <a:extLst>
              <a:ext uri="{FF2B5EF4-FFF2-40B4-BE49-F238E27FC236}">
                <a16:creationId xmlns:a16="http://schemas.microsoft.com/office/drawing/2014/main" id="{393E9C53-E170-EF4D-BCD2-7F8A678132F1}"/>
              </a:ext>
            </a:extLst>
          </p:cNvPr>
          <p:cNvSpPr txBox="1">
            <a:spLocks noChangeArrowheads="1"/>
          </p:cNvSpPr>
          <p:nvPr/>
        </p:nvSpPr>
        <p:spPr bwMode="auto">
          <a:xfrm>
            <a:off x="10108307" y="5322888"/>
            <a:ext cx="85248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hu-HU" altLang="hu-HU" sz="1600">
                <a:solidFill>
                  <a:srgbClr val="294143"/>
                </a:solidFill>
              </a:rPr>
              <a:t>pH:7.80</a:t>
            </a:r>
          </a:p>
        </p:txBody>
      </p:sp>
      <p:sp>
        <p:nvSpPr>
          <p:cNvPr id="30" name="TextBox 19">
            <a:extLst>
              <a:ext uri="{FF2B5EF4-FFF2-40B4-BE49-F238E27FC236}">
                <a16:creationId xmlns:a16="http://schemas.microsoft.com/office/drawing/2014/main" id="{65351189-CAAE-9741-AA7B-4659A1E392A3}"/>
              </a:ext>
            </a:extLst>
          </p:cNvPr>
          <p:cNvSpPr txBox="1">
            <a:spLocks noChangeArrowheads="1"/>
          </p:cNvSpPr>
          <p:nvPr/>
        </p:nvSpPr>
        <p:spPr bwMode="auto">
          <a:xfrm>
            <a:off x="10141644" y="4724400"/>
            <a:ext cx="8509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hu-HU" altLang="hu-HU" sz="1600" dirty="0">
                <a:solidFill>
                  <a:srgbClr val="294143"/>
                </a:solidFill>
              </a:rPr>
              <a:t>pH:7.41</a:t>
            </a:r>
          </a:p>
        </p:txBody>
      </p:sp>
    </p:spTree>
    <p:custDataLst>
      <p:tags r:id="rId1"/>
    </p:custDataLst>
    <p:extLst>
      <p:ext uri="{BB962C8B-B14F-4D97-AF65-F5344CB8AC3E}">
        <p14:creationId xmlns:p14="http://schemas.microsoft.com/office/powerpoint/2010/main" val="658887584"/>
      </p:ext>
    </p:extLst>
  </p:cSld>
  <p:clrMapOvr>
    <a:masterClrMapping/>
  </p:clrMapOvr>
  <p:transition advTm="1079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1000"/>
                                        <p:tgtEl>
                                          <p:spTgt spid="15">
                                            <p:txEl>
                                              <p:pRg st="0" end="0"/>
                                            </p:txEl>
                                          </p:spTgt>
                                        </p:tgtEl>
                                      </p:cBhvr>
                                    </p:animEffect>
                                    <p:anim calcmode="lin" valueType="num">
                                      <p:cBhvr>
                                        <p:cTn id="8"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5">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5">
                                            <p:txEl>
                                              <p:pRg st="1" end="1"/>
                                            </p:txEl>
                                          </p:spTgt>
                                        </p:tgtEl>
                                        <p:attrNameLst>
                                          <p:attrName>style.visibility</p:attrName>
                                        </p:attrNameLst>
                                      </p:cBhvr>
                                      <p:to>
                                        <p:strVal val="visible"/>
                                      </p:to>
                                    </p:set>
                                    <p:animEffect transition="in" filter="fade">
                                      <p:cBhvr>
                                        <p:cTn id="12" dur="1000"/>
                                        <p:tgtEl>
                                          <p:spTgt spid="15">
                                            <p:txEl>
                                              <p:pRg st="1" end="1"/>
                                            </p:txEl>
                                          </p:spTgt>
                                        </p:tgtEl>
                                      </p:cBhvr>
                                    </p:animEffect>
                                    <p:anim calcmode="lin" valueType="num">
                                      <p:cBhvr>
                                        <p:cTn id="13"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15">
                                            <p:txEl>
                                              <p:pRg st="2" end="2"/>
                                            </p:txEl>
                                          </p:spTgt>
                                        </p:tgtEl>
                                        <p:attrNameLst>
                                          <p:attrName>style.visibility</p:attrName>
                                        </p:attrNameLst>
                                      </p:cBhvr>
                                      <p:to>
                                        <p:strVal val="visible"/>
                                      </p:to>
                                    </p:set>
                                    <p:animEffect transition="in" filter="fade">
                                      <p:cBhvr>
                                        <p:cTn id="19" dur="1000"/>
                                        <p:tgtEl>
                                          <p:spTgt spid="15">
                                            <p:txEl>
                                              <p:pRg st="2" end="2"/>
                                            </p:txEl>
                                          </p:spTgt>
                                        </p:tgtEl>
                                      </p:cBhvr>
                                    </p:animEffect>
                                    <p:anim calcmode="lin" valueType="num">
                                      <p:cBhvr>
                                        <p:cTn id="20"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15">
                                            <p:txEl>
                                              <p:pRg st="3" end="3"/>
                                            </p:txEl>
                                          </p:spTgt>
                                        </p:tgtEl>
                                        <p:attrNameLst>
                                          <p:attrName>style.visibility</p:attrName>
                                        </p:attrNameLst>
                                      </p:cBhvr>
                                      <p:to>
                                        <p:strVal val="visible"/>
                                      </p:to>
                                    </p:set>
                                    <p:animEffect transition="in" filter="fade">
                                      <p:cBhvr>
                                        <p:cTn id="26" dur="1000"/>
                                        <p:tgtEl>
                                          <p:spTgt spid="15">
                                            <p:txEl>
                                              <p:pRg st="3" end="3"/>
                                            </p:txEl>
                                          </p:spTgt>
                                        </p:tgtEl>
                                      </p:cBhvr>
                                    </p:animEffect>
                                    <p:anim calcmode="lin" valueType="num">
                                      <p:cBhvr>
                                        <p:cTn id="2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7" presetClass="entr" presetSubtype="0" fill="hold" grpId="0" nodeType="clickEffect">
                                  <p:stCondLst>
                                    <p:cond delay="0"/>
                                  </p:stCondLst>
                                  <p:childTnLst>
                                    <p:set>
                                      <p:cBhvr>
                                        <p:cTn id="32" dur="1" fill="hold">
                                          <p:stCondLst>
                                            <p:cond delay="0"/>
                                          </p:stCondLst>
                                        </p:cTn>
                                        <p:tgtEl>
                                          <p:spTgt spid="15">
                                            <p:txEl>
                                              <p:pRg st="4" end="4"/>
                                            </p:txEl>
                                          </p:spTgt>
                                        </p:tgtEl>
                                        <p:attrNameLst>
                                          <p:attrName>style.visibility</p:attrName>
                                        </p:attrNameLst>
                                      </p:cBhvr>
                                      <p:to>
                                        <p:strVal val="visible"/>
                                      </p:to>
                                    </p:set>
                                    <p:animEffect transition="in" filter="fade">
                                      <p:cBhvr>
                                        <p:cTn id="33" dur="1000"/>
                                        <p:tgtEl>
                                          <p:spTgt spid="15">
                                            <p:txEl>
                                              <p:pRg st="4" end="4"/>
                                            </p:txEl>
                                          </p:spTgt>
                                        </p:tgtEl>
                                      </p:cBhvr>
                                    </p:animEffect>
                                    <p:anim calcmode="lin" valueType="num">
                                      <p:cBhvr>
                                        <p:cTn id="34" dur="10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7" presetClass="entr" presetSubtype="0" fill="hold" grpId="0" nodeType="clickEffect">
                                  <p:stCondLst>
                                    <p:cond delay="0"/>
                                  </p:stCondLst>
                                  <p:childTnLst>
                                    <p:set>
                                      <p:cBhvr>
                                        <p:cTn id="39" dur="1" fill="hold">
                                          <p:stCondLst>
                                            <p:cond delay="0"/>
                                          </p:stCondLst>
                                        </p:cTn>
                                        <p:tgtEl>
                                          <p:spTgt spid="15">
                                            <p:txEl>
                                              <p:pRg st="5" end="5"/>
                                            </p:txEl>
                                          </p:spTgt>
                                        </p:tgtEl>
                                        <p:attrNameLst>
                                          <p:attrName>style.visibility</p:attrName>
                                        </p:attrNameLst>
                                      </p:cBhvr>
                                      <p:to>
                                        <p:strVal val="visible"/>
                                      </p:to>
                                    </p:set>
                                    <p:animEffect transition="in" filter="fade">
                                      <p:cBhvr>
                                        <p:cTn id="40" dur="1000"/>
                                        <p:tgtEl>
                                          <p:spTgt spid="15">
                                            <p:txEl>
                                              <p:pRg st="5" end="5"/>
                                            </p:txEl>
                                          </p:spTgt>
                                        </p:tgtEl>
                                      </p:cBhvr>
                                    </p:animEffect>
                                    <p:anim calcmode="lin" valueType="num">
                                      <p:cBhvr>
                                        <p:cTn id="41" dur="10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4" name="Rectangle 4">
            <a:extLst>
              <a:ext uri="{FF2B5EF4-FFF2-40B4-BE49-F238E27FC236}">
                <a16:creationId xmlns:a16="http://schemas.microsoft.com/office/drawing/2014/main" id="{E8D9DFB0-F643-6146-AEBC-7893DF38D478}"/>
              </a:ext>
            </a:extLst>
          </p:cNvPr>
          <p:cNvSpPr>
            <a:spLocks noChangeArrowheads="1"/>
          </p:cNvSpPr>
          <p:nvPr/>
        </p:nvSpPr>
        <p:spPr bwMode="auto">
          <a:xfrm>
            <a:off x="4165600" y="6770511"/>
            <a:ext cx="3860800" cy="541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de-DE" altLang="hu-HU" sz="2844">
              <a:solidFill>
                <a:srgbClr val="000000"/>
              </a:solidFill>
            </a:endParaRPr>
          </a:p>
        </p:txBody>
      </p:sp>
      <p:sp>
        <p:nvSpPr>
          <p:cNvPr id="40" name="Rectangle 9" descr="Vastag átlós felfelé">
            <a:extLst>
              <a:ext uri="{FF2B5EF4-FFF2-40B4-BE49-F238E27FC236}">
                <a16:creationId xmlns:a16="http://schemas.microsoft.com/office/drawing/2014/main" id="{C6D2B10B-11F0-D849-8EEE-E9F775A152B6}"/>
              </a:ext>
            </a:extLst>
          </p:cNvPr>
          <p:cNvSpPr>
            <a:spLocks noChangeArrowheads="1"/>
          </p:cNvSpPr>
          <p:nvPr/>
        </p:nvSpPr>
        <p:spPr bwMode="auto">
          <a:xfrm>
            <a:off x="1618287" y="868446"/>
            <a:ext cx="9505055" cy="62517"/>
          </a:xfrm>
          <a:prstGeom prst="rect">
            <a:avLst/>
          </a:prstGeom>
          <a:gradFill rotWithShape="0">
            <a:gsLst>
              <a:gs pos="0">
                <a:srgbClr val="15AAA6"/>
              </a:gs>
              <a:gs pos="50000">
                <a:srgbClr val="73BFBF"/>
              </a:gs>
              <a:gs pos="100000">
                <a:srgbClr val="D9F3EE"/>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sp>
        <p:nvSpPr>
          <p:cNvPr id="43" name="Rectangle 9" descr="Vastag átlós felfelé">
            <a:extLst>
              <a:ext uri="{FF2B5EF4-FFF2-40B4-BE49-F238E27FC236}">
                <a16:creationId xmlns:a16="http://schemas.microsoft.com/office/drawing/2014/main" id="{DC49D014-CA91-6744-8B16-DD0AFDE24CDB}"/>
              </a:ext>
            </a:extLst>
          </p:cNvPr>
          <p:cNvSpPr>
            <a:spLocks noChangeArrowheads="1"/>
          </p:cNvSpPr>
          <p:nvPr/>
        </p:nvSpPr>
        <p:spPr bwMode="auto">
          <a:xfrm>
            <a:off x="0" y="6525344"/>
            <a:ext cx="12192000" cy="43348"/>
          </a:xfrm>
          <a:prstGeom prst="rect">
            <a:avLst/>
          </a:prstGeom>
          <a:gradFill>
            <a:gsLst>
              <a:gs pos="0">
                <a:srgbClr val="C03844"/>
              </a:gs>
              <a:gs pos="50000">
                <a:srgbClr val="C06A70"/>
              </a:gs>
              <a:gs pos="100000">
                <a:srgbClr val="BBB2C0"/>
              </a:gs>
            </a:gsLst>
            <a:lin ang="0" scaled="1"/>
          </a:gradFill>
          <a:ln>
            <a:noFill/>
          </a:ln>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pic>
        <p:nvPicPr>
          <p:cNvPr id="44" name="Kép 43">
            <a:extLst>
              <a:ext uri="{FF2B5EF4-FFF2-40B4-BE49-F238E27FC236}">
                <a16:creationId xmlns:a16="http://schemas.microsoft.com/office/drawing/2014/main" id="{16D68B96-E9EA-E944-B457-FA649DCF82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192" y="4404"/>
            <a:ext cx="1580689" cy="947283"/>
          </a:xfrm>
          <a:prstGeom prst="rect">
            <a:avLst/>
          </a:prstGeom>
        </p:spPr>
      </p:pic>
      <p:pic>
        <p:nvPicPr>
          <p:cNvPr id="45" name="Kép 44">
            <a:extLst>
              <a:ext uri="{FF2B5EF4-FFF2-40B4-BE49-F238E27FC236}">
                <a16:creationId xmlns:a16="http://schemas.microsoft.com/office/drawing/2014/main" id="{25B8F450-A741-7F46-96DE-1406641072C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57510" y="188640"/>
            <a:ext cx="515154" cy="515154"/>
          </a:xfrm>
          <a:prstGeom prst="rect">
            <a:avLst/>
          </a:prstGeom>
        </p:spPr>
      </p:pic>
      <p:pic>
        <p:nvPicPr>
          <p:cNvPr id="46" name="Kép 45">
            <a:extLst>
              <a:ext uri="{FF2B5EF4-FFF2-40B4-BE49-F238E27FC236}">
                <a16:creationId xmlns:a16="http://schemas.microsoft.com/office/drawing/2014/main" id="{037CEAAB-69E6-5349-BBDE-4AA9E097DC7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5440" y="95964"/>
            <a:ext cx="419445" cy="405043"/>
          </a:xfrm>
          <a:prstGeom prst="rect">
            <a:avLst/>
          </a:prstGeom>
        </p:spPr>
      </p:pic>
      <p:pic>
        <p:nvPicPr>
          <p:cNvPr id="13" name="Picture 12" descr="A picture containing food&#10;&#10;Description automatically generated">
            <a:extLst>
              <a:ext uri="{FF2B5EF4-FFF2-40B4-BE49-F238E27FC236}">
                <a16:creationId xmlns:a16="http://schemas.microsoft.com/office/drawing/2014/main" id="{01305211-F37C-0F40-B215-33625F7923A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956915" y="188640"/>
            <a:ext cx="539685" cy="515154"/>
          </a:xfrm>
          <a:prstGeom prst="rect">
            <a:avLst/>
          </a:prstGeom>
        </p:spPr>
      </p:pic>
      <p:sp>
        <p:nvSpPr>
          <p:cNvPr id="14" name="Téglalap 40">
            <a:extLst>
              <a:ext uri="{FF2B5EF4-FFF2-40B4-BE49-F238E27FC236}">
                <a16:creationId xmlns:a16="http://schemas.microsoft.com/office/drawing/2014/main" id="{8C171D1F-E5E9-E740-8C4B-417546C0C148}"/>
              </a:ext>
            </a:extLst>
          </p:cNvPr>
          <p:cNvSpPr/>
          <p:nvPr/>
        </p:nvSpPr>
        <p:spPr bwMode="auto">
          <a:xfrm>
            <a:off x="-28191" y="6568693"/>
            <a:ext cx="12220192" cy="359387"/>
          </a:xfrm>
          <a:prstGeom prst="rect">
            <a:avLst/>
          </a:prstGeom>
          <a:solidFill>
            <a:srgbClr val="ECECEC"/>
          </a:solidFill>
          <a:ln w="12700" cap="flat" cmpd="sng" algn="ctr">
            <a:noFill/>
            <a:prstDash val="solid"/>
            <a:round/>
            <a:headEnd type="none" w="sm" len="sm"/>
            <a:tailEnd type="none" w="sm" len="sm"/>
          </a:ln>
          <a:effectLst/>
        </p:spPr>
        <p:txBody>
          <a:bodyPr vert="horz" wrap="square" lIns="108373" tIns="54187" rIns="108373" bIns="54187" numCol="1" rtlCol="0" anchor="t" anchorCtr="0" compatLnSpc="1">
            <a:prstTxWarp prst="textNoShape">
              <a:avLst/>
            </a:prstTxWarp>
          </a:bodyPr>
          <a:lstStyle/>
          <a:p>
            <a:pPr defTabSz="1083747">
              <a:defRPr/>
            </a:pPr>
            <a:endParaRPr lang="hu-HU" sz="2133">
              <a:solidFill>
                <a:srgbClr val="000000"/>
              </a:solidFill>
            </a:endParaRPr>
          </a:p>
        </p:txBody>
      </p:sp>
      <p:sp>
        <p:nvSpPr>
          <p:cNvPr id="16" name="Text Box 4">
            <a:extLst>
              <a:ext uri="{FF2B5EF4-FFF2-40B4-BE49-F238E27FC236}">
                <a16:creationId xmlns:a16="http://schemas.microsoft.com/office/drawing/2014/main" id="{CC6FF137-DEDA-C44A-8DFC-07DD1ECD7A81}"/>
              </a:ext>
            </a:extLst>
          </p:cNvPr>
          <p:cNvSpPr txBox="1">
            <a:spLocks noChangeArrowheads="1"/>
          </p:cNvSpPr>
          <p:nvPr/>
        </p:nvSpPr>
        <p:spPr bwMode="auto">
          <a:xfrm>
            <a:off x="2597224" y="116632"/>
            <a:ext cx="7315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FontTx/>
              <a:buNone/>
            </a:pPr>
            <a:r>
              <a:rPr lang="hu-HU" altLang="hu-HU" sz="4400" dirty="0" err="1">
                <a:solidFill>
                  <a:srgbClr val="294143"/>
                </a:solidFill>
              </a:rPr>
              <a:t>Artery</a:t>
            </a:r>
            <a:r>
              <a:rPr lang="hu-HU" altLang="hu-HU" sz="4400" dirty="0">
                <a:solidFill>
                  <a:srgbClr val="294143"/>
                </a:solidFill>
              </a:rPr>
              <a:t>, CVC 14:30</a:t>
            </a:r>
          </a:p>
        </p:txBody>
      </p:sp>
      <p:pic>
        <p:nvPicPr>
          <p:cNvPr id="19" name="Kép 12" descr="Vérgáz_3.JPG">
            <a:extLst>
              <a:ext uri="{FF2B5EF4-FFF2-40B4-BE49-F238E27FC236}">
                <a16:creationId xmlns:a16="http://schemas.microsoft.com/office/drawing/2014/main" id="{A1E1B458-996C-0E44-B52E-D9A15944904A}"/>
              </a:ext>
            </a:extLst>
          </p:cNvPr>
          <p:cNvPicPr>
            <a:picLocks noChangeAspect="1"/>
          </p:cNvPicPr>
          <p:nvPr/>
        </p:nvPicPr>
        <p:blipFill>
          <a:blip r:embed="rId8">
            <a:extLst>
              <a:ext uri="{28A0092B-C50C-407E-A947-70E740481C1C}">
                <a14:useLocalDpi xmlns:a14="http://schemas.microsoft.com/office/drawing/2010/main" val="0"/>
              </a:ext>
            </a:extLst>
          </a:blip>
          <a:srcRect l="6061" t="11092" r="25758" b="24136"/>
          <a:stretch>
            <a:fillRect/>
          </a:stretch>
        </p:blipFill>
        <p:spPr bwMode="auto">
          <a:xfrm>
            <a:off x="5014838" y="2173288"/>
            <a:ext cx="3240087"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3">
            <a:extLst>
              <a:ext uri="{FF2B5EF4-FFF2-40B4-BE49-F238E27FC236}">
                <a16:creationId xmlns:a16="http://schemas.microsoft.com/office/drawing/2014/main" id="{72275223-53E4-8D4D-A5FC-4CD3A34B6707}"/>
              </a:ext>
            </a:extLst>
          </p:cNvPr>
          <p:cNvSpPr txBox="1">
            <a:spLocks noChangeArrowheads="1"/>
          </p:cNvSpPr>
          <p:nvPr/>
        </p:nvSpPr>
        <p:spPr bwMode="auto">
          <a:xfrm>
            <a:off x="3571800" y="1309688"/>
            <a:ext cx="7924800" cy="214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defTabSz="762000" rtl="0" eaLnBrk="0" fontAlgn="base" hangingPunct="0">
              <a:spcBef>
                <a:spcPct val="20000"/>
              </a:spcBef>
              <a:spcAft>
                <a:spcPct val="0"/>
              </a:spcAft>
              <a:buSzPct val="100000"/>
              <a:buChar char="•"/>
              <a:defRPr sz="3200">
                <a:solidFill>
                  <a:schemeClr val="tx1"/>
                </a:solidFill>
                <a:latin typeface="+mn-lt"/>
                <a:ea typeface="+mn-ea"/>
                <a:cs typeface="+mn-cs"/>
              </a:defRPr>
            </a:lvl1pPr>
            <a:lvl2pPr marL="742950" indent="-285750" algn="l" defTabSz="762000" rtl="0" eaLnBrk="0" fontAlgn="base" hangingPunct="0">
              <a:spcBef>
                <a:spcPct val="20000"/>
              </a:spcBef>
              <a:spcAft>
                <a:spcPct val="0"/>
              </a:spcAft>
              <a:buSzPct val="100000"/>
              <a:buChar char="–"/>
              <a:defRPr sz="2800">
                <a:solidFill>
                  <a:schemeClr val="tx1"/>
                </a:solidFill>
                <a:latin typeface="+mn-lt"/>
              </a:defRPr>
            </a:lvl2pPr>
            <a:lvl3pPr marL="1143000" indent="-228600" algn="l" defTabSz="762000" rtl="0" eaLnBrk="0" fontAlgn="base" hangingPunct="0">
              <a:spcBef>
                <a:spcPct val="20000"/>
              </a:spcBef>
              <a:spcAft>
                <a:spcPct val="0"/>
              </a:spcAft>
              <a:buSzPct val="100000"/>
              <a:buChar char="•"/>
              <a:defRPr sz="2400">
                <a:solidFill>
                  <a:schemeClr val="tx1"/>
                </a:solidFill>
                <a:latin typeface="+mn-lt"/>
              </a:defRPr>
            </a:lvl3pPr>
            <a:lvl4pPr marL="1600200" indent="-228600" algn="l" defTabSz="762000" rtl="0" eaLnBrk="0" fontAlgn="base" hangingPunct="0">
              <a:spcBef>
                <a:spcPct val="20000"/>
              </a:spcBef>
              <a:spcAft>
                <a:spcPct val="0"/>
              </a:spcAft>
              <a:buSzPct val="100000"/>
              <a:buChar char="–"/>
              <a:defRPr sz="2000">
                <a:solidFill>
                  <a:schemeClr val="tx1"/>
                </a:solidFill>
                <a:latin typeface="+mn-lt"/>
              </a:defRPr>
            </a:lvl4pPr>
            <a:lvl5pPr marL="2057400" indent="-228600" algn="l" defTabSz="762000" rtl="0" eaLnBrk="0" fontAlgn="base" hangingPunct="0">
              <a:spcBef>
                <a:spcPct val="20000"/>
              </a:spcBef>
              <a:spcAft>
                <a:spcPct val="0"/>
              </a:spcAft>
              <a:buSzPct val="100000"/>
              <a:buChar char="•"/>
              <a:defRPr sz="2000">
                <a:solidFill>
                  <a:schemeClr val="tx1"/>
                </a:solidFill>
                <a:latin typeface="+mn-lt"/>
              </a:defRPr>
            </a:lvl5pPr>
            <a:lvl6pPr marL="2514600" indent="-228600" algn="l" defTabSz="762000" rtl="0" eaLnBrk="0" fontAlgn="base" hangingPunct="0">
              <a:spcBef>
                <a:spcPct val="20000"/>
              </a:spcBef>
              <a:spcAft>
                <a:spcPct val="0"/>
              </a:spcAft>
              <a:buSzPct val="100000"/>
              <a:buChar char="•"/>
              <a:defRPr sz="2000">
                <a:solidFill>
                  <a:schemeClr val="tx1"/>
                </a:solidFill>
                <a:latin typeface="+mn-lt"/>
              </a:defRPr>
            </a:lvl6pPr>
            <a:lvl7pPr marL="2971800" indent="-228600" algn="l" defTabSz="762000" rtl="0" eaLnBrk="0" fontAlgn="base" hangingPunct="0">
              <a:spcBef>
                <a:spcPct val="20000"/>
              </a:spcBef>
              <a:spcAft>
                <a:spcPct val="0"/>
              </a:spcAft>
              <a:buSzPct val="100000"/>
              <a:buChar char="•"/>
              <a:defRPr sz="2000">
                <a:solidFill>
                  <a:schemeClr val="tx1"/>
                </a:solidFill>
                <a:latin typeface="+mn-lt"/>
              </a:defRPr>
            </a:lvl7pPr>
            <a:lvl8pPr marL="3429000" indent="-228600" algn="l" defTabSz="762000" rtl="0" eaLnBrk="0" fontAlgn="base" hangingPunct="0">
              <a:spcBef>
                <a:spcPct val="20000"/>
              </a:spcBef>
              <a:spcAft>
                <a:spcPct val="0"/>
              </a:spcAft>
              <a:buSzPct val="100000"/>
              <a:buChar char="•"/>
              <a:defRPr sz="2000">
                <a:solidFill>
                  <a:schemeClr val="tx1"/>
                </a:solidFill>
                <a:latin typeface="+mn-lt"/>
              </a:defRPr>
            </a:lvl8pPr>
            <a:lvl9pPr marL="3886200" indent="-228600" algn="l" defTabSz="762000" rtl="0" eaLnBrk="0" fontAlgn="base" hangingPunct="0">
              <a:spcBef>
                <a:spcPct val="20000"/>
              </a:spcBef>
              <a:spcAft>
                <a:spcPct val="0"/>
              </a:spcAft>
              <a:buSzPct val="100000"/>
              <a:buChar char="•"/>
              <a:defRPr sz="2000">
                <a:solidFill>
                  <a:schemeClr val="tx1"/>
                </a:solidFill>
                <a:latin typeface="+mn-lt"/>
              </a:defRPr>
            </a:lvl9pPr>
          </a:lstStyle>
          <a:p>
            <a:pPr marL="609600" indent="-609600">
              <a:defRPr/>
            </a:pPr>
            <a:r>
              <a:rPr lang="hu-HU" altLang="hu-HU" sz="2800" kern="0" dirty="0" err="1">
                <a:solidFill>
                  <a:srgbClr val="294143"/>
                </a:solidFill>
              </a:rPr>
              <a:t>Oxygen</a:t>
            </a:r>
            <a:r>
              <a:rPr lang="hu-HU" altLang="hu-HU" sz="2800" kern="0" dirty="0">
                <a:solidFill>
                  <a:srgbClr val="294143"/>
                </a:solidFill>
              </a:rPr>
              <a:t> + 1000 ml RL: CV-BG</a:t>
            </a:r>
          </a:p>
        </p:txBody>
      </p:sp>
      <p:sp>
        <p:nvSpPr>
          <p:cNvPr id="21" name="Ellipszis feliratnak 10">
            <a:extLst>
              <a:ext uri="{FF2B5EF4-FFF2-40B4-BE49-F238E27FC236}">
                <a16:creationId xmlns:a16="http://schemas.microsoft.com/office/drawing/2014/main" id="{99403EC4-DD98-9B47-ACA4-8ACACBFC9223}"/>
              </a:ext>
            </a:extLst>
          </p:cNvPr>
          <p:cNvSpPr>
            <a:spLocks noChangeArrowheads="1"/>
          </p:cNvSpPr>
          <p:nvPr/>
        </p:nvSpPr>
        <p:spPr bwMode="auto">
          <a:xfrm>
            <a:off x="8831188" y="1560513"/>
            <a:ext cx="1657350" cy="612775"/>
          </a:xfrm>
          <a:prstGeom prst="wedgeEllipseCallout">
            <a:avLst>
              <a:gd name="adj1" fmla="val -169130"/>
              <a:gd name="adj2" fmla="val 84852"/>
            </a:avLst>
          </a:prstGeom>
          <a:solidFill>
            <a:srgbClr val="FFFFFF"/>
          </a:solidFill>
          <a:ln w="28575">
            <a:solidFill>
              <a:srgbClr val="FF0000"/>
            </a:solidFill>
            <a:round/>
            <a:headEnd type="none" w="sm" len="sm"/>
            <a:tailEnd type="none" w="sm" len="sm"/>
          </a:ln>
        </p:spPr>
        <p:txBody>
          <a:bodyPr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FontTx/>
              <a:buNone/>
            </a:pPr>
            <a:r>
              <a:rPr lang="hu-HU" altLang="hu-HU" sz="1800" b="1">
                <a:solidFill>
                  <a:srgbClr val="294143"/>
                </a:solidFill>
              </a:rPr>
              <a:t>↑pH</a:t>
            </a:r>
          </a:p>
        </p:txBody>
      </p:sp>
      <p:sp>
        <p:nvSpPr>
          <p:cNvPr id="22" name="Ellipszis feliratnak 11">
            <a:extLst>
              <a:ext uri="{FF2B5EF4-FFF2-40B4-BE49-F238E27FC236}">
                <a16:creationId xmlns:a16="http://schemas.microsoft.com/office/drawing/2014/main" id="{938BCD46-40DC-2B4C-80C6-B53D9D6602F2}"/>
              </a:ext>
            </a:extLst>
          </p:cNvPr>
          <p:cNvSpPr>
            <a:spLocks noChangeArrowheads="1"/>
          </p:cNvSpPr>
          <p:nvPr/>
        </p:nvSpPr>
        <p:spPr bwMode="auto">
          <a:xfrm>
            <a:off x="8831188" y="2425700"/>
            <a:ext cx="1657350" cy="612775"/>
          </a:xfrm>
          <a:prstGeom prst="wedgeEllipseCallout">
            <a:avLst>
              <a:gd name="adj1" fmla="val -169130"/>
              <a:gd name="adj2" fmla="val 84852"/>
            </a:avLst>
          </a:prstGeom>
          <a:solidFill>
            <a:srgbClr val="FFFFFF"/>
          </a:solidFill>
          <a:ln w="28575">
            <a:solidFill>
              <a:srgbClr val="FF0000"/>
            </a:solidFill>
            <a:round/>
            <a:headEnd type="none" w="sm" len="sm"/>
            <a:tailEnd type="none" w="sm" len="sm"/>
          </a:ln>
        </p:spPr>
        <p:txBody>
          <a:bodyPr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FontTx/>
              <a:buNone/>
            </a:pPr>
            <a:r>
              <a:rPr lang="hu-HU" altLang="hu-HU" sz="1800" b="1">
                <a:solidFill>
                  <a:srgbClr val="294143"/>
                </a:solidFill>
              </a:rPr>
              <a:t>↑HCO3</a:t>
            </a:r>
          </a:p>
        </p:txBody>
      </p:sp>
      <p:sp>
        <p:nvSpPr>
          <p:cNvPr id="23" name="Ellipszis feliratnak 12">
            <a:extLst>
              <a:ext uri="{FF2B5EF4-FFF2-40B4-BE49-F238E27FC236}">
                <a16:creationId xmlns:a16="http://schemas.microsoft.com/office/drawing/2014/main" id="{0D20A06D-A184-0F48-8ED0-5B2FF38FC094}"/>
              </a:ext>
            </a:extLst>
          </p:cNvPr>
          <p:cNvSpPr>
            <a:spLocks noChangeArrowheads="1"/>
          </p:cNvSpPr>
          <p:nvPr/>
        </p:nvSpPr>
        <p:spPr bwMode="auto">
          <a:xfrm>
            <a:off x="2206550" y="3757613"/>
            <a:ext cx="1657350" cy="612775"/>
          </a:xfrm>
          <a:prstGeom prst="wedgeEllipseCallout">
            <a:avLst>
              <a:gd name="adj1" fmla="val 128398"/>
              <a:gd name="adj2" fmla="val 68273"/>
            </a:avLst>
          </a:prstGeom>
          <a:solidFill>
            <a:srgbClr val="FFFFFF"/>
          </a:solidFill>
          <a:ln w="28575">
            <a:solidFill>
              <a:srgbClr val="FF0000"/>
            </a:solidFill>
            <a:round/>
            <a:headEnd type="none" w="sm" len="sm"/>
            <a:tailEnd type="none" w="sm" len="sm"/>
          </a:ln>
        </p:spPr>
        <p:txBody>
          <a:bodyPr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FontTx/>
              <a:buNone/>
            </a:pPr>
            <a:r>
              <a:rPr lang="hu-HU" altLang="hu-HU" sz="1800" b="1">
                <a:solidFill>
                  <a:srgbClr val="294143"/>
                </a:solidFill>
              </a:rPr>
              <a:t>↓Lactate</a:t>
            </a:r>
          </a:p>
        </p:txBody>
      </p:sp>
      <p:sp>
        <p:nvSpPr>
          <p:cNvPr id="24" name="Ellipszis feliratnak 13">
            <a:extLst>
              <a:ext uri="{FF2B5EF4-FFF2-40B4-BE49-F238E27FC236}">
                <a16:creationId xmlns:a16="http://schemas.microsoft.com/office/drawing/2014/main" id="{16352EB3-8616-C249-A4F8-034A4BDA4235}"/>
              </a:ext>
            </a:extLst>
          </p:cNvPr>
          <p:cNvSpPr>
            <a:spLocks noChangeArrowheads="1"/>
          </p:cNvSpPr>
          <p:nvPr/>
        </p:nvSpPr>
        <p:spPr bwMode="auto">
          <a:xfrm>
            <a:off x="9262988" y="3910013"/>
            <a:ext cx="1657350" cy="612775"/>
          </a:xfrm>
          <a:prstGeom prst="wedgeEllipseCallout">
            <a:avLst>
              <a:gd name="adj1" fmla="val -184245"/>
              <a:gd name="adj2" fmla="val -89241"/>
            </a:avLst>
          </a:prstGeom>
          <a:solidFill>
            <a:srgbClr val="FFFFFF"/>
          </a:solidFill>
          <a:ln w="28575">
            <a:solidFill>
              <a:srgbClr val="FF0000"/>
            </a:solidFill>
            <a:round/>
            <a:headEnd type="none" w="sm" len="sm"/>
            <a:tailEnd type="none" w="sm" len="sm"/>
          </a:ln>
        </p:spPr>
        <p:txBody>
          <a:bodyPr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FontTx/>
              <a:buNone/>
            </a:pPr>
            <a:r>
              <a:rPr lang="hu-HU" altLang="hu-HU" sz="1800" b="1">
                <a:solidFill>
                  <a:srgbClr val="294143"/>
                </a:solidFill>
              </a:rPr>
              <a:t>ScvO2!!</a:t>
            </a:r>
          </a:p>
        </p:txBody>
      </p:sp>
    </p:spTree>
    <p:custDataLst>
      <p:tags r:id="rId1"/>
    </p:custDataLst>
    <p:extLst>
      <p:ext uri="{BB962C8B-B14F-4D97-AF65-F5344CB8AC3E}">
        <p14:creationId xmlns:p14="http://schemas.microsoft.com/office/powerpoint/2010/main" val="3831860950"/>
      </p:ext>
    </p:extLst>
  </p:cSld>
  <p:clrMapOvr>
    <a:masterClrMapping/>
  </p:clrMapOvr>
  <p:transition advTm="1079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strVal val="#ppt_w*0.70"/>
                                          </p:val>
                                        </p:tav>
                                        <p:tav tm="100000">
                                          <p:val>
                                            <p:strVal val="#ppt_w"/>
                                          </p:val>
                                        </p:tav>
                                      </p:tavLst>
                                    </p:anim>
                                    <p:anim calcmode="lin" valueType="num">
                                      <p:cBhvr>
                                        <p:cTn id="8" dur="1000" fill="hold"/>
                                        <p:tgtEl>
                                          <p:spTgt spid="21"/>
                                        </p:tgtEl>
                                        <p:attrNameLst>
                                          <p:attrName>ppt_h</p:attrName>
                                        </p:attrNameLst>
                                      </p:cBhvr>
                                      <p:tavLst>
                                        <p:tav tm="0">
                                          <p:val>
                                            <p:strVal val="#ppt_h"/>
                                          </p:val>
                                        </p:tav>
                                        <p:tav tm="100000">
                                          <p:val>
                                            <p:strVal val="#ppt_h"/>
                                          </p:val>
                                        </p:tav>
                                      </p:tavLst>
                                    </p:anim>
                                    <p:animEffect transition="in" filter="fade">
                                      <p:cBhvr>
                                        <p:cTn id="9" dur="1000"/>
                                        <p:tgtEl>
                                          <p:spTgt spid="21"/>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22"/>
                                        </p:tgtEl>
                                        <p:attrNameLst>
                                          <p:attrName>style.visibility</p:attrName>
                                        </p:attrNameLst>
                                      </p:cBhvr>
                                      <p:to>
                                        <p:strVal val="visible"/>
                                      </p:to>
                                    </p:set>
                                    <p:anim calcmode="lin" valueType="num">
                                      <p:cBhvr>
                                        <p:cTn id="14" dur="1000" fill="hold"/>
                                        <p:tgtEl>
                                          <p:spTgt spid="22"/>
                                        </p:tgtEl>
                                        <p:attrNameLst>
                                          <p:attrName>ppt_w</p:attrName>
                                        </p:attrNameLst>
                                      </p:cBhvr>
                                      <p:tavLst>
                                        <p:tav tm="0">
                                          <p:val>
                                            <p:strVal val="#ppt_w*0.70"/>
                                          </p:val>
                                        </p:tav>
                                        <p:tav tm="100000">
                                          <p:val>
                                            <p:strVal val="#ppt_w"/>
                                          </p:val>
                                        </p:tav>
                                      </p:tavLst>
                                    </p:anim>
                                    <p:anim calcmode="lin" valueType="num">
                                      <p:cBhvr>
                                        <p:cTn id="15" dur="1000" fill="hold"/>
                                        <p:tgtEl>
                                          <p:spTgt spid="22"/>
                                        </p:tgtEl>
                                        <p:attrNameLst>
                                          <p:attrName>ppt_h</p:attrName>
                                        </p:attrNameLst>
                                      </p:cBhvr>
                                      <p:tavLst>
                                        <p:tav tm="0">
                                          <p:val>
                                            <p:strVal val="#ppt_h"/>
                                          </p:val>
                                        </p:tav>
                                        <p:tav tm="100000">
                                          <p:val>
                                            <p:strVal val="#ppt_h"/>
                                          </p:val>
                                        </p:tav>
                                      </p:tavLst>
                                    </p:anim>
                                    <p:animEffect transition="in" filter="fade">
                                      <p:cBhvr>
                                        <p:cTn id="16" dur="1000"/>
                                        <p:tgtEl>
                                          <p:spTgt spid="22"/>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1000" fill="hold"/>
                                        <p:tgtEl>
                                          <p:spTgt spid="23"/>
                                        </p:tgtEl>
                                        <p:attrNameLst>
                                          <p:attrName>ppt_w</p:attrName>
                                        </p:attrNameLst>
                                      </p:cBhvr>
                                      <p:tavLst>
                                        <p:tav tm="0">
                                          <p:val>
                                            <p:strVal val="#ppt_w*0.70"/>
                                          </p:val>
                                        </p:tav>
                                        <p:tav tm="100000">
                                          <p:val>
                                            <p:strVal val="#ppt_w"/>
                                          </p:val>
                                        </p:tav>
                                      </p:tavLst>
                                    </p:anim>
                                    <p:anim calcmode="lin" valueType="num">
                                      <p:cBhvr>
                                        <p:cTn id="22" dur="1000" fill="hold"/>
                                        <p:tgtEl>
                                          <p:spTgt spid="23"/>
                                        </p:tgtEl>
                                        <p:attrNameLst>
                                          <p:attrName>ppt_h</p:attrName>
                                        </p:attrNameLst>
                                      </p:cBhvr>
                                      <p:tavLst>
                                        <p:tav tm="0">
                                          <p:val>
                                            <p:strVal val="#ppt_h"/>
                                          </p:val>
                                        </p:tav>
                                        <p:tav tm="100000">
                                          <p:val>
                                            <p:strVal val="#ppt_h"/>
                                          </p:val>
                                        </p:tav>
                                      </p:tavLst>
                                    </p:anim>
                                    <p:animEffect transition="in" filter="fade">
                                      <p:cBhvr>
                                        <p:cTn id="23" dur="1000"/>
                                        <p:tgtEl>
                                          <p:spTgt spid="23"/>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1000" fill="hold"/>
                                        <p:tgtEl>
                                          <p:spTgt spid="24"/>
                                        </p:tgtEl>
                                        <p:attrNameLst>
                                          <p:attrName>ppt_w</p:attrName>
                                        </p:attrNameLst>
                                      </p:cBhvr>
                                      <p:tavLst>
                                        <p:tav tm="0">
                                          <p:val>
                                            <p:strVal val="#ppt_w*0.70"/>
                                          </p:val>
                                        </p:tav>
                                        <p:tav tm="100000">
                                          <p:val>
                                            <p:strVal val="#ppt_w"/>
                                          </p:val>
                                        </p:tav>
                                      </p:tavLst>
                                    </p:anim>
                                    <p:anim calcmode="lin" valueType="num">
                                      <p:cBhvr>
                                        <p:cTn id="29" dur="1000" fill="hold"/>
                                        <p:tgtEl>
                                          <p:spTgt spid="24"/>
                                        </p:tgtEl>
                                        <p:attrNameLst>
                                          <p:attrName>ppt_h</p:attrName>
                                        </p:attrNameLst>
                                      </p:cBhvr>
                                      <p:tavLst>
                                        <p:tav tm="0">
                                          <p:val>
                                            <p:strVal val="#ppt_h"/>
                                          </p:val>
                                        </p:tav>
                                        <p:tav tm="100000">
                                          <p:val>
                                            <p:strVal val="#ppt_h"/>
                                          </p:val>
                                        </p:tav>
                                      </p:tavLst>
                                    </p:anim>
                                    <p:animEffect transition="in" filter="fade">
                                      <p:cBhvr>
                                        <p:cTn id="30"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4" name="Rectangle 4">
            <a:extLst>
              <a:ext uri="{FF2B5EF4-FFF2-40B4-BE49-F238E27FC236}">
                <a16:creationId xmlns:a16="http://schemas.microsoft.com/office/drawing/2014/main" id="{E8D9DFB0-F643-6146-AEBC-7893DF38D478}"/>
              </a:ext>
            </a:extLst>
          </p:cNvPr>
          <p:cNvSpPr>
            <a:spLocks noChangeArrowheads="1"/>
          </p:cNvSpPr>
          <p:nvPr/>
        </p:nvSpPr>
        <p:spPr bwMode="auto">
          <a:xfrm>
            <a:off x="4165600" y="6770511"/>
            <a:ext cx="3860800" cy="541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de-DE" altLang="hu-HU" sz="2844">
              <a:solidFill>
                <a:srgbClr val="000000"/>
              </a:solidFill>
            </a:endParaRPr>
          </a:p>
        </p:txBody>
      </p:sp>
      <p:sp>
        <p:nvSpPr>
          <p:cNvPr id="40" name="Rectangle 9" descr="Vastag átlós felfelé">
            <a:extLst>
              <a:ext uri="{FF2B5EF4-FFF2-40B4-BE49-F238E27FC236}">
                <a16:creationId xmlns:a16="http://schemas.microsoft.com/office/drawing/2014/main" id="{C6D2B10B-11F0-D849-8EEE-E9F775A152B6}"/>
              </a:ext>
            </a:extLst>
          </p:cNvPr>
          <p:cNvSpPr>
            <a:spLocks noChangeArrowheads="1"/>
          </p:cNvSpPr>
          <p:nvPr/>
        </p:nvSpPr>
        <p:spPr bwMode="auto">
          <a:xfrm>
            <a:off x="1618287" y="868446"/>
            <a:ext cx="9505055" cy="62517"/>
          </a:xfrm>
          <a:prstGeom prst="rect">
            <a:avLst/>
          </a:prstGeom>
          <a:gradFill rotWithShape="0">
            <a:gsLst>
              <a:gs pos="0">
                <a:srgbClr val="15AAA6"/>
              </a:gs>
              <a:gs pos="50000">
                <a:srgbClr val="73BFBF"/>
              </a:gs>
              <a:gs pos="100000">
                <a:srgbClr val="D9F3EE"/>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sp>
        <p:nvSpPr>
          <p:cNvPr id="43" name="Rectangle 9" descr="Vastag átlós felfelé">
            <a:extLst>
              <a:ext uri="{FF2B5EF4-FFF2-40B4-BE49-F238E27FC236}">
                <a16:creationId xmlns:a16="http://schemas.microsoft.com/office/drawing/2014/main" id="{DC49D014-CA91-6744-8B16-DD0AFDE24CDB}"/>
              </a:ext>
            </a:extLst>
          </p:cNvPr>
          <p:cNvSpPr>
            <a:spLocks noChangeArrowheads="1"/>
          </p:cNvSpPr>
          <p:nvPr/>
        </p:nvSpPr>
        <p:spPr bwMode="auto">
          <a:xfrm>
            <a:off x="0" y="6525344"/>
            <a:ext cx="12192000" cy="43348"/>
          </a:xfrm>
          <a:prstGeom prst="rect">
            <a:avLst/>
          </a:prstGeom>
          <a:gradFill>
            <a:gsLst>
              <a:gs pos="0">
                <a:srgbClr val="C03844"/>
              </a:gs>
              <a:gs pos="50000">
                <a:srgbClr val="C06A70"/>
              </a:gs>
              <a:gs pos="100000">
                <a:srgbClr val="BBB2C0"/>
              </a:gs>
            </a:gsLst>
            <a:lin ang="0" scaled="1"/>
          </a:gradFill>
          <a:ln>
            <a:noFill/>
          </a:ln>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pic>
        <p:nvPicPr>
          <p:cNvPr id="44" name="Kép 43">
            <a:extLst>
              <a:ext uri="{FF2B5EF4-FFF2-40B4-BE49-F238E27FC236}">
                <a16:creationId xmlns:a16="http://schemas.microsoft.com/office/drawing/2014/main" id="{16D68B96-E9EA-E944-B457-FA649DCF82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192" y="4404"/>
            <a:ext cx="1580689" cy="947283"/>
          </a:xfrm>
          <a:prstGeom prst="rect">
            <a:avLst/>
          </a:prstGeom>
        </p:spPr>
      </p:pic>
      <p:pic>
        <p:nvPicPr>
          <p:cNvPr id="45" name="Kép 44">
            <a:extLst>
              <a:ext uri="{FF2B5EF4-FFF2-40B4-BE49-F238E27FC236}">
                <a16:creationId xmlns:a16="http://schemas.microsoft.com/office/drawing/2014/main" id="{25B8F450-A741-7F46-96DE-1406641072C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57510" y="188640"/>
            <a:ext cx="515154" cy="515154"/>
          </a:xfrm>
          <a:prstGeom prst="rect">
            <a:avLst/>
          </a:prstGeom>
        </p:spPr>
      </p:pic>
      <p:pic>
        <p:nvPicPr>
          <p:cNvPr id="46" name="Kép 45">
            <a:extLst>
              <a:ext uri="{FF2B5EF4-FFF2-40B4-BE49-F238E27FC236}">
                <a16:creationId xmlns:a16="http://schemas.microsoft.com/office/drawing/2014/main" id="{037CEAAB-69E6-5349-BBDE-4AA9E097DC7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5440" y="95964"/>
            <a:ext cx="419445" cy="405043"/>
          </a:xfrm>
          <a:prstGeom prst="rect">
            <a:avLst/>
          </a:prstGeom>
        </p:spPr>
      </p:pic>
      <p:pic>
        <p:nvPicPr>
          <p:cNvPr id="13" name="Picture 12" descr="A picture containing food&#10;&#10;Description automatically generated">
            <a:extLst>
              <a:ext uri="{FF2B5EF4-FFF2-40B4-BE49-F238E27FC236}">
                <a16:creationId xmlns:a16="http://schemas.microsoft.com/office/drawing/2014/main" id="{01305211-F37C-0F40-B215-33625F7923A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956915" y="188640"/>
            <a:ext cx="539685" cy="515154"/>
          </a:xfrm>
          <a:prstGeom prst="rect">
            <a:avLst/>
          </a:prstGeom>
        </p:spPr>
      </p:pic>
      <p:sp>
        <p:nvSpPr>
          <p:cNvPr id="14" name="Téglalap 40">
            <a:extLst>
              <a:ext uri="{FF2B5EF4-FFF2-40B4-BE49-F238E27FC236}">
                <a16:creationId xmlns:a16="http://schemas.microsoft.com/office/drawing/2014/main" id="{8C171D1F-E5E9-E740-8C4B-417546C0C148}"/>
              </a:ext>
            </a:extLst>
          </p:cNvPr>
          <p:cNvSpPr/>
          <p:nvPr/>
        </p:nvSpPr>
        <p:spPr bwMode="auto">
          <a:xfrm>
            <a:off x="-28191" y="6568693"/>
            <a:ext cx="12220192" cy="359387"/>
          </a:xfrm>
          <a:prstGeom prst="rect">
            <a:avLst/>
          </a:prstGeom>
          <a:solidFill>
            <a:srgbClr val="ECECEC"/>
          </a:solidFill>
          <a:ln w="12700" cap="flat" cmpd="sng" algn="ctr">
            <a:noFill/>
            <a:prstDash val="solid"/>
            <a:round/>
            <a:headEnd type="none" w="sm" len="sm"/>
            <a:tailEnd type="none" w="sm" len="sm"/>
          </a:ln>
          <a:effectLst/>
        </p:spPr>
        <p:txBody>
          <a:bodyPr vert="horz" wrap="square" lIns="108373" tIns="54187" rIns="108373" bIns="54187" numCol="1" rtlCol="0" anchor="t" anchorCtr="0" compatLnSpc="1">
            <a:prstTxWarp prst="textNoShape">
              <a:avLst/>
            </a:prstTxWarp>
          </a:bodyPr>
          <a:lstStyle/>
          <a:p>
            <a:pPr defTabSz="1083747">
              <a:defRPr/>
            </a:pPr>
            <a:endParaRPr lang="hu-HU" sz="2133">
              <a:solidFill>
                <a:srgbClr val="000000"/>
              </a:solidFill>
            </a:endParaRPr>
          </a:p>
        </p:txBody>
      </p:sp>
      <p:sp>
        <p:nvSpPr>
          <p:cNvPr id="17" name="Text Box 4">
            <a:extLst>
              <a:ext uri="{FF2B5EF4-FFF2-40B4-BE49-F238E27FC236}">
                <a16:creationId xmlns:a16="http://schemas.microsoft.com/office/drawing/2014/main" id="{35760982-88A7-2C40-9B6F-644065EB4D5B}"/>
              </a:ext>
            </a:extLst>
          </p:cNvPr>
          <p:cNvSpPr txBox="1">
            <a:spLocks noChangeArrowheads="1"/>
          </p:cNvSpPr>
          <p:nvPr/>
        </p:nvSpPr>
        <p:spPr bwMode="auto">
          <a:xfrm>
            <a:off x="1669791" y="116632"/>
            <a:ext cx="928712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FontTx/>
              <a:buNone/>
            </a:pPr>
            <a:r>
              <a:rPr lang="hu-HU" altLang="hu-HU" sz="4400" dirty="0">
                <a:solidFill>
                  <a:srgbClr val="294143"/>
                </a:solidFill>
              </a:rPr>
              <a:t>Összefoglalás helyett</a:t>
            </a:r>
            <a:endParaRPr lang="hu-HU" altLang="hu-HU" sz="4400" baseline="-25000" dirty="0">
              <a:solidFill>
                <a:srgbClr val="294143"/>
              </a:solidFill>
            </a:endParaRPr>
          </a:p>
        </p:txBody>
      </p:sp>
      <p:pic>
        <p:nvPicPr>
          <p:cNvPr id="23" name="Picture 9">
            <a:extLst>
              <a:ext uri="{FF2B5EF4-FFF2-40B4-BE49-F238E27FC236}">
                <a16:creationId xmlns:a16="http://schemas.microsoft.com/office/drawing/2014/main" id="{A85404D5-2DD5-454A-93BD-185484434BF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63180" y="1773238"/>
            <a:ext cx="5584825"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 Box 7">
            <a:extLst>
              <a:ext uri="{FF2B5EF4-FFF2-40B4-BE49-F238E27FC236}">
                <a16:creationId xmlns:a16="http://schemas.microsoft.com/office/drawing/2014/main" id="{8522FF30-8F20-B644-A6EF-35FD202C8569}"/>
              </a:ext>
            </a:extLst>
          </p:cNvPr>
          <p:cNvSpPr txBox="1">
            <a:spLocks noChangeArrowheads="1"/>
          </p:cNvSpPr>
          <p:nvPr/>
        </p:nvSpPr>
        <p:spPr bwMode="auto">
          <a:xfrm>
            <a:off x="5360292" y="1196975"/>
            <a:ext cx="50561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defTabSz="762000">
              <a:spcBef>
                <a:spcPct val="20000"/>
              </a:spcBef>
              <a:buSzPct val="100000"/>
              <a:buChar char="•"/>
              <a:defRPr sz="3200">
                <a:solidFill>
                  <a:schemeClr val="tx1"/>
                </a:solidFill>
                <a:latin typeface="Times New Roman" panose="02020603050405020304" pitchFamily="18" charset="0"/>
              </a:defRPr>
            </a:lvl1pPr>
            <a:lvl2pPr marL="742950" indent="-285750" defTabSz="762000">
              <a:spcBef>
                <a:spcPct val="20000"/>
              </a:spcBef>
              <a:buSzPct val="100000"/>
              <a:buChar char="–"/>
              <a:defRPr sz="2800">
                <a:solidFill>
                  <a:schemeClr val="tx1"/>
                </a:solidFill>
                <a:latin typeface="Times New Roman" panose="02020603050405020304" pitchFamily="18" charset="0"/>
              </a:defRPr>
            </a:lvl2pPr>
            <a:lvl3pPr marL="1143000" indent="-228600" defTabSz="762000">
              <a:spcBef>
                <a:spcPct val="20000"/>
              </a:spcBef>
              <a:buSzPct val="100000"/>
              <a:buChar char="•"/>
              <a:defRPr sz="2400">
                <a:solidFill>
                  <a:schemeClr val="tx1"/>
                </a:solidFill>
                <a:latin typeface="Times New Roman" panose="02020603050405020304" pitchFamily="18" charset="0"/>
              </a:defRPr>
            </a:lvl3pPr>
            <a:lvl4pPr marL="1600200" indent="-228600" defTabSz="762000">
              <a:spcBef>
                <a:spcPct val="20000"/>
              </a:spcBef>
              <a:buSzPct val="100000"/>
              <a:buChar char="–"/>
              <a:defRPr sz="2000">
                <a:solidFill>
                  <a:schemeClr val="tx1"/>
                </a:solidFill>
                <a:latin typeface="Times New Roman" panose="02020603050405020304" pitchFamily="18" charset="0"/>
              </a:defRPr>
            </a:lvl4pPr>
            <a:lvl5pPr marL="2057400" indent="-228600" defTabSz="762000">
              <a:spcBef>
                <a:spcPct val="20000"/>
              </a:spcBef>
              <a:buSzPct val="100000"/>
              <a:buChar char="•"/>
              <a:defRPr sz="2000">
                <a:solidFill>
                  <a:schemeClr val="tx1"/>
                </a:solidFill>
                <a:latin typeface="Times New Roman" panose="02020603050405020304" pitchFamily="18" charset="0"/>
              </a:defRPr>
            </a:lvl5pPr>
            <a:lvl6pPr marL="2514600" indent="-228600" defTabSz="7620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defTabSz="7620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defTabSz="7620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defTabSz="7620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hu-HU" altLang="hu-HU" sz="1800">
                <a:solidFill>
                  <a:srgbClr val="294143"/>
                </a:solidFill>
              </a:rPr>
              <a:t>Jones AE, et al. </a:t>
            </a:r>
            <a:r>
              <a:rPr lang="hu-HU" altLang="hu-HU" sz="1800" i="1">
                <a:solidFill>
                  <a:srgbClr val="294143"/>
                </a:solidFill>
              </a:rPr>
              <a:t>Crit Care Med</a:t>
            </a:r>
            <a:r>
              <a:rPr lang="hu-HU" altLang="hu-HU" sz="1800">
                <a:solidFill>
                  <a:srgbClr val="294143"/>
                </a:solidFill>
              </a:rPr>
              <a:t> 2009; 37:1649 –1654</a:t>
            </a:r>
          </a:p>
        </p:txBody>
      </p:sp>
      <p:sp>
        <p:nvSpPr>
          <p:cNvPr id="25" name="Jobbra nyíl 8">
            <a:extLst>
              <a:ext uri="{FF2B5EF4-FFF2-40B4-BE49-F238E27FC236}">
                <a16:creationId xmlns:a16="http://schemas.microsoft.com/office/drawing/2014/main" id="{0B54560D-6936-ED42-8E96-FF8940A24887}"/>
              </a:ext>
            </a:extLst>
          </p:cNvPr>
          <p:cNvSpPr/>
          <p:nvPr/>
        </p:nvSpPr>
        <p:spPr bwMode="auto">
          <a:xfrm rot="18995483">
            <a:off x="3439521" y="3164134"/>
            <a:ext cx="4536504" cy="1224136"/>
          </a:xfrm>
          <a:prstGeom prst="rightArrow">
            <a:avLst/>
          </a:prstGeom>
          <a:solidFill>
            <a:srgbClr val="FF0000"/>
          </a:solidFill>
          <a:ln w="12700" cap="flat" cmpd="sng" algn="ctr">
            <a:solidFill>
              <a:schemeClr val="tx1"/>
            </a:solidFill>
            <a:prstDash val="solid"/>
            <a:round/>
            <a:headEnd type="none" w="sm" len="sm"/>
            <a:tailEnd type="none" w="sm" len="sm"/>
          </a:ln>
          <a:effectLst/>
        </p:spPr>
        <p:txBody>
          <a:bodyPr/>
          <a:lstStyle/>
          <a:p>
            <a:pPr>
              <a:defRPr/>
            </a:pPr>
            <a:r>
              <a:rPr lang="hu-HU" sz="1800" dirty="0">
                <a:ln>
                  <a:solidFill>
                    <a:sysClr val="windowText" lastClr="000000"/>
                  </a:solidFill>
                </a:ln>
                <a:solidFill>
                  <a:srgbClr val="294143"/>
                </a:solidFill>
                <a:cs typeface="Times New Roman" pitchFamily="18" charset="0"/>
              </a:rPr>
              <a:t>	</a:t>
            </a:r>
            <a:r>
              <a:rPr lang="hu-HU" sz="3200" dirty="0" err="1">
                <a:ln>
                  <a:solidFill>
                    <a:sysClr val="windowText" lastClr="000000"/>
                  </a:solidFill>
                </a:ln>
                <a:solidFill>
                  <a:srgbClr val="294143"/>
                </a:solidFill>
                <a:cs typeface="Times New Roman" pitchFamily="18" charset="0"/>
              </a:rPr>
              <a:t>Mortality</a:t>
            </a:r>
            <a:endParaRPr lang="hu-HU" sz="3200" dirty="0">
              <a:ln>
                <a:solidFill>
                  <a:sysClr val="windowText" lastClr="000000"/>
                </a:solidFill>
              </a:ln>
              <a:solidFill>
                <a:srgbClr val="294143"/>
              </a:solidFill>
              <a:cs typeface="Times New Roman" pitchFamily="18" charset="0"/>
            </a:endParaRPr>
          </a:p>
        </p:txBody>
      </p:sp>
      <p:sp>
        <p:nvSpPr>
          <p:cNvPr id="26" name="Lekerekített téglalap 2">
            <a:extLst>
              <a:ext uri="{FF2B5EF4-FFF2-40B4-BE49-F238E27FC236}">
                <a16:creationId xmlns:a16="http://schemas.microsoft.com/office/drawing/2014/main" id="{68CEE6F8-CCB2-DD49-9D52-808C2582C752}"/>
              </a:ext>
            </a:extLst>
          </p:cNvPr>
          <p:cNvSpPr>
            <a:spLocks noChangeArrowheads="1"/>
          </p:cNvSpPr>
          <p:nvPr/>
        </p:nvSpPr>
        <p:spPr bwMode="auto">
          <a:xfrm>
            <a:off x="1265162" y="4924696"/>
            <a:ext cx="9299575" cy="1358848"/>
          </a:xfrm>
          <a:prstGeom prst="roundRect">
            <a:avLst>
              <a:gd name="adj" fmla="val 16667"/>
            </a:avLst>
          </a:prstGeom>
          <a:solidFill>
            <a:srgbClr val="FFC000"/>
          </a:solidFill>
          <a:ln w="28575">
            <a:solidFill>
              <a:srgbClr val="FF0000"/>
            </a:solidFill>
            <a:round/>
            <a:headEnd type="none" w="sm" len="sm"/>
            <a:tailEnd type="none" w="sm" len="sm"/>
          </a:ln>
        </p:spPr>
        <p:txBody>
          <a:bodyPr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lgn="ctr">
              <a:spcBef>
                <a:spcPct val="0"/>
              </a:spcBef>
              <a:buFontTx/>
              <a:buNone/>
            </a:pPr>
            <a:r>
              <a:rPr lang="hu-HU" altLang="hu-HU" sz="4400" dirty="0">
                <a:solidFill>
                  <a:srgbClr val="294143"/>
                </a:solidFill>
              </a:rPr>
              <a:t>A frontvonalban dolgozó fiatal orvosok kiemelkedő szerepe!</a:t>
            </a:r>
          </a:p>
        </p:txBody>
      </p:sp>
    </p:spTree>
    <p:custDataLst>
      <p:tags r:id="rId1"/>
    </p:custDataLst>
    <p:extLst>
      <p:ext uri="{BB962C8B-B14F-4D97-AF65-F5344CB8AC3E}">
        <p14:creationId xmlns:p14="http://schemas.microsoft.com/office/powerpoint/2010/main" val="1822068627"/>
      </p:ext>
    </p:extLst>
  </p:cSld>
  <p:clrMapOvr>
    <a:masterClrMapping/>
  </p:clrMapOvr>
  <p:transition advTm="1079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1000"/>
                                        <p:tgtEl>
                                          <p:spTgt spid="26"/>
                                        </p:tgtEl>
                                      </p:cBhvr>
                                    </p:animEffect>
                                    <p:anim calcmode="lin" valueType="num">
                                      <p:cBhvr>
                                        <p:cTn id="13" dur="1000" fill="hold"/>
                                        <p:tgtEl>
                                          <p:spTgt spid="26"/>
                                        </p:tgtEl>
                                        <p:attrNameLst>
                                          <p:attrName>ppt_x</p:attrName>
                                        </p:attrNameLst>
                                      </p:cBhvr>
                                      <p:tavLst>
                                        <p:tav tm="0">
                                          <p:val>
                                            <p:strVal val="#ppt_x"/>
                                          </p:val>
                                        </p:tav>
                                        <p:tav tm="100000">
                                          <p:val>
                                            <p:strVal val="#ppt_x"/>
                                          </p:val>
                                        </p:tav>
                                      </p:tavLst>
                                    </p:anim>
                                    <p:anim calcmode="lin" valueType="num">
                                      <p:cBhvr>
                                        <p:cTn id="1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4" name="Rectangle 4">
            <a:extLst>
              <a:ext uri="{FF2B5EF4-FFF2-40B4-BE49-F238E27FC236}">
                <a16:creationId xmlns:a16="http://schemas.microsoft.com/office/drawing/2014/main" id="{E8D9DFB0-F643-6146-AEBC-7893DF38D478}"/>
              </a:ext>
            </a:extLst>
          </p:cNvPr>
          <p:cNvSpPr>
            <a:spLocks noChangeArrowheads="1"/>
          </p:cNvSpPr>
          <p:nvPr/>
        </p:nvSpPr>
        <p:spPr bwMode="auto">
          <a:xfrm>
            <a:off x="4165600" y="6770511"/>
            <a:ext cx="3860800" cy="541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de-DE" altLang="hu-HU" sz="2844">
              <a:solidFill>
                <a:srgbClr val="000000"/>
              </a:solidFill>
            </a:endParaRPr>
          </a:p>
        </p:txBody>
      </p:sp>
      <p:sp>
        <p:nvSpPr>
          <p:cNvPr id="40" name="Rectangle 9" descr="Vastag átlós felfelé">
            <a:extLst>
              <a:ext uri="{FF2B5EF4-FFF2-40B4-BE49-F238E27FC236}">
                <a16:creationId xmlns:a16="http://schemas.microsoft.com/office/drawing/2014/main" id="{C6D2B10B-11F0-D849-8EEE-E9F775A152B6}"/>
              </a:ext>
            </a:extLst>
          </p:cNvPr>
          <p:cNvSpPr>
            <a:spLocks noChangeArrowheads="1"/>
          </p:cNvSpPr>
          <p:nvPr/>
        </p:nvSpPr>
        <p:spPr bwMode="auto">
          <a:xfrm>
            <a:off x="1618287" y="868446"/>
            <a:ext cx="9505055" cy="62517"/>
          </a:xfrm>
          <a:prstGeom prst="rect">
            <a:avLst/>
          </a:prstGeom>
          <a:gradFill rotWithShape="0">
            <a:gsLst>
              <a:gs pos="0">
                <a:srgbClr val="15AAA6"/>
              </a:gs>
              <a:gs pos="50000">
                <a:srgbClr val="73BFBF"/>
              </a:gs>
              <a:gs pos="100000">
                <a:srgbClr val="D9F3EE"/>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sp>
        <p:nvSpPr>
          <p:cNvPr id="43" name="Rectangle 9" descr="Vastag átlós felfelé">
            <a:extLst>
              <a:ext uri="{FF2B5EF4-FFF2-40B4-BE49-F238E27FC236}">
                <a16:creationId xmlns:a16="http://schemas.microsoft.com/office/drawing/2014/main" id="{DC49D014-CA91-6744-8B16-DD0AFDE24CDB}"/>
              </a:ext>
            </a:extLst>
          </p:cNvPr>
          <p:cNvSpPr>
            <a:spLocks noChangeArrowheads="1"/>
          </p:cNvSpPr>
          <p:nvPr/>
        </p:nvSpPr>
        <p:spPr bwMode="auto">
          <a:xfrm>
            <a:off x="0" y="6525344"/>
            <a:ext cx="12192000" cy="43348"/>
          </a:xfrm>
          <a:prstGeom prst="rect">
            <a:avLst/>
          </a:prstGeom>
          <a:gradFill>
            <a:gsLst>
              <a:gs pos="0">
                <a:srgbClr val="C03844"/>
              </a:gs>
              <a:gs pos="50000">
                <a:srgbClr val="C06A70"/>
              </a:gs>
              <a:gs pos="100000">
                <a:srgbClr val="BBB2C0"/>
              </a:gs>
            </a:gsLst>
            <a:lin ang="0" scaled="1"/>
          </a:gradFill>
          <a:ln>
            <a:noFill/>
          </a:ln>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pic>
        <p:nvPicPr>
          <p:cNvPr id="44" name="Kép 43">
            <a:extLst>
              <a:ext uri="{FF2B5EF4-FFF2-40B4-BE49-F238E27FC236}">
                <a16:creationId xmlns:a16="http://schemas.microsoft.com/office/drawing/2014/main" id="{16D68B96-E9EA-E944-B457-FA649DCF82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192" y="4404"/>
            <a:ext cx="1580689" cy="947283"/>
          </a:xfrm>
          <a:prstGeom prst="rect">
            <a:avLst/>
          </a:prstGeom>
        </p:spPr>
      </p:pic>
      <p:pic>
        <p:nvPicPr>
          <p:cNvPr id="46" name="Kép 45">
            <a:extLst>
              <a:ext uri="{FF2B5EF4-FFF2-40B4-BE49-F238E27FC236}">
                <a16:creationId xmlns:a16="http://schemas.microsoft.com/office/drawing/2014/main" id="{037CEAAB-69E6-5349-BBDE-4AA9E097DC7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5440" y="95964"/>
            <a:ext cx="419445" cy="405043"/>
          </a:xfrm>
          <a:prstGeom prst="rect">
            <a:avLst/>
          </a:prstGeom>
        </p:spPr>
      </p:pic>
      <p:sp>
        <p:nvSpPr>
          <p:cNvPr id="8" name="Text Box 3">
            <a:extLst>
              <a:ext uri="{FF2B5EF4-FFF2-40B4-BE49-F238E27FC236}">
                <a16:creationId xmlns:a16="http://schemas.microsoft.com/office/drawing/2014/main" id="{BCC792B1-6690-D148-A7A8-89F4AD4A96DD}"/>
              </a:ext>
            </a:extLst>
          </p:cNvPr>
          <p:cNvSpPr txBox="1">
            <a:spLocks noChangeArrowheads="1"/>
          </p:cNvSpPr>
          <p:nvPr/>
        </p:nvSpPr>
        <p:spPr bwMode="auto">
          <a:xfrm>
            <a:off x="1775520" y="116632"/>
            <a:ext cx="904739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FontTx/>
              <a:buNone/>
            </a:pPr>
            <a:r>
              <a:rPr lang="hu-HU" altLang="hu-HU" sz="4400" dirty="0">
                <a:solidFill>
                  <a:srgbClr val="294143"/>
                </a:solidFill>
              </a:rPr>
              <a:t>Mottó</a:t>
            </a:r>
          </a:p>
        </p:txBody>
      </p:sp>
      <p:sp>
        <p:nvSpPr>
          <p:cNvPr id="10" name="Téglalap 40">
            <a:extLst>
              <a:ext uri="{FF2B5EF4-FFF2-40B4-BE49-F238E27FC236}">
                <a16:creationId xmlns:a16="http://schemas.microsoft.com/office/drawing/2014/main" id="{6C23D829-9411-D14E-96C2-F079CBA468EF}"/>
              </a:ext>
            </a:extLst>
          </p:cNvPr>
          <p:cNvSpPr/>
          <p:nvPr/>
        </p:nvSpPr>
        <p:spPr bwMode="auto">
          <a:xfrm>
            <a:off x="-28191" y="6568693"/>
            <a:ext cx="12220192" cy="359387"/>
          </a:xfrm>
          <a:prstGeom prst="rect">
            <a:avLst/>
          </a:prstGeom>
          <a:solidFill>
            <a:srgbClr val="ECECEC"/>
          </a:solidFill>
          <a:ln w="12700" cap="flat" cmpd="sng" algn="ctr">
            <a:noFill/>
            <a:prstDash val="solid"/>
            <a:round/>
            <a:headEnd type="none" w="sm" len="sm"/>
            <a:tailEnd type="none" w="sm" len="sm"/>
          </a:ln>
          <a:effectLst/>
        </p:spPr>
        <p:txBody>
          <a:bodyPr vert="horz" wrap="square" lIns="108373" tIns="54187" rIns="108373" bIns="54187" numCol="1" rtlCol="0" anchor="t" anchorCtr="0" compatLnSpc="1">
            <a:prstTxWarp prst="textNoShape">
              <a:avLst/>
            </a:prstTxWarp>
          </a:bodyPr>
          <a:lstStyle/>
          <a:p>
            <a:pPr defTabSz="1083747">
              <a:defRPr/>
            </a:pPr>
            <a:endParaRPr lang="hu-HU" sz="2133">
              <a:solidFill>
                <a:srgbClr val="000000"/>
              </a:solidFill>
            </a:endParaRPr>
          </a:p>
        </p:txBody>
      </p:sp>
      <p:pic>
        <p:nvPicPr>
          <p:cNvPr id="11" name="Kép 44">
            <a:extLst>
              <a:ext uri="{FF2B5EF4-FFF2-40B4-BE49-F238E27FC236}">
                <a16:creationId xmlns:a16="http://schemas.microsoft.com/office/drawing/2014/main" id="{5EDF8335-9D53-8545-A462-5FF14B7A5E0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557510" y="188640"/>
            <a:ext cx="515154" cy="515154"/>
          </a:xfrm>
          <a:prstGeom prst="rect">
            <a:avLst/>
          </a:prstGeom>
        </p:spPr>
      </p:pic>
      <p:pic>
        <p:nvPicPr>
          <p:cNvPr id="12" name="Picture 11" descr="A picture containing food&#10;&#10;Description automatically generated">
            <a:extLst>
              <a:ext uri="{FF2B5EF4-FFF2-40B4-BE49-F238E27FC236}">
                <a16:creationId xmlns:a16="http://schemas.microsoft.com/office/drawing/2014/main" id="{A040A33F-C248-324F-9EFB-9F2FEA1915B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956915" y="188640"/>
            <a:ext cx="539685" cy="515154"/>
          </a:xfrm>
          <a:prstGeom prst="rect">
            <a:avLst/>
          </a:prstGeom>
        </p:spPr>
      </p:pic>
      <p:sp>
        <p:nvSpPr>
          <p:cNvPr id="13" name="Lekerekített téglalap 2">
            <a:extLst>
              <a:ext uri="{FF2B5EF4-FFF2-40B4-BE49-F238E27FC236}">
                <a16:creationId xmlns:a16="http://schemas.microsoft.com/office/drawing/2014/main" id="{9BBD390F-9208-A94D-956E-6E5D65A736A4}"/>
              </a:ext>
            </a:extLst>
          </p:cNvPr>
          <p:cNvSpPr>
            <a:spLocks noChangeArrowheads="1"/>
          </p:cNvSpPr>
          <p:nvPr/>
        </p:nvSpPr>
        <p:spPr bwMode="auto">
          <a:xfrm>
            <a:off x="1250554" y="2922786"/>
            <a:ext cx="9577064" cy="1383567"/>
          </a:xfrm>
          <a:prstGeom prst="roundRect">
            <a:avLst>
              <a:gd name="adj" fmla="val 16667"/>
            </a:avLst>
          </a:prstGeom>
          <a:solidFill>
            <a:srgbClr val="FFC000"/>
          </a:solidFill>
          <a:ln w="28575">
            <a:solidFill>
              <a:srgbClr val="FF0000"/>
            </a:solidFill>
            <a:round/>
            <a:headEnd type="none" w="sm" len="sm"/>
            <a:tailEnd type="none" w="sm" len="sm"/>
          </a:ln>
        </p:spPr>
        <p:txBody>
          <a:bodyPr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FontTx/>
              <a:buNone/>
            </a:pPr>
            <a:r>
              <a:rPr lang="hu-HU" altLang="hu-HU" sz="4400" dirty="0">
                <a:solidFill>
                  <a:srgbClr val="294143"/>
                </a:solidFill>
              </a:rPr>
              <a:t>„A diagnózis ráér, de a sejtek türelme véges!” </a:t>
            </a:r>
            <a:r>
              <a:rPr lang="hu-HU" altLang="en-US" sz="4400" baseline="30000" dirty="0">
                <a:solidFill>
                  <a:srgbClr val="294143"/>
                </a:solidFill>
              </a:rPr>
              <a:t>®</a:t>
            </a:r>
            <a:endParaRPr lang="hu-HU" altLang="hu-HU" sz="4400" baseline="30000" dirty="0">
              <a:solidFill>
                <a:srgbClr val="294143"/>
              </a:solidFill>
            </a:endParaRPr>
          </a:p>
        </p:txBody>
      </p:sp>
    </p:spTree>
    <p:custDataLst>
      <p:tags r:id="rId1"/>
    </p:custDataLst>
    <p:extLst>
      <p:ext uri="{BB962C8B-B14F-4D97-AF65-F5344CB8AC3E}">
        <p14:creationId xmlns:p14="http://schemas.microsoft.com/office/powerpoint/2010/main" val="130844217"/>
      </p:ext>
    </p:extLst>
  </p:cSld>
  <p:clrMapOvr>
    <a:masterClrMapping/>
  </p:clrMapOvr>
  <p:transition advTm="10799"/>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4" name="Rectangle 4">
            <a:extLst>
              <a:ext uri="{FF2B5EF4-FFF2-40B4-BE49-F238E27FC236}">
                <a16:creationId xmlns:a16="http://schemas.microsoft.com/office/drawing/2014/main" id="{E8D9DFB0-F643-6146-AEBC-7893DF38D478}"/>
              </a:ext>
            </a:extLst>
          </p:cNvPr>
          <p:cNvSpPr>
            <a:spLocks noChangeArrowheads="1"/>
          </p:cNvSpPr>
          <p:nvPr/>
        </p:nvSpPr>
        <p:spPr bwMode="auto">
          <a:xfrm>
            <a:off x="4165600" y="6770511"/>
            <a:ext cx="3860800" cy="541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de-DE" altLang="hu-HU" sz="2844">
              <a:solidFill>
                <a:srgbClr val="000000"/>
              </a:solidFill>
            </a:endParaRPr>
          </a:p>
        </p:txBody>
      </p:sp>
      <p:sp>
        <p:nvSpPr>
          <p:cNvPr id="40" name="Rectangle 9" descr="Vastag átlós felfelé">
            <a:extLst>
              <a:ext uri="{FF2B5EF4-FFF2-40B4-BE49-F238E27FC236}">
                <a16:creationId xmlns:a16="http://schemas.microsoft.com/office/drawing/2014/main" id="{C6D2B10B-11F0-D849-8EEE-E9F775A152B6}"/>
              </a:ext>
            </a:extLst>
          </p:cNvPr>
          <p:cNvSpPr>
            <a:spLocks noChangeArrowheads="1"/>
          </p:cNvSpPr>
          <p:nvPr/>
        </p:nvSpPr>
        <p:spPr bwMode="auto">
          <a:xfrm>
            <a:off x="1618287" y="868446"/>
            <a:ext cx="9505055" cy="62517"/>
          </a:xfrm>
          <a:prstGeom prst="rect">
            <a:avLst/>
          </a:prstGeom>
          <a:gradFill rotWithShape="0">
            <a:gsLst>
              <a:gs pos="0">
                <a:srgbClr val="15AAA6"/>
              </a:gs>
              <a:gs pos="50000">
                <a:srgbClr val="73BFBF"/>
              </a:gs>
              <a:gs pos="100000">
                <a:srgbClr val="D9F3EE"/>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sp>
        <p:nvSpPr>
          <p:cNvPr id="43" name="Rectangle 9" descr="Vastag átlós felfelé">
            <a:extLst>
              <a:ext uri="{FF2B5EF4-FFF2-40B4-BE49-F238E27FC236}">
                <a16:creationId xmlns:a16="http://schemas.microsoft.com/office/drawing/2014/main" id="{DC49D014-CA91-6744-8B16-DD0AFDE24CDB}"/>
              </a:ext>
            </a:extLst>
          </p:cNvPr>
          <p:cNvSpPr>
            <a:spLocks noChangeArrowheads="1"/>
          </p:cNvSpPr>
          <p:nvPr/>
        </p:nvSpPr>
        <p:spPr bwMode="auto">
          <a:xfrm>
            <a:off x="0" y="6525344"/>
            <a:ext cx="12192000" cy="43348"/>
          </a:xfrm>
          <a:prstGeom prst="rect">
            <a:avLst/>
          </a:prstGeom>
          <a:gradFill>
            <a:gsLst>
              <a:gs pos="0">
                <a:srgbClr val="C03844"/>
              </a:gs>
              <a:gs pos="50000">
                <a:srgbClr val="C06A70"/>
              </a:gs>
              <a:gs pos="100000">
                <a:srgbClr val="BBB2C0"/>
              </a:gs>
            </a:gsLst>
            <a:lin ang="0" scaled="1"/>
          </a:gradFill>
          <a:ln>
            <a:noFill/>
          </a:ln>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pic>
        <p:nvPicPr>
          <p:cNvPr id="44" name="Kép 43">
            <a:extLst>
              <a:ext uri="{FF2B5EF4-FFF2-40B4-BE49-F238E27FC236}">
                <a16:creationId xmlns:a16="http://schemas.microsoft.com/office/drawing/2014/main" id="{16D68B96-E9EA-E944-B457-FA649DCF82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192" y="4404"/>
            <a:ext cx="1580689" cy="947283"/>
          </a:xfrm>
          <a:prstGeom prst="rect">
            <a:avLst/>
          </a:prstGeom>
        </p:spPr>
      </p:pic>
      <p:pic>
        <p:nvPicPr>
          <p:cNvPr id="45" name="Kép 44">
            <a:extLst>
              <a:ext uri="{FF2B5EF4-FFF2-40B4-BE49-F238E27FC236}">
                <a16:creationId xmlns:a16="http://schemas.microsoft.com/office/drawing/2014/main" id="{25B8F450-A741-7F46-96DE-1406641072C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57510" y="188640"/>
            <a:ext cx="515154" cy="515154"/>
          </a:xfrm>
          <a:prstGeom prst="rect">
            <a:avLst/>
          </a:prstGeom>
        </p:spPr>
      </p:pic>
      <p:pic>
        <p:nvPicPr>
          <p:cNvPr id="46" name="Kép 45">
            <a:extLst>
              <a:ext uri="{FF2B5EF4-FFF2-40B4-BE49-F238E27FC236}">
                <a16:creationId xmlns:a16="http://schemas.microsoft.com/office/drawing/2014/main" id="{037CEAAB-69E6-5349-BBDE-4AA9E097DC7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5440" y="95964"/>
            <a:ext cx="419445" cy="405043"/>
          </a:xfrm>
          <a:prstGeom prst="rect">
            <a:avLst/>
          </a:prstGeom>
        </p:spPr>
      </p:pic>
      <p:pic>
        <p:nvPicPr>
          <p:cNvPr id="13" name="Picture 12" descr="A picture containing food&#10;&#10;Description automatically generated">
            <a:extLst>
              <a:ext uri="{FF2B5EF4-FFF2-40B4-BE49-F238E27FC236}">
                <a16:creationId xmlns:a16="http://schemas.microsoft.com/office/drawing/2014/main" id="{01305211-F37C-0F40-B215-33625F7923A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956915" y="188640"/>
            <a:ext cx="539685" cy="515154"/>
          </a:xfrm>
          <a:prstGeom prst="rect">
            <a:avLst/>
          </a:prstGeom>
        </p:spPr>
      </p:pic>
      <p:sp>
        <p:nvSpPr>
          <p:cNvPr id="14" name="Téglalap 40">
            <a:extLst>
              <a:ext uri="{FF2B5EF4-FFF2-40B4-BE49-F238E27FC236}">
                <a16:creationId xmlns:a16="http://schemas.microsoft.com/office/drawing/2014/main" id="{8C171D1F-E5E9-E740-8C4B-417546C0C148}"/>
              </a:ext>
            </a:extLst>
          </p:cNvPr>
          <p:cNvSpPr/>
          <p:nvPr/>
        </p:nvSpPr>
        <p:spPr bwMode="auto">
          <a:xfrm>
            <a:off x="-28191" y="6568693"/>
            <a:ext cx="12220192" cy="359387"/>
          </a:xfrm>
          <a:prstGeom prst="rect">
            <a:avLst/>
          </a:prstGeom>
          <a:solidFill>
            <a:srgbClr val="ECECEC"/>
          </a:solidFill>
          <a:ln w="12700" cap="flat" cmpd="sng" algn="ctr">
            <a:noFill/>
            <a:prstDash val="solid"/>
            <a:round/>
            <a:headEnd type="none" w="sm" len="sm"/>
            <a:tailEnd type="none" w="sm" len="sm"/>
          </a:ln>
          <a:effectLst/>
        </p:spPr>
        <p:txBody>
          <a:bodyPr vert="horz" wrap="square" lIns="108373" tIns="54187" rIns="108373" bIns="54187" numCol="1" rtlCol="0" anchor="t" anchorCtr="0" compatLnSpc="1">
            <a:prstTxWarp prst="textNoShape">
              <a:avLst/>
            </a:prstTxWarp>
          </a:bodyPr>
          <a:lstStyle/>
          <a:p>
            <a:pPr defTabSz="1083747">
              <a:defRPr/>
            </a:pPr>
            <a:endParaRPr lang="hu-HU" sz="2133">
              <a:solidFill>
                <a:srgbClr val="000000"/>
              </a:solidFill>
            </a:endParaRPr>
          </a:p>
        </p:txBody>
      </p:sp>
      <p:sp>
        <p:nvSpPr>
          <p:cNvPr id="17" name="Text Box 4">
            <a:extLst>
              <a:ext uri="{FF2B5EF4-FFF2-40B4-BE49-F238E27FC236}">
                <a16:creationId xmlns:a16="http://schemas.microsoft.com/office/drawing/2014/main" id="{8176CE20-D918-5C47-9434-B2C4CFBAEE02}"/>
              </a:ext>
            </a:extLst>
          </p:cNvPr>
          <p:cNvSpPr txBox="1">
            <a:spLocks noChangeArrowheads="1"/>
          </p:cNvSpPr>
          <p:nvPr/>
        </p:nvSpPr>
        <p:spPr bwMode="auto">
          <a:xfrm>
            <a:off x="2207568" y="116632"/>
            <a:ext cx="82296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FontTx/>
              <a:buNone/>
            </a:pPr>
            <a:r>
              <a:rPr lang="hu-HU" altLang="hu-HU" sz="4400" dirty="0">
                <a:solidFill>
                  <a:srgbClr val="294143"/>
                </a:solidFill>
              </a:rPr>
              <a:t>Henderson-</a:t>
            </a:r>
            <a:r>
              <a:rPr lang="hu-HU" altLang="hu-HU" sz="4400" dirty="0" err="1">
                <a:solidFill>
                  <a:srgbClr val="294143"/>
                </a:solidFill>
              </a:rPr>
              <a:t>Hasselbalch</a:t>
            </a:r>
            <a:endParaRPr lang="hu-HU" altLang="hu-HU" sz="4400" dirty="0">
              <a:solidFill>
                <a:srgbClr val="294143"/>
              </a:solidFill>
            </a:endParaRPr>
          </a:p>
        </p:txBody>
      </p:sp>
      <p:sp>
        <p:nvSpPr>
          <p:cNvPr id="12" name="Rectangle 3">
            <a:extLst>
              <a:ext uri="{FF2B5EF4-FFF2-40B4-BE49-F238E27FC236}">
                <a16:creationId xmlns:a16="http://schemas.microsoft.com/office/drawing/2014/main" id="{6D1030DB-A89C-8A49-A770-05D087F87270}"/>
              </a:ext>
            </a:extLst>
          </p:cNvPr>
          <p:cNvSpPr txBox="1">
            <a:spLocks noChangeArrowheads="1"/>
          </p:cNvSpPr>
          <p:nvPr/>
        </p:nvSpPr>
        <p:spPr bwMode="auto">
          <a:xfrm>
            <a:off x="1846956" y="1447527"/>
            <a:ext cx="7772400" cy="387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defTabSz="762000" rtl="0" eaLnBrk="0" fontAlgn="base" hangingPunct="0">
              <a:spcBef>
                <a:spcPct val="20000"/>
              </a:spcBef>
              <a:spcAft>
                <a:spcPct val="0"/>
              </a:spcAft>
              <a:buSzPct val="100000"/>
              <a:buChar char="•"/>
              <a:defRPr sz="3200">
                <a:solidFill>
                  <a:schemeClr val="tx1"/>
                </a:solidFill>
                <a:latin typeface="+mn-lt"/>
                <a:ea typeface="+mn-ea"/>
                <a:cs typeface="+mn-cs"/>
              </a:defRPr>
            </a:lvl1pPr>
            <a:lvl2pPr marL="742950" indent="-285750" algn="l" defTabSz="762000" rtl="0" eaLnBrk="0" fontAlgn="base" hangingPunct="0">
              <a:spcBef>
                <a:spcPct val="20000"/>
              </a:spcBef>
              <a:spcAft>
                <a:spcPct val="0"/>
              </a:spcAft>
              <a:buSzPct val="100000"/>
              <a:buChar char="–"/>
              <a:defRPr sz="2800">
                <a:solidFill>
                  <a:schemeClr val="tx1"/>
                </a:solidFill>
                <a:latin typeface="+mn-lt"/>
              </a:defRPr>
            </a:lvl2pPr>
            <a:lvl3pPr marL="1143000" indent="-228600" algn="l" defTabSz="762000" rtl="0" eaLnBrk="0" fontAlgn="base" hangingPunct="0">
              <a:spcBef>
                <a:spcPct val="20000"/>
              </a:spcBef>
              <a:spcAft>
                <a:spcPct val="0"/>
              </a:spcAft>
              <a:buSzPct val="100000"/>
              <a:buChar char="•"/>
              <a:defRPr sz="2400">
                <a:solidFill>
                  <a:schemeClr val="tx1"/>
                </a:solidFill>
                <a:latin typeface="+mn-lt"/>
              </a:defRPr>
            </a:lvl3pPr>
            <a:lvl4pPr marL="1600200" indent="-228600" algn="l" defTabSz="762000" rtl="0" eaLnBrk="0" fontAlgn="base" hangingPunct="0">
              <a:spcBef>
                <a:spcPct val="20000"/>
              </a:spcBef>
              <a:spcAft>
                <a:spcPct val="0"/>
              </a:spcAft>
              <a:buSzPct val="100000"/>
              <a:buChar char="–"/>
              <a:defRPr sz="2000">
                <a:solidFill>
                  <a:schemeClr val="tx1"/>
                </a:solidFill>
                <a:latin typeface="+mn-lt"/>
              </a:defRPr>
            </a:lvl4pPr>
            <a:lvl5pPr marL="2057400" indent="-228600" algn="l" defTabSz="762000" rtl="0" eaLnBrk="0" fontAlgn="base" hangingPunct="0">
              <a:spcBef>
                <a:spcPct val="20000"/>
              </a:spcBef>
              <a:spcAft>
                <a:spcPct val="0"/>
              </a:spcAft>
              <a:buSzPct val="100000"/>
              <a:buChar char="•"/>
              <a:defRPr sz="2000">
                <a:solidFill>
                  <a:schemeClr val="tx1"/>
                </a:solidFill>
                <a:latin typeface="+mn-lt"/>
              </a:defRPr>
            </a:lvl5pPr>
            <a:lvl6pPr marL="2514600" indent="-228600" algn="l" defTabSz="762000" rtl="0" eaLnBrk="0" fontAlgn="base" hangingPunct="0">
              <a:spcBef>
                <a:spcPct val="20000"/>
              </a:spcBef>
              <a:spcAft>
                <a:spcPct val="0"/>
              </a:spcAft>
              <a:buSzPct val="100000"/>
              <a:buChar char="•"/>
              <a:defRPr sz="2000">
                <a:solidFill>
                  <a:schemeClr val="tx1"/>
                </a:solidFill>
                <a:latin typeface="+mn-lt"/>
              </a:defRPr>
            </a:lvl6pPr>
            <a:lvl7pPr marL="2971800" indent="-228600" algn="l" defTabSz="762000" rtl="0" eaLnBrk="0" fontAlgn="base" hangingPunct="0">
              <a:spcBef>
                <a:spcPct val="20000"/>
              </a:spcBef>
              <a:spcAft>
                <a:spcPct val="0"/>
              </a:spcAft>
              <a:buSzPct val="100000"/>
              <a:buChar char="•"/>
              <a:defRPr sz="2000">
                <a:solidFill>
                  <a:schemeClr val="tx1"/>
                </a:solidFill>
                <a:latin typeface="+mn-lt"/>
              </a:defRPr>
            </a:lvl7pPr>
            <a:lvl8pPr marL="3429000" indent="-228600" algn="l" defTabSz="762000" rtl="0" eaLnBrk="0" fontAlgn="base" hangingPunct="0">
              <a:spcBef>
                <a:spcPct val="20000"/>
              </a:spcBef>
              <a:spcAft>
                <a:spcPct val="0"/>
              </a:spcAft>
              <a:buSzPct val="100000"/>
              <a:buChar char="•"/>
              <a:defRPr sz="2000">
                <a:solidFill>
                  <a:schemeClr val="tx1"/>
                </a:solidFill>
                <a:latin typeface="+mn-lt"/>
              </a:defRPr>
            </a:lvl8pPr>
            <a:lvl9pPr marL="3886200" indent="-228600" algn="l" defTabSz="762000" rtl="0" eaLnBrk="0" fontAlgn="base" hangingPunct="0">
              <a:spcBef>
                <a:spcPct val="20000"/>
              </a:spcBef>
              <a:spcAft>
                <a:spcPct val="0"/>
              </a:spcAft>
              <a:buSzPct val="100000"/>
              <a:buChar char="•"/>
              <a:defRPr sz="2000">
                <a:solidFill>
                  <a:schemeClr val="tx1"/>
                </a:solidFill>
                <a:latin typeface="+mn-lt"/>
              </a:defRPr>
            </a:lvl9pPr>
          </a:lstStyle>
          <a:p>
            <a:pPr>
              <a:defRPr/>
            </a:pPr>
            <a:r>
              <a:rPr lang="hu-HU" altLang="hu-HU" kern="0">
                <a:solidFill>
                  <a:srgbClr val="294143"/>
                </a:solidFill>
              </a:rPr>
              <a:t>Lawrence Joseph Henderson</a:t>
            </a:r>
          </a:p>
          <a:p>
            <a:pPr lvl="2">
              <a:defRPr/>
            </a:pPr>
            <a:r>
              <a:rPr lang="hu-HU" altLang="hu-HU" kern="0">
                <a:solidFill>
                  <a:srgbClr val="294143"/>
                </a:solidFill>
              </a:rPr>
              <a:t>Harvard: physiologist, chemist, biologist, filosophers, sociologist</a:t>
            </a:r>
          </a:p>
          <a:p>
            <a:pPr lvl="2">
              <a:defRPr/>
            </a:pPr>
            <a:r>
              <a:rPr lang="hu-HU" altLang="hu-HU" kern="0">
                <a:solidFill>
                  <a:srgbClr val="294143"/>
                </a:solidFill>
              </a:rPr>
              <a:t>1906-ban leírja a sav-bázis-puffer rendszerek viszonyát: K = [H</a:t>
            </a:r>
            <a:r>
              <a:rPr lang="hu-HU" altLang="hu-HU" kern="0" baseline="30000">
                <a:solidFill>
                  <a:srgbClr val="294143"/>
                </a:solidFill>
              </a:rPr>
              <a:t>+</a:t>
            </a:r>
            <a:r>
              <a:rPr lang="hu-HU" altLang="hu-HU" kern="0">
                <a:solidFill>
                  <a:srgbClr val="294143"/>
                </a:solidFill>
              </a:rPr>
              <a:t>] [HCO</a:t>
            </a:r>
            <a:r>
              <a:rPr lang="hu-HU" altLang="hu-HU" kern="0" baseline="-25000">
                <a:solidFill>
                  <a:srgbClr val="294143"/>
                </a:solidFill>
              </a:rPr>
              <a:t>3</a:t>
            </a:r>
            <a:r>
              <a:rPr lang="hu-HU" altLang="hu-HU" kern="0" baseline="30000">
                <a:solidFill>
                  <a:srgbClr val="294143"/>
                </a:solidFill>
              </a:rPr>
              <a:t>-</a:t>
            </a:r>
            <a:r>
              <a:rPr lang="hu-HU" altLang="hu-HU" kern="0">
                <a:solidFill>
                  <a:srgbClr val="294143"/>
                </a:solidFill>
              </a:rPr>
              <a:t>] / [dCO</a:t>
            </a:r>
            <a:r>
              <a:rPr lang="hu-HU" altLang="hu-HU" kern="0" baseline="-25000">
                <a:solidFill>
                  <a:srgbClr val="294143"/>
                </a:solidFill>
              </a:rPr>
              <a:t>2</a:t>
            </a:r>
            <a:r>
              <a:rPr lang="hu-HU" altLang="hu-HU" kern="0">
                <a:solidFill>
                  <a:srgbClr val="294143"/>
                </a:solidFill>
              </a:rPr>
              <a:t>] </a:t>
            </a:r>
          </a:p>
          <a:p>
            <a:pPr>
              <a:defRPr/>
            </a:pPr>
            <a:r>
              <a:rPr lang="hu-HU" altLang="hu-HU" kern="0">
                <a:solidFill>
                  <a:srgbClr val="294143"/>
                </a:solidFill>
              </a:rPr>
              <a:t>Karl Albert Hasselbalch</a:t>
            </a:r>
          </a:p>
          <a:p>
            <a:pPr lvl="2">
              <a:defRPr/>
            </a:pPr>
            <a:r>
              <a:rPr lang="hu-HU" altLang="hu-HU" kern="0">
                <a:solidFill>
                  <a:srgbClr val="294143"/>
                </a:solidFill>
              </a:rPr>
              <a:t>Coppenhagen:  physicist, chemist</a:t>
            </a:r>
          </a:p>
          <a:p>
            <a:pPr lvl="2">
              <a:defRPr/>
            </a:pPr>
            <a:r>
              <a:rPr lang="hu-HU" altLang="hu-HU" kern="0">
                <a:solidFill>
                  <a:srgbClr val="294143"/>
                </a:solidFill>
              </a:rPr>
              <a:t>1916 applies Henderson’s equation</a:t>
            </a:r>
          </a:p>
          <a:p>
            <a:pPr lvl="2">
              <a:defRPr/>
            </a:pPr>
            <a:r>
              <a:rPr lang="hu-HU" altLang="hu-HU" kern="0">
                <a:solidFill>
                  <a:srgbClr val="294143"/>
                </a:solidFill>
              </a:rPr>
              <a:t>Introduces the term: „standardized pH”</a:t>
            </a:r>
          </a:p>
        </p:txBody>
      </p:sp>
      <p:pic>
        <p:nvPicPr>
          <p:cNvPr id="16" name="Picture 18">
            <a:extLst>
              <a:ext uri="{FF2B5EF4-FFF2-40B4-BE49-F238E27FC236}">
                <a16:creationId xmlns:a16="http://schemas.microsoft.com/office/drawing/2014/main" id="{742DC4C1-DF35-2C40-856B-198D0AAB07C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85094" y="5616302"/>
            <a:ext cx="2759075" cy="71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9">
            <a:extLst>
              <a:ext uri="{FF2B5EF4-FFF2-40B4-BE49-F238E27FC236}">
                <a16:creationId xmlns:a16="http://schemas.microsoft.com/office/drawing/2014/main" id="{CDC331B9-AC50-3045-80A4-521D9922C41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31569" y="5613127"/>
            <a:ext cx="4324350"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1">
            <a:extLst>
              <a:ext uri="{FF2B5EF4-FFF2-40B4-BE49-F238E27FC236}">
                <a16:creationId xmlns:a16="http://schemas.microsoft.com/office/drawing/2014/main" id="{9F00D2BA-CF38-D244-B037-0674003953E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133581" y="1363390"/>
            <a:ext cx="1793875" cy="165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2">
            <a:extLst>
              <a:ext uri="{FF2B5EF4-FFF2-40B4-BE49-F238E27FC236}">
                <a16:creationId xmlns:a16="http://schemas.microsoft.com/office/drawing/2014/main" id="{C34ED87F-31C3-FA41-8786-89E3D092D64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684444" y="3376340"/>
            <a:ext cx="1308100" cy="185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267741009"/>
      </p:ext>
    </p:extLst>
  </p:cSld>
  <p:clrMapOvr>
    <a:masterClrMapping/>
  </p:clrMapOvr>
  <p:transition advTm="1079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060">
            <a:extLst>
              <a:ext uri="{FF2B5EF4-FFF2-40B4-BE49-F238E27FC236}">
                <a16:creationId xmlns:a16="http://schemas.microsoft.com/office/drawing/2014/main" id="{1D3F96C7-2BE1-D64E-8287-C72A9D5CDE0D}"/>
              </a:ext>
            </a:extLst>
          </p:cNvPr>
          <p:cNvSpPr>
            <a:spLocks noGrp="1" noChangeArrowheads="1"/>
          </p:cNvSpPr>
          <p:nvPr>
            <p:ph type="title"/>
          </p:nvPr>
        </p:nvSpPr>
        <p:spPr>
          <a:xfrm>
            <a:off x="2077155" y="-273755"/>
            <a:ext cx="8579556" cy="993422"/>
          </a:xfrm>
        </p:spPr>
        <p:txBody>
          <a:bodyPr vert="horz" wrap="square" lIns="107245" tIns="52681" rIns="107245" bIns="52681" numCol="1" anchor="ctr" anchorCtr="0" compatLnSpc="1">
            <a:prstTxWarp prst="textNoShape">
              <a:avLst/>
            </a:prstTxWarp>
          </a:bodyPr>
          <a:lstStyle/>
          <a:p>
            <a:pPr algn="l"/>
            <a:r>
              <a:rPr lang="hu-HU" altLang="hu-HU">
                <a:solidFill>
                  <a:schemeClr val="tx1"/>
                </a:solidFill>
              </a:rPr>
              <a:t> </a:t>
            </a:r>
            <a:endParaRPr lang="en-GB" altLang="hu-HU" b="1">
              <a:solidFill>
                <a:srgbClr val="FFFFFF"/>
              </a:solidFill>
            </a:endParaRPr>
          </a:p>
        </p:txBody>
      </p:sp>
      <p:sp>
        <p:nvSpPr>
          <p:cNvPr id="8" name="Rectangle 9" descr="Vastag átlós felfelé">
            <a:extLst>
              <a:ext uri="{FF2B5EF4-FFF2-40B4-BE49-F238E27FC236}">
                <a16:creationId xmlns:a16="http://schemas.microsoft.com/office/drawing/2014/main" id="{E9374596-2F4B-924E-B50E-EB6F45A059F6}"/>
              </a:ext>
            </a:extLst>
          </p:cNvPr>
          <p:cNvSpPr>
            <a:spLocks noChangeArrowheads="1"/>
          </p:cNvSpPr>
          <p:nvPr/>
        </p:nvSpPr>
        <p:spPr bwMode="auto">
          <a:xfrm>
            <a:off x="0" y="6525344"/>
            <a:ext cx="12192000" cy="43348"/>
          </a:xfrm>
          <a:prstGeom prst="rect">
            <a:avLst/>
          </a:prstGeom>
          <a:gradFill>
            <a:gsLst>
              <a:gs pos="0">
                <a:srgbClr val="C03844"/>
              </a:gs>
              <a:gs pos="50000">
                <a:srgbClr val="C06A70"/>
              </a:gs>
              <a:gs pos="100000">
                <a:srgbClr val="BBB2C0"/>
              </a:gs>
            </a:gsLst>
            <a:lin ang="0" scaled="1"/>
          </a:gradFill>
          <a:ln>
            <a:noFill/>
          </a:ln>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pic>
        <p:nvPicPr>
          <p:cNvPr id="13" name="Kép 44">
            <a:extLst>
              <a:ext uri="{FF2B5EF4-FFF2-40B4-BE49-F238E27FC236}">
                <a16:creationId xmlns:a16="http://schemas.microsoft.com/office/drawing/2014/main" id="{61B1D45C-EBC5-0144-8212-B6776A7056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57510" y="188640"/>
            <a:ext cx="515154" cy="515154"/>
          </a:xfrm>
          <a:prstGeom prst="rect">
            <a:avLst/>
          </a:prstGeom>
        </p:spPr>
      </p:pic>
      <p:pic>
        <p:nvPicPr>
          <p:cNvPr id="14" name="Picture 13" descr="A picture containing food&#10;&#10;Description automatically generated">
            <a:extLst>
              <a:ext uri="{FF2B5EF4-FFF2-40B4-BE49-F238E27FC236}">
                <a16:creationId xmlns:a16="http://schemas.microsoft.com/office/drawing/2014/main" id="{CBC18AD6-29BC-1D4D-B155-5C08CB848A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56915" y="188640"/>
            <a:ext cx="539685" cy="515154"/>
          </a:xfrm>
          <a:prstGeom prst="rect">
            <a:avLst/>
          </a:prstGeom>
        </p:spPr>
      </p:pic>
      <p:sp>
        <p:nvSpPr>
          <p:cNvPr id="15" name="Téglalap 40">
            <a:extLst>
              <a:ext uri="{FF2B5EF4-FFF2-40B4-BE49-F238E27FC236}">
                <a16:creationId xmlns:a16="http://schemas.microsoft.com/office/drawing/2014/main" id="{1C536F62-E0FF-6447-A34E-1C9A4ADD2C9E}"/>
              </a:ext>
            </a:extLst>
          </p:cNvPr>
          <p:cNvSpPr/>
          <p:nvPr/>
        </p:nvSpPr>
        <p:spPr bwMode="auto">
          <a:xfrm>
            <a:off x="-28191" y="6568693"/>
            <a:ext cx="12220192" cy="359387"/>
          </a:xfrm>
          <a:prstGeom prst="rect">
            <a:avLst/>
          </a:prstGeom>
          <a:solidFill>
            <a:srgbClr val="ECECEC"/>
          </a:solidFill>
          <a:ln w="12700" cap="flat" cmpd="sng" algn="ctr">
            <a:noFill/>
            <a:prstDash val="solid"/>
            <a:round/>
            <a:headEnd type="none" w="sm" len="sm"/>
            <a:tailEnd type="none" w="sm" len="sm"/>
          </a:ln>
          <a:effectLst/>
        </p:spPr>
        <p:txBody>
          <a:bodyPr vert="horz" wrap="square" lIns="108373" tIns="54187" rIns="108373" bIns="54187" numCol="1" rtlCol="0" anchor="t" anchorCtr="0" compatLnSpc="1">
            <a:prstTxWarp prst="textNoShape">
              <a:avLst/>
            </a:prstTxWarp>
          </a:bodyPr>
          <a:lstStyle/>
          <a:p>
            <a:pPr defTabSz="1083747">
              <a:defRPr/>
            </a:pPr>
            <a:endParaRPr lang="hu-HU" sz="2133">
              <a:solidFill>
                <a:srgbClr val="000000"/>
              </a:solidFill>
            </a:endParaRPr>
          </a:p>
        </p:txBody>
      </p:sp>
      <p:sp>
        <p:nvSpPr>
          <p:cNvPr id="11" name="Lekerekített téglalap 2">
            <a:extLst>
              <a:ext uri="{FF2B5EF4-FFF2-40B4-BE49-F238E27FC236}">
                <a16:creationId xmlns:a16="http://schemas.microsoft.com/office/drawing/2014/main" id="{48840CEF-7C08-0F40-873E-23FF6F72D199}"/>
              </a:ext>
            </a:extLst>
          </p:cNvPr>
          <p:cNvSpPr>
            <a:spLocks noChangeArrowheads="1"/>
          </p:cNvSpPr>
          <p:nvPr/>
        </p:nvSpPr>
        <p:spPr bwMode="auto">
          <a:xfrm>
            <a:off x="1631504" y="3063019"/>
            <a:ext cx="9577064" cy="798030"/>
          </a:xfrm>
          <a:prstGeom prst="roundRect">
            <a:avLst>
              <a:gd name="adj" fmla="val 16667"/>
            </a:avLst>
          </a:prstGeom>
          <a:solidFill>
            <a:schemeClr val="bg1"/>
          </a:solidFill>
          <a:ln w="28575">
            <a:solidFill>
              <a:srgbClr val="FF0000"/>
            </a:solidFill>
            <a:round/>
            <a:headEnd type="none" w="sm" len="sm"/>
            <a:tailEnd type="none" w="sm" len="sm"/>
          </a:ln>
        </p:spPr>
        <p:txBody>
          <a:bodyPr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None/>
            </a:pPr>
            <a:r>
              <a:rPr lang="hu-HU" altLang="hu-HU" sz="4400" dirty="0">
                <a:solidFill>
                  <a:srgbClr val="294143"/>
                </a:solidFill>
              </a:rPr>
              <a:t>Vérgázelemzés</a:t>
            </a:r>
          </a:p>
        </p:txBody>
      </p:sp>
      <p:pic>
        <p:nvPicPr>
          <p:cNvPr id="10" name="Kép 43">
            <a:extLst>
              <a:ext uri="{FF2B5EF4-FFF2-40B4-BE49-F238E27FC236}">
                <a16:creationId xmlns:a16="http://schemas.microsoft.com/office/drawing/2014/main" id="{4D40331B-AAE9-AF46-8A45-FCCA7EA20DD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192" y="4404"/>
            <a:ext cx="1580689" cy="947283"/>
          </a:xfrm>
          <a:prstGeom prst="rect">
            <a:avLst/>
          </a:prstGeom>
        </p:spPr>
      </p:pic>
      <p:pic>
        <p:nvPicPr>
          <p:cNvPr id="16" name="Kép 45">
            <a:extLst>
              <a:ext uri="{FF2B5EF4-FFF2-40B4-BE49-F238E27FC236}">
                <a16:creationId xmlns:a16="http://schemas.microsoft.com/office/drawing/2014/main" id="{34C45FD4-9477-3749-9B7D-55F040017E4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5440" y="95964"/>
            <a:ext cx="419445" cy="405043"/>
          </a:xfrm>
          <a:prstGeom prst="rect">
            <a:avLst/>
          </a:prstGeom>
        </p:spPr>
      </p:pic>
    </p:spTree>
    <p:extLst>
      <p:ext uri="{BB962C8B-B14F-4D97-AF65-F5344CB8AC3E}">
        <p14:creationId xmlns:p14="http://schemas.microsoft.com/office/powerpoint/2010/main" val="2998529506"/>
      </p:ext>
    </p:extLst>
  </p:cSld>
  <p:clrMapOvr>
    <a:masterClrMapping/>
  </p:clrMapOvr>
  <mc:AlternateContent xmlns:mc="http://schemas.openxmlformats.org/markup-compatibility/2006" xmlns:p14="http://schemas.microsoft.com/office/powerpoint/2010/main">
    <mc:Choice Requires="p14">
      <p:transition spd="slow" p14:dur="2000" advTm="1008"/>
    </mc:Choice>
    <mc:Fallback xmlns="">
      <p:transition spd="slow" advTm="1008"/>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4" name="Rectangle 4">
            <a:extLst>
              <a:ext uri="{FF2B5EF4-FFF2-40B4-BE49-F238E27FC236}">
                <a16:creationId xmlns:a16="http://schemas.microsoft.com/office/drawing/2014/main" id="{E8D9DFB0-F643-6146-AEBC-7893DF38D478}"/>
              </a:ext>
            </a:extLst>
          </p:cNvPr>
          <p:cNvSpPr>
            <a:spLocks noChangeArrowheads="1"/>
          </p:cNvSpPr>
          <p:nvPr/>
        </p:nvSpPr>
        <p:spPr bwMode="auto">
          <a:xfrm>
            <a:off x="4165600" y="6770511"/>
            <a:ext cx="3860800" cy="541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de-DE" altLang="hu-HU" sz="2844">
              <a:solidFill>
                <a:srgbClr val="000000"/>
              </a:solidFill>
            </a:endParaRPr>
          </a:p>
        </p:txBody>
      </p:sp>
      <p:sp>
        <p:nvSpPr>
          <p:cNvPr id="40" name="Rectangle 9" descr="Vastag átlós felfelé">
            <a:extLst>
              <a:ext uri="{FF2B5EF4-FFF2-40B4-BE49-F238E27FC236}">
                <a16:creationId xmlns:a16="http://schemas.microsoft.com/office/drawing/2014/main" id="{C6D2B10B-11F0-D849-8EEE-E9F775A152B6}"/>
              </a:ext>
            </a:extLst>
          </p:cNvPr>
          <p:cNvSpPr>
            <a:spLocks noChangeArrowheads="1"/>
          </p:cNvSpPr>
          <p:nvPr/>
        </p:nvSpPr>
        <p:spPr bwMode="auto">
          <a:xfrm>
            <a:off x="1618287" y="868446"/>
            <a:ext cx="9505055" cy="62517"/>
          </a:xfrm>
          <a:prstGeom prst="rect">
            <a:avLst/>
          </a:prstGeom>
          <a:gradFill rotWithShape="0">
            <a:gsLst>
              <a:gs pos="0">
                <a:srgbClr val="15AAA6"/>
              </a:gs>
              <a:gs pos="50000">
                <a:srgbClr val="73BFBF"/>
              </a:gs>
              <a:gs pos="100000">
                <a:srgbClr val="D9F3EE"/>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sp>
        <p:nvSpPr>
          <p:cNvPr id="43" name="Rectangle 9" descr="Vastag átlós felfelé">
            <a:extLst>
              <a:ext uri="{FF2B5EF4-FFF2-40B4-BE49-F238E27FC236}">
                <a16:creationId xmlns:a16="http://schemas.microsoft.com/office/drawing/2014/main" id="{DC49D014-CA91-6744-8B16-DD0AFDE24CDB}"/>
              </a:ext>
            </a:extLst>
          </p:cNvPr>
          <p:cNvSpPr>
            <a:spLocks noChangeArrowheads="1"/>
          </p:cNvSpPr>
          <p:nvPr/>
        </p:nvSpPr>
        <p:spPr bwMode="auto">
          <a:xfrm>
            <a:off x="0" y="6525344"/>
            <a:ext cx="12192000" cy="43348"/>
          </a:xfrm>
          <a:prstGeom prst="rect">
            <a:avLst/>
          </a:prstGeom>
          <a:gradFill>
            <a:gsLst>
              <a:gs pos="0">
                <a:srgbClr val="C03844"/>
              </a:gs>
              <a:gs pos="50000">
                <a:srgbClr val="C06A70"/>
              </a:gs>
              <a:gs pos="100000">
                <a:srgbClr val="BBB2C0"/>
              </a:gs>
            </a:gsLst>
            <a:lin ang="0" scaled="1"/>
          </a:gradFill>
          <a:ln>
            <a:noFill/>
          </a:ln>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pic>
        <p:nvPicPr>
          <p:cNvPr id="44" name="Kép 43">
            <a:extLst>
              <a:ext uri="{FF2B5EF4-FFF2-40B4-BE49-F238E27FC236}">
                <a16:creationId xmlns:a16="http://schemas.microsoft.com/office/drawing/2014/main" id="{16D68B96-E9EA-E944-B457-FA649DCF82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192" y="4404"/>
            <a:ext cx="1580689" cy="947283"/>
          </a:xfrm>
          <a:prstGeom prst="rect">
            <a:avLst/>
          </a:prstGeom>
        </p:spPr>
      </p:pic>
      <p:pic>
        <p:nvPicPr>
          <p:cNvPr id="45" name="Kép 44">
            <a:extLst>
              <a:ext uri="{FF2B5EF4-FFF2-40B4-BE49-F238E27FC236}">
                <a16:creationId xmlns:a16="http://schemas.microsoft.com/office/drawing/2014/main" id="{25B8F450-A741-7F46-96DE-1406641072C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57510" y="188640"/>
            <a:ext cx="515154" cy="515154"/>
          </a:xfrm>
          <a:prstGeom prst="rect">
            <a:avLst/>
          </a:prstGeom>
        </p:spPr>
      </p:pic>
      <p:pic>
        <p:nvPicPr>
          <p:cNvPr id="46" name="Kép 45">
            <a:extLst>
              <a:ext uri="{FF2B5EF4-FFF2-40B4-BE49-F238E27FC236}">
                <a16:creationId xmlns:a16="http://schemas.microsoft.com/office/drawing/2014/main" id="{037CEAAB-69E6-5349-BBDE-4AA9E097DC7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5440" y="95964"/>
            <a:ext cx="419445" cy="405043"/>
          </a:xfrm>
          <a:prstGeom prst="rect">
            <a:avLst/>
          </a:prstGeom>
        </p:spPr>
      </p:pic>
      <p:pic>
        <p:nvPicPr>
          <p:cNvPr id="13" name="Picture 12" descr="A picture containing food&#10;&#10;Description automatically generated">
            <a:extLst>
              <a:ext uri="{FF2B5EF4-FFF2-40B4-BE49-F238E27FC236}">
                <a16:creationId xmlns:a16="http://schemas.microsoft.com/office/drawing/2014/main" id="{01305211-F37C-0F40-B215-33625F7923A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956915" y="188640"/>
            <a:ext cx="539685" cy="515154"/>
          </a:xfrm>
          <a:prstGeom prst="rect">
            <a:avLst/>
          </a:prstGeom>
        </p:spPr>
      </p:pic>
      <p:sp>
        <p:nvSpPr>
          <p:cNvPr id="14" name="Téglalap 40">
            <a:extLst>
              <a:ext uri="{FF2B5EF4-FFF2-40B4-BE49-F238E27FC236}">
                <a16:creationId xmlns:a16="http://schemas.microsoft.com/office/drawing/2014/main" id="{8C171D1F-E5E9-E740-8C4B-417546C0C148}"/>
              </a:ext>
            </a:extLst>
          </p:cNvPr>
          <p:cNvSpPr/>
          <p:nvPr/>
        </p:nvSpPr>
        <p:spPr bwMode="auto">
          <a:xfrm>
            <a:off x="-28191" y="6568693"/>
            <a:ext cx="12220192" cy="359387"/>
          </a:xfrm>
          <a:prstGeom prst="rect">
            <a:avLst/>
          </a:prstGeom>
          <a:solidFill>
            <a:srgbClr val="ECECEC"/>
          </a:solidFill>
          <a:ln w="12700" cap="flat" cmpd="sng" algn="ctr">
            <a:noFill/>
            <a:prstDash val="solid"/>
            <a:round/>
            <a:headEnd type="none" w="sm" len="sm"/>
            <a:tailEnd type="none" w="sm" len="sm"/>
          </a:ln>
          <a:effectLst/>
        </p:spPr>
        <p:txBody>
          <a:bodyPr vert="horz" wrap="square" lIns="108373" tIns="54187" rIns="108373" bIns="54187" numCol="1" rtlCol="0" anchor="t" anchorCtr="0" compatLnSpc="1">
            <a:prstTxWarp prst="textNoShape">
              <a:avLst/>
            </a:prstTxWarp>
          </a:bodyPr>
          <a:lstStyle/>
          <a:p>
            <a:pPr defTabSz="1083747">
              <a:defRPr/>
            </a:pPr>
            <a:endParaRPr lang="hu-HU" sz="2133">
              <a:solidFill>
                <a:srgbClr val="000000"/>
              </a:solidFill>
            </a:endParaRPr>
          </a:p>
        </p:txBody>
      </p:sp>
      <p:sp>
        <p:nvSpPr>
          <p:cNvPr id="17" name="Text Box 4">
            <a:extLst>
              <a:ext uri="{FF2B5EF4-FFF2-40B4-BE49-F238E27FC236}">
                <a16:creationId xmlns:a16="http://schemas.microsoft.com/office/drawing/2014/main" id="{8176CE20-D918-5C47-9434-B2C4CFBAEE02}"/>
              </a:ext>
            </a:extLst>
          </p:cNvPr>
          <p:cNvSpPr txBox="1">
            <a:spLocks noChangeArrowheads="1"/>
          </p:cNvSpPr>
          <p:nvPr/>
        </p:nvSpPr>
        <p:spPr bwMode="auto">
          <a:xfrm>
            <a:off x="2207568" y="116632"/>
            <a:ext cx="82296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FontTx/>
              <a:buNone/>
            </a:pPr>
            <a:r>
              <a:rPr lang="hu-HU" altLang="hu-HU" sz="4400" dirty="0" err="1">
                <a:solidFill>
                  <a:srgbClr val="294143"/>
                </a:solidFill>
              </a:rPr>
              <a:t>History</a:t>
            </a:r>
            <a:endParaRPr lang="hu-HU" altLang="hu-HU" sz="4400" dirty="0">
              <a:solidFill>
                <a:srgbClr val="294143"/>
              </a:solidFill>
            </a:endParaRPr>
          </a:p>
        </p:txBody>
      </p:sp>
      <p:sp>
        <p:nvSpPr>
          <p:cNvPr id="15" name="Rectangle 7">
            <a:extLst>
              <a:ext uri="{FF2B5EF4-FFF2-40B4-BE49-F238E27FC236}">
                <a16:creationId xmlns:a16="http://schemas.microsoft.com/office/drawing/2014/main" id="{638DD2BE-7C9C-D54D-890B-20DB339AAAE9}"/>
              </a:ext>
            </a:extLst>
          </p:cNvPr>
          <p:cNvSpPr txBox="1">
            <a:spLocks noChangeArrowheads="1"/>
          </p:cNvSpPr>
          <p:nvPr/>
        </p:nvSpPr>
        <p:spPr bwMode="auto">
          <a:xfrm>
            <a:off x="2340793" y="1357313"/>
            <a:ext cx="8867775" cy="485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lvl1pPr marL="342900" indent="-342900" algn="l" defTabSz="762000" rtl="0" eaLnBrk="0" fontAlgn="base" hangingPunct="0">
              <a:spcBef>
                <a:spcPct val="20000"/>
              </a:spcBef>
              <a:spcAft>
                <a:spcPct val="0"/>
              </a:spcAft>
              <a:buSzPct val="100000"/>
              <a:buChar char="•"/>
              <a:defRPr sz="3200">
                <a:solidFill>
                  <a:schemeClr val="tx1"/>
                </a:solidFill>
                <a:latin typeface="+mn-lt"/>
                <a:ea typeface="+mn-ea"/>
                <a:cs typeface="+mn-cs"/>
              </a:defRPr>
            </a:lvl1pPr>
            <a:lvl2pPr marL="742950" indent="-285750" algn="l" defTabSz="762000" rtl="0" eaLnBrk="0" fontAlgn="base" hangingPunct="0">
              <a:spcBef>
                <a:spcPct val="20000"/>
              </a:spcBef>
              <a:spcAft>
                <a:spcPct val="0"/>
              </a:spcAft>
              <a:buSzPct val="100000"/>
              <a:buChar char="–"/>
              <a:defRPr sz="2800">
                <a:solidFill>
                  <a:schemeClr val="tx1"/>
                </a:solidFill>
                <a:latin typeface="+mn-lt"/>
              </a:defRPr>
            </a:lvl2pPr>
            <a:lvl3pPr marL="1143000" indent="-228600" algn="l" defTabSz="762000" rtl="0" eaLnBrk="0" fontAlgn="base" hangingPunct="0">
              <a:spcBef>
                <a:spcPct val="20000"/>
              </a:spcBef>
              <a:spcAft>
                <a:spcPct val="0"/>
              </a:spcAft>
              <a:buSzPct val="100000"/>
              <a:buChar char="•"/>
              <a:defRPr sz="2400">
                <a:solidFill>
                  <a:schemeClr val="tx1"/>
                </a:solidFill>
                <a:latin typeface="+mn-lt"/>
              </a:defRPr>
            </a:lvl3pPr>
            <a:lvl4pPr marL="1600200" indent="-228600" algn="l" defTabSz="762000" rtl="0" eaLnBrk="0" fontAlgn="base" hangingPunct="0">
              <a:spcBef>
                <a:spcPct val="20000"/>
              </a:spcBef>
              <a:spcAft>
                <a:spcPct val="0"/>
              </a:spcAft>
              <a:buSzPct val="100000"/>
              <a:buChar char="–"/>
              <a:defRPr sz="2000">
                <a:solidFill>
                  <a:schemeClr val="tx1"/>
                </a:solidFill>
                <a:latin typeface="+mn-lt"/>
              </a:defRPr>
            </a:lvl4pPr>
            <a:lvl5pPr marL="2057400" indent="-228600" algn="l" defTabSz="762000" rtl="0" eaLnBrk="0" fontAlgn="base" hangingPunct="0">
              <a:spcBef>
                <a:spcPct val="20000"/>
              </a:spcBef>
              <a:spcAft>
                <a:spcPct val="0"/>
              </a:spcAft>
              <a:buSzPct val="100000"/>
              <a:buChar char="•"/>
              <a:defRPr sz="2000">
                <a:solidFill>
                  <a:schemeClr val="tx1"/>
                </a:solidFill>
                <a:latin typeface="+mn-lt"/>
              </a:defRPr>
            </a:lvl5pPr>
            <a:lvl6pPr marL="2514600" indent="-228600" algn="l" defTabSz="762000" rtl="0" eaLnBrk="0" fontAlgn="base" hangingPunct="0">
              <a:spcBef>
                <a:spcPct val="20000"/>
              </a:spcBef>
              <a:spcAft>
                <a:spcPct val="0"/>
              </a:spcAft>
              <a:buSzPct val="100000"/>
              <a:buChar char="•"/>
              <a:defRPr sz="2000">
                <a:solidFill>
                  <a:schemeClr val="tx1"/>
                </a:solidFill>
                <a:latin typeface="+mn-lt"/>
              </a:defRPr>
            </a:lvl6pPr>
            <a:lvl7pPr marL="2971800" indent="-228600" algn="l" defTabSz="762000" rtl="0" eaLnBrk="0" fontAlgn="base" hangingPunct="0">
              <a:spcBef>
                <a:spcPct val="20000"/>
              </a:spcBef>
              <a:spcAft>
                <a:spcPct val="0"/>
              </a:spcAft>
              <a:buSzPct val="100000"/>
              <a:buChar char="•"/>
              <a:defRPr sz="2000">
                <a:solidFill>
                  <a:schemeClr val="tx1"/>
                </a:solidFill>
                <a:latin typeface="+mn-lt"/>
              </a:defRPr>
            </a:lvl7pPr>
            <a:lvl8pPr marL="3429000" indent="-228600" algn="l" defTabSz="762000" rtl="0" eaLnBrk="0" fontAlgn="base" hangingPunct="0">
              <a:spcBef>
                <a:spcPct val="20000"/>
              </a:spcBef>
              <a:spcAft>
                <a:spcPct val="0"/>
              </a:spcAft>
              <a:buSzPct val="100000"/>
              <a:buChar char="•"/>
              <a:defRPr sz="2000">
                <a:solidFill>
                  <a:schemeClr val="tx1"/>
                </a:solidFill>
                <a:latin typeface="+mn-lt"/>
              </a:defRPr>
            </a:lvl8pPr>
            <a:lvl9pPr marL="3886200" indent="-228600" algn="l" defTabSz="762000" rtl="0" eaLnBrk="0" fontAlgn="base" hangingPunct="0">
              <a:spcBef>
                <a:spcPct val="20000"/>
              </a:spcBef>
              <a:spcAft>
                <a:spcPct val="0"/>
              </a:spcAft>
              <a:buSzPct val="100000"/>
              <a:buChar char="•"/>
              <a:defRPr sz="2000">
                <a:solidFill>
                  <a:schemeClr val="tx1"/>
                </a:solidFill>
                <a:latin typeface="+mn-lt"/>
              </a:defRPr>
            </a:lvl9pPr>
          </a:lstStyle>
          <a:p>
            <a:pPr defTabSz="914400">
              <a:defRPr/>
            </a:pPr>
            <a:r>
              <a:rPr lang="hu-HU" altLang="hu-HU" kern="0" dirty="0" err="1">
                <a:solidFill>
                  <a:srgbClr val="294143"/>
                </a:solidFill>
              </a:rPr>
              <a:t>Birth</a:t>
            </a:r>
            <a:r>
              <a:rPr lang="hu-HU" altLang="hu-HU" kern="0" dirty="0">
                <a:solidFill>
                  <a:srgbClr val="294143"/>
                </a:solidFill>
              </a:rPr>
              <a:t> of </a:t>
            </a:r>
            <a:r>
              <a:rPr lang="hu-HU" altLang="hu-HU" kern="0" dirty="0" err="1">
                <a:solidFill>
                  <a:srgbClr val="294143"/>
                </a:solidFill>
              </a:rPr>
              <a:t>intensive</a:t>
            </a:r>
            <a:r>
              <a:rPr lang="hu-HU" altLang="hu-HU" kern="0" dirty="0">
                <a:solidFill>
                  <a:srgbClr val="294143"/>
                </a:solidFill>
              </a:rPr>
              <a:t> </a:t>
            </a:r>
            <a:r>
              <a:rPr lang="hu-HU" altLang="hu-HU" kern="0" dirty="0" err="1">
                <a:solidFill>
                  <a:srgbClr val="294143"/>
                </a:solidFill>
              </a:rPr>
              <a:t>care</a:t>
            </a:r>
            <a:r>
              <a:rPr lang="hu-HU" altLang="hu-HU" kern="0" dirty="0">
                <a:solidFill>
                  <a:srgbClr val="294143"/>
                </a:solidFill>
              </a:rPr>
              <a:t> and </a:t>
            </a:r>
            <a:r>
              <a:rPr lang="hu-HU" altLang="hu-HU" kern="0" dirty="0" err="1">
                <a:solidFill>
                  <a:srgbClr val="294143"/>
                </a:solidFill>
              </a:rPr>
              <a:t>the</a:t>
            </a:r>
            <a:r>
              <a:rPr lang="hu-HU" altLang="hu-HU" kern="0" dirty="0">
                <a:solidFill>
                  <a:srgbClr val="294143"/>
                </a:solidFill>
              </a:rPr>
              <a:t> </a:t>
            </a:r>
            <a:r>
              <a:rPr lang="hu-HU" altLang="hu-HU" kern="0" dirty="0" err="1">
                <a:solidFill>
                  <a:srgbClr val="294143"/>
                </a:solidFill>
              </a:rPr>
              <a:t>blood</a:t>
            </a:r>
            <a:r>
              <a:rPr lang="hu-HU" altLang="hu-HU" kern="0" dirty="0">
                <a:solidFill>
                  <a:srgbClr val="294143"/>
                </a:solidFill>
              </a:rPr>
              <a:t> </a:t>
            </a:r>
            <a:r>
              <a:rPr lang="hu-HU" altLang="hu-HU" kern="0" dirty="0" err="1">
                <a:solidFill>
                  <a:srgbClr val="294143"/>
                </a:solidFill>
              </a:rPr>
              <a:t>gas</a:t>
            </a:r>
            <a:r>
              <a:rPr lang="hu-HU" altLang="hu-HU" kern="0" dirty="0">
                <a:solidFill>
                  <a:srgbClr val="294143"/>
                </a:solidFill>
              </a:rPr>
              <a:t> </a:t>
            </a:r>
            <a:r>
              <a:rPr lang="hu-HU" altLang="hu-HU" kern="0" dirty="0" err="1">
                <a:solidFill>
                  <a:srgbClr val="294143"/>
                </a:solidFill>
              </a:rPr>
              <a:t>analyser</a:t>
            </a:r>
            <a:endParaRPr lang="hu-HU" altLang="hu-HU" kern="0" dirty="0">
              <a:solidFill>
                <a:srgbClr val="294143"/>
              </a:solidFill>
            </a:endParaRPr>
          </a:p>
          <a:p>
            <a:pPr lvl="2" defTabSz="914400">
              <a:defRPr/>
            </a:pPr>
            <a:r>
              <a:rPr lang="hu-HU" altLang="hu-HU" kern="0" dirty="0">
                <a:solidFill>
                  <a:srgbClr val="294143"/>
                </a:solidFill>
              </a:rPr>
              <a:t>1952 </a:t>
            </a:r>
            <a:r>
              <a:rPr lang="hu-HU" altLang="hu-HU" kern="0" dirty="0" err="1">
                <a:solidFill>
                  <a:srgbClr val="294143"/>
                </a:solidFill>
              </a:rPr>
              <a:t>Coppenhagen</a:t>
            </a:r>
            <a:r>
              <a:rPr lang="hu-HU" altLang="hu-HU" kern="0" dirty="0">
                <a:solidFill>
                  <a:srgbClr val="294143"/>
                </a:solidFill>
              </a:rPr>
              <a:t>: </a:t>
            </a:r>
            <a:r>
              <a:rPr lang="hu-HU" altLang="hu-HU" kern="0" dirty="0" err="1">
                <a:solidFill>
                  <a:srgbClr val="294143"/>
                </a:solidFill>
              </a:rPr>
              <a:t>polio-epidemic</a:t>
            </a:r>
            <a:endParaRPr lang="hu-HU" altLang="hu-HU" kern="0" dirty="0">
              <a:solidFill>
                <a:srgbClr val="294143"/>
              </a:solidFill>
            </a:endParaRPr>
          </a:p>
          <a:p>
            <a:pPr lvl="2" defTabSz="914400">
              <a:defRPr/>
            </a:pPr>
            <a:r>
              <a:rPr lang="hu-HU" altLang="hu-HU" kern="0" dirty="0" err="1">
                <a:solidFill>
                  <a:srgbClr val="294143"/>
                </a:solidFill>
              </a:rPr>
              <a:t>Blegdamshospital</a:t>
            </a:r>
            <a:r>
              <a:rPr lang="hu-HU" altLang="hu-HU" kern="0" dirty="0">
                <a:solidFill>
                  <a:srgbClr val="294143"/>
                </a:solidFill>
              </a:rPr>
              <a:t> </a:t>
            </a:r>
          </a:p>
          <a:p>
            <a:pPr lvl="2" defTabSz="914400">
              <a:defRPr/>
            </a:pPr>
            <a:r>
              <a:rPr lang="hu-HU" altLang="hu-HU" kern="0" dirty="0">
                <a:solidFill>
                  <a:srgbClr val="294143"/>
                </a:solidFill>
              </a:rPr>
              <a:t>31 </a:t>
            </a:r>
            <a:r>
              <a:rPr lang="hu-HU" altLang="hu-HU" kern="0" dirty="0" err="1">
                <a:solidFill>
                  <a:srgbClr val="294143"/>
                </a:solidFill>
              </a:rPr>
              <a:t>patients</a:t>
            </a:r>
            <a:r>
              <a:rPr lang="hu-HU" altLang="hu-HU" kern="0" dirty="0">
                <a:solidFill>
                  <a:srgbClr val="294143"/>
                </a:solidFill>
              </a:rPr>
              <a:t> – 21 </a:t>
            </a:r>
            <a:r>
              <a:rPr lang="hu-HU" altLang="hu-HU" kern="0" dirty="0" err="1">
                <a:solidFill>
                  <a:srgbClr val="294143"/>
                </a:solidFill>
              </a:rPr>
              <a:t>dead</a:t>
            </a:r>
            <a:r>
              <a:rPr lang="hu-HU" altLang="hu-HU" kern="0" dirty="0">
                <a:solidFill>
                  <a:srgbClr val="294143"/>
                </a:solidFill>
              </a:rPr>
              <a:t> </a:t>
            </a:r>
            <a:r>
              <a:rPr lang="hu-HU" altLang="hu-HU" kern="0" dirty="0" err="1">
                <a:solidFill>
                  <a:srgbClr val="294143"/>
                </a:solidFill>
              </a:rPr>
              <a:t>within</a:t>
            </a:r>
            <a:r>
              <a:rPr lang="hu-HU" altLang="hu-HU" kern="0" dirty="0">
                <a:solidFill>
                  <a:srgbClr val="294143"/>
                </a:solidFill>
              </a:rPr>
              <a:t> 72 </a:t>
            </a:r>
            <a:r>
              <a:rPr lang="hu-HU" altLang="hu-HU" kern="0" dirty="0" err="1">
                <a:solidFill>
                  <a:srgbClr val="294143"/>
                </a:solidFill>
              </a:rPr>
              <a:t>hrs</a:t>
            </a:r>
            <a:endParaRPr lang="hu-HU" altLang="hu-HU" kern="0" dirty="0">
              <a:solidFill>
                <a:srgbClr val="294143"/>
              </a:solidFill>
            </a:endParaRPr>
          </a:p>
          <a:p>
            <a:pPr lvl="2" defTabSz="914400">
              <a:defRPr/>
            </a:pPr>
            <a:r>
              <a:rPr lang="hu-HU" altLang="hu-HU" kern="0" dirty="0" err="1">
                <a:solidFill>
                  <a:srgbClr val="294143"/>
                </a:solidFill>
              </a:rPr>
              <a:t>Bjorn</a:t>
            </a:r>
            <a:r>
              <a:rPr lang="hu-HU" altLang="hu-HU" kern="0" dirty="0">
                <a:solidFill>
                  <a:srgbClr val="294143"/>
                </a:solidFill>
              </a:rPr>
              <a:t> Ibsen (1915-2007)</a:t>
            </a:r>
          </a:p>
          <a:p>
            <a:pPr lvl="2" defTabSz="914400">
              <a:defRPr/>
            </a:pPr>
            <a:r>
              <a:rPr lang="hu-HU" altLang="hu-HU" kern="0" dirty="0" err="1">
                <a:solidFill>
                  <a:srgbClr val="294143"/>
                </a:solidFill>
              </a:rPr>
              <a:t>Poul</a:t>
            </a:r>
            <a:r>
              <a:rPr lang="hu-HU" altLang="hu-HU" kern="0" dirty="0">
                <a:solidFill>
                  <a:srgbClr val="294143"/>
                </a:solidFill>
              </a:rPr>
              <a:t> </a:t>
            </a:r>
            <a:r>
              <a:rPr lang="hu-HU" altLang="hu-HU" kern="0" dirty="0" err="1">
                <a:solidFill>
                  <a:srgbClr val="294143"/>
                </a:solidFill>
              </a:rPr>
              <a:t>Astrup</a:t>
            </a:r>
            <a:r>
              <a:rPr lang="hu-HU" altLang="hu-HU" kern="0" dirty="0">
                <a:solidFill>
                  <a:srgbClr val="294143"/>
                </a:solidFill>
              </a:rPr>
              <a:t> (1915-2000)</a:t>
            </a:r>
          </a:p>
          <a:p>
            <a:pPr lvl="2" algn="r" defTabSz="914400">
              <a:buFontTx/>
              <a:buNone/>
              <a:defRPr/>
            </a:pPr>
            <a:endParaRPr lang="hu-HU" altLang="hu-HU" sz="1600" kern="0" dirty="0">
              <a:solidFill>
                <a:srgbClr val="294143"/>
              </a:solidFill>
            </a:endParaRPr>
          </a:p>
          <a:p>
            <a:pPr lvl="2" algn="r" defTabSz="914400">
              <a:buFontTx/>
              <a:buNone/>
              <a:defRPr/>
            </a:pPr>
            <a:r>
              <a:rPr lang="hu-HU" altLang="hu-HU" sz="1600" kern="0" dirty="0" err="1">
                <a:solidFill>
                  <a:srgbClr val="C00000"/>
                </a:solidFill>
              </a:rPr>
              <a:t>Lassen</a:t>
            </a:r>
            <a:r>
              <a:rPr lang="hu-HU" altLang="hu-HU" sz="1600" kern="0" dirty="0">
                <a:solidFill>
                  <a:srgbClr val="C00000"/>
                </a:solidFill>
              </a:rPr>
              <a:t> HCA. 1956. Management of </a:t>
            </a:r>
            <a:r>
              <a:rPr lang="hu-HU" altLang="hu-HU" sz="1600" kern="0" dirty="0" err="1">
                <a:solidFill>
                  <a:srgbClr val="C00000"/>
                </a:solidFill>
              </a:rPr>
              <a:t>poliomyelitis</a:t>
            </a:r>
            <a:r>
              <a:rPr lang="hu-HU" altLang="hu-HU" sz="1600" kern="0" dirty="0">
                <a:solidFill>
                  <a:srgbClr val="C00000"/>
                </a:solidFill>
              </a:rPr>
              <a:t>. In HCA </a:t>
            </a:r>
            <a:r>
              <a:rPr lang="hu-HU" altLang="hu-HU" sz="1600" kern="0" dirty="0" err="1">
                <a:solidFill>
                  <a:srgbClr val="C00000"/>
                </a:solidFill>
              </a:rPr>
              <a:t>Lassen</a:t>
            </a:r>
            <a:r>
              <a:rPr lang="hu-HU" altLang="hu-HU" sz="1600" kern="0" dirty="0">
                <a:solidFill>
                  <a:srgbClr val="C00000"/>
                </a:solidFill>
              </a:rPr>
              <a:t> Management of life </a:t>
            </a:r>
            <a:r>
              <a:rPr lang="hu-HU" altLang="hu-HU" sz="1600" kern="0" dirty="0" err="1">
                <a:solidFill>
                  <a:srgbClr val="C00000"/>
                </a:solidFill>
              </a:rPr>
              <a:t>threatening</a:t>
            </a:r>
            <a:r>
              <a:rPr lang="hu-HU" altLang="hu-HU" sz="1600" kern="0" dirty="0">
                <a:solidFill>
                  <a:srgbClr val="C00000"/>
                </a:solidFill>
              </a:rPr>
              <a:t> </a:t>
            </a:r>
            <a:r>
              <a:rPr lang="hu-HU" altLang="hu-HU" sz="1600" kern="0" dirty="0" err="1">
                <a:solidFill>
                  <a:srgbClr val="C00000"/>
                </a:solidFill>
              </a:rPr>
              <a:t>poliomyelitis</a:t>
            </a:r>
            <a:r>
              <a:rPr lang="hu-HU" altLang="hu-HU" sz="1600" kern="0" dirty="0">
                <a:solidFill>
                  <a:srgbClr val="C00000"/>
                </a:solidFill>
              </a:rPr>
              <a:t>. </a:t>
            </a:r>
            <a:r>
              <a:rPr lang="hu-HU" altLang="hu-HU" sz="1600" kern="0" dirty="0" err="1">
                <a:solidFill>
                  <a:srgbClr val="C00000"/>
                </a:solidFill>
              </a:rPr>
              <a:t>Copenhagen</a:t>
            </a:r>
            <a:r>
              <a:rPr lang="hu-HU" altLang="hu-HU" sz="1600" kern="0" dirty="0">
                <a:solidFill>
                  <a:srgbClr val="C00000"/>
                </a:solidFill>
              </a:rPr>
              <a:t>, 1952-1956: </a:t>
            </a:r>
            <a:r>
              <a:rPr lang="hu-HU" altLang="hu-HU" sz="1600" kern="0" dirty="0" err="1">
                <a:solidFill>
                  <a:srgbClr val="C00000"/>
                </a:solidFill>
              </a:rPr>
              <a:t>With</a:t>
            </a:r>
            <a:r>
              <a:rPr lang="hu-HU" altLang="hu-HU" sz="1600" kern="0" dirty="0">
                <a:solidFill>
                  <a:srgbClr val="C00000"/>
                </a:solidFill>
              </a:rPr>
              <a:t> a </a:t>
            </a:r>
            <a:r>
              <a:rPr lang="hu-HU" altLang="hu-HU" sz="1600" kern="0" dirty="0" err="1">
                <a:solidFill>
                  <a:srgbClr val="C00000"/>
                </a:solidFill>
              </a:rPr>
              <a:t>survey</a:t>
            </a:r>
            <a:r>
              <a:rPr lang="hu-HU" altLang="hu-HU" sz="1600" kern="0" dirty="0">
                <a:solidFill>
                  <a:srgbClr val="C00000"/>
                </a:solidFill>
              </a:rPr>
              <a:t> of </a:t>
            </a:r>
            <a:r>
              <a:rPr lang="hu-HU" altLang="hu-HU" sz="1600" kern="0" dirty="0" err="1">
                <a:solidFill>
                  <a:srgbClr val="C00000"/>
                </a:solidFill>
              </a:rPr>
              <a:t>autopsy</a:t>
            </a:r>
            <a:r>
              <a:rPr lang="hu-HU" altLang="hu-HU" sz="1600" kern="0" dirty="0">
                <a:solidFill>
                  <a:srgbClr val="C00000"/>
                </a:solidFill>
              </a:rPr>
              <a:t> </a:t>
            </a:r>
            <a:r>
              <a:rPr lang="hu-HU" altLang="hu-HU" sz="1600" kern="0" dirty="0" err="1">
                <a:solidFill>
                  <a:srgbClr val="C00000"/>
                </a:solidFill>
              </a:rPr>
              <a:t>findings</a:t>
            </a:r>
            <a:r>
              <a:rPr lang="hu-HU" altLang="hu-HU" sz="1600" kern="0" dirty="0">
                <a:solidFill>
                  <a:srgbClr val="C00000"/>
                </a:solidFill>
              </a:rPr>
              <a:t> in 115 </a:t>
            </a:r>
            <a:r>
              <a:rPr lang="hu-HU" altLang="hu-HU" sz="1600" kern="0" dirty="0" err="1">
                <a:solidFill>
                  <a:srgbClr val="C00000"/>
                </a:solidFill>
              </a:rPr>
              <a:t>cases</a:t>
            </a:r>
            <a:r>
              <a:rPr lang="hu-HU" altLang="hu-HU" sz="1600" kern="0" dirty="0">
                <a:solidFill>
                  <a:srgbClr val="C00000"/>
                </a:solidFill>
              </a:rPr>
              <a:t>. E.S. Livingstone </a:t>
            </a:r>
            <a:r>
              <a:rPr lang="hu-HU" altLang="hu-HU" sz="1600" kern="0" dirty="0" err="1">
                <a:solidFill>
                  <a:srgbClr val="C00000"/>
                </a:solidFill>
              </a:rPr>
              <a:t>Ltd</a:t>
            </a:r>
            <a:r>
              <a:rPr lang="hu-HU" altLang="hu-HU" sz="1600" kern="0" dirty="0">
                <a:solidFill>
                  <a:srgbClr val="C00000"/>
                </a:solidFill>
              </a:rPr>
              <a:t>, London</a:t>
            </a:r>
            <a:endParaRPr lang="hu-HU" altLang="hu-HU" kern="0" dirty="0">
              <a:solidFill>
                <a:srgbClr val="C00000"/>
              </a:solidFill>
            </a:endParaRPr>
          </a:p>
          <a:p>
            <a:pPr defTabSz="914400">
              <a:buFontTx/>
              <a:buNone/>
              <a:defRPr/>
            </a:pPr>
            <a:endParaRPr lang="hu-HU" altLang="hu-HU" kern="0" dirty="0">
              <a:solidFill>
                <a:srgbClr val="294143"/>
              </a:solidFill>
            </a:endParaRPr>
          </a:p>
        </p:txBody>
      </p:sp>
      <p:pic>
        <p:nvPicPr>
          <p:cNvPr id="16" name="Picture 9">
            <a:extLst>
              <a:ext uri="{FF2B5EF4-FFF2-40B4-BE49-F238E27FC236}">
                <a16:creationId xmlns:a16="http://schemas.microsoft.com/office/drawing/2014/main" id="{605E1B75-AD15-D64F-A1E1-95322C272DB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506643" y="2044700"/>
            <a:ext cx="2238375" cy="2392363"/>
          </a:xfrm>
          <a:prstGeom prst="rect">
            <a:avLst/>
          </a:prstGeom>
          <a:noFill/>
          <a:ln>
            <a:noFill/>
          </a:ln>
          <a:effectLst>
            <a:outerShdw dist="17961" dir="2700000" algn="ctr" rotWithShape="0">
              <a:srgbClr val="3A5698">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pic>
        <p:nvPicPr>
          <p:cNvPr id="18" name="Picture 10" descr="http://images.slideplayer.us/4/1436735/slides/slide_25.jpg">
            <a:extLst>
              <a:ext uri="{FF2B5EF4-FFF2-40B4-BE49-F238E27FC236}">
                <a16:creationId xmlns:a16="http://schemas.microsoft.com/office/drawing/2014/main" id="{AABBBA63-30B0-8743-8730-BC432160B4A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l="2985" r="48428" b="18520"/>
          <a:stretch>
            <a:fillRect/>
          </a:stretch>
        </p:blipFill>
        <p:spPr bwMode="auto">
          <a:xfrm>
            <a:off x="1169218" y="2119313"/>
            <a:ext cx="2016125" cy="25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016996406"/>
      </p:ext>
    </p:extLst>
  </p:cSld>
  <p:clrMapOvr>
    <a:masterClrMapping/>
  </p:clrMapOvr>
  <p:transition advTm="10799"/>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4" name="Rectangle 4">
            <a:extLst>
              <a:ext uri="{FF2B5EF4-FFF2-40B4-BE49-F238E27FC236}">
                <a16:creationId xmlns:a16="http://schemas.microsoft.com/office/drawing/2014/main" id="{E8D9DFB0-F643-6146-AEBC-7893DF38D478}"/>
              </a:ext>
            </a:extLst>
          </p:cNvPr>
          <p:cNvSpPr>
            <a:spLocks noChangeArrowheads="1"/>
          </p:cNvSpPr>
          <p:nvPr/>
        </p:nvSpPr>
        <p:spPr bwMode="auto">
          <a:xfrm>
            <a:off x="4165600" y="6770511"/>
            <a:ext cx="3860800" cy="541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de-DE" altLang="hu-HU" sz="2844">
              <a:solidFill>
                <a:srgbClr val="000000"/>
              </a:solidFill>
            </a:endParaRPr>
          </a:p>
        </p:txBody>
      </p:sp>
      <p:sp>
        <p:nvSpPr>
          <p:cNvPr id="40" name="Rectangle 9" descr="Vastag átlós felfelé">
            <a:extLst>
              <a:ext uri="{FF2B5EF4-FFF2-40B4-BE49-F238E27FC236}">
                <a16:creationId xmlns:a16="http://schemas.microsoft.com/office/drawing/2014/main" id="{C6D2B10B-11F0-D849-8EEE-E9F775A152B6}"/>
              </a:ext>
            </a:extLst>
          </p:cNvPr>
          <p:cNvSpPr>
            <a:spLocks noChangeArrowheads="1"/>
          </p:cNvSpPr>
          <p:nvPr/>
        </p:nvSpPr>
        <p:spPr bwMode="auto">
          <a:xfrm>
            <a:off x="1618287" y="868446"/>
            <a:ext cx="9505055" cy="62517"/>
          </a:xfrm>
          <a:prstGeom prst="rect">
            <a:avLst/>
          </a:prstGeom>
          <a:gradFill rotWithShape="0">
            <a:gsLst>
              <a:gs pos="0">
                <a:srgbClr val="15AAA6"/>
              </a:gs>
              <a:gs pos="50000">
                <a:srgbClr val="73BFBF"/>
              </a:gs>
              <a:gs pos="100000">
                <a:srgbClr val="D9F3EE"/>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sp>
        <p:nvSpPr>
          <p:cNvPr id="43" name="Rectangle 9" descr="Vastag átlós felfelé">
            <a:extLst>
              <a:ext uri="{FF2B5EF4-FFF2-40B4-BE49-F238E27FC236}">
                <a16:creationId xmlns:a16="http://schemas.microsoft.com/office/drawing/2014/main" id="{DC49D014-CA91-6744-8B16-DD0AFDE24CDB}"/>
              </a:ext>
            </a:extLst>
          </p:cNvPr>
          <p:cNvSpPr>
            <a:spLocks noChangeArrowheads="1"/>
          </p:cNvSpPr>
          <p:nvPr/>
        </p:nvSpPr>
        <p:spPr bwMode="auto">
          <a:xfrm>
            <a:off x="0" y="6525344"/>
            <a:ext cx="12192000" cy="43348"/>
          </a:xfrm>
          <a:prstGeom prst="rect">
            <a:avLst/>
          </a:prstGeom>
          <a:gradFill>
            <a:gsLst>
              <a:gs pos="0">
                <a:srgbClr val="C03844"/>
              </a:gs>
              <a:gs pos="50000">
                <a:srgbClr val="C06A70"/>
              </a:gs>
              <a:gs pos="100000">
                <a:srgbClr val="BBB2C0"/>
              </a:gs>
            </a:gsLst>
            <a:lin ang="0" scaled="1"/>
          </a:gradFill>
          <a:ln>
            <a:noFill/>
          </a:ln>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pic>
        <p:nvPicPr>
          <p:cNvPr id="44" name="Kép 43">
            <a:extLst>
              <a:ext uri="{FF2B5EF4-FFF2-40B4-BE49-F238E27FC236}">
                <a16:creationId xmlns:a16="http://schemas.microsoft.com/office/drawing/2014/main" id="{16D68B96-E9EA-E944-B457-FA649DCF82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192" y="4404"/>
            <a:ext cx="1580689" cy="947283"/>
          </a:xfrm>
          <a:prstGeom prst="rect">
            <a:avLst/>
          </a:prstGeom>
        </p:spPr>
      </p:pic>
      <p:pic>
        <p:nvPicPr>
          <p:cNvPr id="45" name="Kép 44">
            <a:extLst>
              <a:ext uri="{FF2B5EF4-FFF2-40B4-BE49-F238E27FC236}">
                <a16:creationId xmlns:a16="http://schemas.microsoft.com/office/drawing/2014/main" id="{25B8F450-A741-7F46-96DE-1406641072C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57510" y="188640"/>
            <a:ext cx="515154" cy="515154"/>
          </a:xfrm>
          <a:prstGeom prst="rect">
            <a:avLst/>
          </a:prstGeom>
        </p:spPr>
      </p:pic>
      <p:pic>
        <p:nvPicPr>
          <p:cNvPr id="46" name="Kép 45">
            <a:extLst>
              <a:ext uri="{FF2B5EF4-FFF2-40B4-BE49-F238E27FC236}">
                <a16:creationId xmlns:a16="http://schemas.microsoft.com/office/drawing/2014/main" id="{037CEAAB-69E6-5349-BBDE-4AA9E097DC7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5440" y="95964"/>
            <a:ext cx="419445" cy="405043"/>
          </a:xfrm>
          <a:prstGeom prst="rect">
            <a:avLst/>
          </a:prstGeom>
        </p:spPr>
      </p:pic>
      <p:pic>
        <p:nvPicPr>
          <p:cNvPr id="13" name="Picture 12" descr="A picture containing food&#10;&#10;Description automatically generated">
            <a:extLst>
              <a:ext uri="{FF2B5EF4-FFF2-40B4-BE49-F238E27FC236}">
                <a16:creationId xmlns:a16="http://schemas.microsoft.com/office/drawing/2014/main" id="{01305211-F37C-0F40-B215-33625F7923A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956915" y="188640"/>
            <a:ext cx="539685" cy="515154"/>
          </a:xfrm>
          <a:prstGeom prst="rect">
            <a:avLst/>
          </a:prstGeom>
        </p:spPr>
      </p:pic>
      <p:sp>
        <p:nvSpPr>
          <p:cNvPr id="14" name="Téglalap 40">
            <a:extLst>
              <a:ext uri="{FF2B5EF4-FFF2-40B4-BE49-F238E27FC236}">
                <a16:creationId xmlns:a16="http://schemas.microsoft.com/office/drawing/2014/main" id="{8C171D1F-E5E9-E740-8C4B-417546C0C148}"/>
              </a:ext>
            </a:extLst>
          </p:cNvPr>
          <p:cNvSpPr/>
          <p:nvPr/>
        </p:nvSpPr>
        <p:spPr bwMode="auto">
          <a:xfrm>
            <a:off x="-28191" y="6568693"/>
            <a:ext cx="12220192" cy="359387"/>
          </a:xfrm>
          <a:prstGeom prst="rect">
            <a:avLst/>
          </a:prstGeom>
          <a:solidFill>
            <a:srgbClr val="ECECEC"/>
          </a:solidFill>
          <a:ln w="12700" cap="flat" cmpd="sng" algn="ctr">
            <a:noFill/>
            <a:prstDash val="solid"/>
            <a:round/>
            <a:headEnd type="none" w="sm" len="sm"/>
            <a:tailEnd type="none" w="sm" len="sm"/>
          </a:ln>
          <a:effectLst/>
        </p:spPr>
        <p:txBody>
          <a:bodyPr vert="horz" wrap="square" lIns="108373" tIns="54187" rIns="108373" bIns="54187" numCol="1" rtlCol="0" anchor="t" anchorCtr="0" compatLnSpc="1">
            <a:prstTxWarp prst="textNoShape">
              <a:avLst/>
            </a:prstTxWarp>
          </a:bodyPr>
          <a:lstStyle/>
          <a:p>
            <a:pPr defTabSz="1083747">
              <a:defRPr/>
            </a:pPr>
            <a:endParaRPr lang="hu-HU" sz="2133">
              <a:solidFill>
                <a:srgbClr val="000000"/>
              </a:solidFill>
            </a:endParaRPr>
          </a:p>
        </p:txBody>
      </p:sp>
      <p:sp>
        <p:nvSpPr>
          <p:cNvPr id="17" name="Text Box 4">
            <a:extLst>
              <a:ext uri="{FF2B5EF4-FFF2-40B4-BE49-F238E27FC236}">
                <a16:creationId xmlns:a16="http://schemas.microsoft.com/office/drawing/2014/main" id="{8176CE20-D918-5C47-9434-B2C4CFBAEE02}"/>
              </a:ext>
            </a:extLst>
          </p:cNvPr>
          <p:cNvSpPr txBox="1">
            <a:spLocks noChangeArrowheads="1"/>
          </p:cNvSpPr>
          <p:nvPr/>
        </p:nvSpPr>
        <p:spPr bwMode="auto">
          <a:xfrm>
            <a:off x="2207568" y="116632"/>
            <a:ext cx="82296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FontTx/>
              <a:buNone/>
            </a:pPr>
            <a:r>
              <a:rPr lang="hu-HU" altLang="hu-HU" sz="4400" dirty="0">
                <a:solidFill>
                  <a:srgbClr val="294143"/>
                </a:solidFill>
              </a:rPr>
              <a:t>Saving </a:t>
            </a:r>
            <a:r>
              <a:rPr lang="hu-HU" altLang="hu-HU" sz="4400" dirty="0" err="1">
                <a:solidFill>
                  <a:srgbClr val="294143"/>
                </a:solidFill>
              </a:rPr>
              <a:t>lives</a:t>
            </a:r>
            <a:r>
              <a:rPr lang="hu-HU" altLang="hu-HU" sz="4400" dirty="0">
                <a:solidFill>
                  <a:srgbClr val="294143"/>
                </a:solidFill>
              </a:rPr>
              <a:t> in 1952</a:t>
            </a:r>
          </a:p>
        </p:txBody>
      </p:sp>
      <p:pic>
        <p:nvPicPr>
          <p:cNvPr id="15" name="Picture 2">
            <a:extLst>
              <a:ext uri="{FF2B5EF4-FFF2-40B4-BE49-F238E27FC236}">
                <a16:creationId xmlns:a16="http://schemas.microsoft.com/office/drawing/2014/main" id="{595D72B7-9904-5A44-AE50-0DAC6476DA9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l="1764" t="4820" r="2625"/>
          <a:stretch>
            <a:fillRect/>
          </a:stretch>
        </p:blipFill>
        <p:spPr bwMode="auto">
          <a:xfrm>
            <a:off x="2254696" y="1381869"/>
            <a:ext cx="8305800" cy="431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2">
            <a:extLst>
              <a:ext uri="{FF2B5EF4-FFF2-40B4-BE49-F238E27FC236}">
                <a16:creationId xmlns:a16="http://schemas.microsoft.com/office/drawing/2014/main" id="{6EF8370D-226E-3448-815E-132FEFBF9E86}"/>
              </a:ext>
            </a:extLst>
          </p:cNvPr>
          <p:cNvSpPr>
            <a:spLocks noChangeArrowheads="1"/>
          </p:cNvSpPr>
          <p:nvPr/>
        </p:nvSpPr>
        <p:spPr bwMode="auto">
          <a:xfrm>
            <a:off x="3478658" y="5641429"/>
            <a:ext cx="7019925" cy="523875"/>
          </a:xfrm>
          <a:prstGeom prst="rect">
            <a:avLst/>
          </a:prstGeom>
          <a:noFill/>
          <a:ln w="9525">
            <a:noFill/>
            <a:miter lim="800000"/>
            <a:headEnd/>
            <a:tailEnd/>
          </a:ln>
        </p:spPr>
        <p:txBody>
          <a:bodyPr>
            <a:spAutoFit/>
          </a:bodyPr>
          <a:lstStyle/>
          <a:p>
            <a:pPr algn="r" fontAlgn="auto">
              <a:spcBef>
                <a:spcPts val="0"/>
              </a:spcBef>
              <a:spcAft>
                <a:spcPts val="0"/>
              </a:spcAft>
              <a:defRPr/>
            </a:pPr>
            <a:r>
              <a:rPr lang="en-US" sz="1400" dirty="0">
                <a:solidFill>
                  <a:srgbClr val="C00000"/>
                </a:solidFill>
                <a:latin typeface="+mj-lt"/>
                <a:cs typeface="Tahoma" pitchFamily="34" charset="0"/>
              </a:rPr>
              <a:t>Lassen HC. A preliminary report on the 1952 epidemic of poliomyelitis</a:t>
            </a:r>
            <a:r>
              <a:rPr lang="ru-RU" sz="1400" dirty="0">
                <a:solidFill>
                  <a:srgbClr val="C00000"/>
                </a:solidFill>
                <a:latin typeface="+mj-lt"/>
                <a:cs typeface="Tahoma" pitchFamily="34" charset="0"/>
              </a:rPr>
              <a:t> </a:t>
            </a:r>
            <a:r>
              <a:rPr lang="en-US" sz="1400" dirty="0">
                <a:solidFill>
                  <a:srgbClr val="C00000"/>
                </a:solidFill>
                <a:latin typeface="+mj-lt"/>
                <a:cs typeface="Tahoma" pitchFamily="34" charset="0"/>
              </a:rPr>
              <a:t>in Copenhagen with special reference to the treatment of acute</a:t>
            </a:r>
            <a:r>
              <a:rPr lang="ru-RU" sz="1400" dirty="0">
                <a:solidFill>
                  <a:srgbClr val="C00000"/>
                </a:solidFill>
                <a:latin typeface="+mj-lt"/>
                <a:cs typeface="Tahoma" pitchFamily="34" charset="0"/>
              </a:rPr>
              <a:t> </a:t>
            </a:r>
            <a:r>
              <a:rPr lang="en-US" sz="1400" dirty="0">
                <a:solidFill>
                  <a:srgbClr val="C00000"/>
                </a:solidFill>
                <a:latin typeface="+mj-lt"/>
                <a:cs typeface="Tahoma" pitchFamily="34" charset="0"/>
              </a:rPr>
              <a:t>respiratory insufficiency. Lancet 1953;1(1):37–41.</a:t>
            </a:r>
          </a:p>
        </p:txBody>
      </p:sp>
      <p:pic>
        <p:nvPicPr>
          <p:cNvPr id="18" name="Picture 9">
            <a:extLst>
              <a:ext uri="{FF2B5EF4-FFF2-40B4-BE49-F238E27FC236}">
                <a16:creationId xmlns:a16="http://schemas.microsoft.com/office/drawing/2014/main" id="{D3222995-A138-1242-A3C8-DD6328B4F87C}"/>
              </a:ext>
            </a:extLst>
          </p:cNvPr>
          <p:cNvPicPr>
            <a:picLocks noChangeAspect="1" noChangeArrowheads="1"/>
          </p:cNvPicPr>
          <p:nvPr/>
        </p:nvPicPr>
        <p:blipFill>
          <a:blip r:embed="rId9"/>
          <a:srcRect/>
          <a:stretch>
            <a:fillRect/>
          </a:stretch>
        </p:blipFill>
        <p:spPr bwMode="auto">
          <a:xfrm>
            <a:off x="8757096" y="1124694"/>
            <a:ext cx="1778000" cy="1900238"/>
          </a:xfrm>
          <a:prstGeom prst="rect">
            <a:avLst/>
          </a:prstGeom>
          <a:noFill/>
          <a:ln>
            <a:noFill/>
          </a:ln>
          <a:effectLst>
            <a:outerShdw blurRad="63500" dist="17961" dir="2700000" algn="ctr" rotWithShape="0">
              <a:srgbClr val="3A5698">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19" name="TextBox 3">
            <a:extLst>
              <a:ext uri="{FF2B5EF4-FFF2-40B4-BE49-F238E27FC236}">
                <a16:creationId xmlns:a16="http://schemas.microsoft.com/office/drawing/2014/main" id="{E7495ACD-29B7-994B-814F-D5036A04C8B8}"/>
              </a:ext>
            </a:extLst>
          </p:cNvPr>
          <p:cNvSpPr txBox="1">
            <a:spLocks noChangeArrowheads="1"/>
          </p:cNvSpPr>
          <p:nvPr/>
        </p:nvSpPr>
        <p:spPr bwMode="auto">
          <a:xfrm>
            <a:off x="8230046" y="3240832"/>
            <a:ext cx="839787" cy="369887"/>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en-US" altLang="en-US" sz="1800"/>
              <a:t>60%!!!</a:t>
            </a:r>
          </a:p>
        </p:txBody>
      </p:sp>
      <p:sp>
        <p:nvSpPr>
          <p:cNvPr id="20" name="Down Arrow 5">
            <a:extLst>
              <a:ext uri="{FF2B5EF4-FFF2-40B4-BE49-F238E27FC236}">
                <a16:creationId xmlns:a16="http://schemas.microsoft.com/office/drawing/2014/main" id="{B1A23831-49DE-3446-8663-3B905F7E5D66}"/>
              </a:ext>
            </a:extLst>
          </p:cNvPr>
          <p:cNvSpPr>
            <a:spLocks noChangeArrowheads="1"/>
          </p:cNvSpPr>
          <p:nvPr/>
        </p:nvSpPr>
        <p:spPr bwMode="auto">
          <a:xfrm>
            <a:off x="7942708" y="1945432"/>
            <a:ext cx="287338" cy="2087562"/>
          </a:xfrm>
          <a:prstGeom prst="downArrow">
            <a:avLst>
              <a:gd name="adj1" fmla="val 50000"/>
              <a:gd name="adj2" fmla="val 50116"/>
            </a:avLst>
          </a:prstGeom>
          <a:solidFill>
            <a:srgbClr val="FF0000"/>
          </a:solidFill>
          <a:ln w="12700">
            <a:solidFill>
              <a:srgbClr val="FF0000"/>
            </a:solidFill>
            <a:round/>
            <a:headEnd type="none" w="sm" len="sm"/>
            <a:tailEnd type="none" w="sm" len="sm"/>
          </a:ln>
        </p:spPr>
        <p:txBody>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endParaRPr lang="en-US" altLang="en-US" sz="1800"/>
          </a:p>
        </p:txBody>
      </p:sp>
    </p:spTree>
    <p:custDataLst>
      <p:tags r:id="rId1"/>
    </p:custDataLst>
    <p:extLst>
      <p:ext uri="{BB962C8B-B14F-4D97-AF65-F5344CB8AC3E}">
        <p14:creationId xmlns:p14="http://schemas.microsoft.com/office/powerpoint/2010/main" val="1463884250"/>
      </p:ext>
    </p:extLst>
  </p:cSld>
  <p:clrMapOvr>
    <a:masterClrMapping/>
  </p:clrMapOvr>
  <p:transition advTm="1079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ppt_w</p:attrName>
                                        </p:attrNameLst>
                                      </p:cBhvr>
                                      <p:tavLst>
                                        <p:tav tm="0">
                                          <p:val>
                                            <p:strVal val="#ppt_w*0.70"/>
                                          </p:val>
                                        </p:tav>
                                        <p:tav tm="100000">
                                          <p:val>
                                            <p:strVal val="#ppt_w"/>
                                          </p:val>
                                        </p:tav>
                                      </p:tavLst>
                                    </p:anim>
                                    <p:anim calcmode="lin" valueType="num">
                                      <p:cBhvr>
                                        <p:cTn id="8" dur="1000" fill="hold"/>
                                        <p:tgtEl>
                                          <p:spTgt spid="19"/>
                                        </p:tgtEl>
                                        <p:attrNameLst>
                                          <p:attrName>ppt_h</p:attrName>
                                        </p:attrNameLst>
                                      </p:cBhvr>
                                      <p:tavLst>
                                        <p:tav tm="0">
                                          <p:val>
                                            <p:strVal val="#ppt_h"/>
                                          </p:val>
                                        </p:tav>
                                        <p:tav tm="100000">
                                          <p:val>
                                            <p:strVal val="#ppt_h"/>
                                          </p:val>
                                        </p:tav>
                                      </p:tavLst>
                                    </p:anim>
                                    <p:animEffect transition="in" filter="fade">
                                      <p:cBhvr>
                                        <p:cTn id="9" dur="1000"/>
                                        <p:tgtEl>
                                          <p:spTgt spid="19"/>
                                        </p:tgtEl>
                                      </p:cBhvr>
                                    </p:animEffect>
                                  </p:childTnLst>
                                </p:cTn>
                              </p:par>
                              <p:par>
                                <p:cTn id="10" presetID="18" presetClass="entr" presetSubtype="6"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strips(downRight)">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4" name="Rectangle 4">
            <a:extLst>
              <a:ext uri="{FF2B5EF4-FFF2-40B4-BE49-F238E27FC236}">
                <a16:creationId xmlns:a16="http://schemas.microsoft.com/office/drawing/2014/main" id="{E8D9DFB0-F643-6146-AEBC-7893DF38D478}"/>
              </a:ext>
            </a:extLst>
          </p:cNvPr>
          <p:cNvSpPr>
            <a:spLocks noChangeArrowheads="1"/>
          </p:cNvSpPr>
          <p:nvPr/>
        </p:nvSpPr>
        <p:spPr bwMode="auto">
          <a:xfrm>
            <a:off x="4165600" y="6770511"/>
            <a:ext cx="3860800" cy="541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de-DE" altLang="hu-HU" sz="2844">
              <a:solidFill>
                <a:srgbClr val="000000"/>
              </a:solidFill>
            </a:endParaRPr>
          </a:p>
        </p:txBody>
      </p:sp>
      <p:sp>
        <p:nvSpPr>
          <p:cNvPr id="40" name="Rectangle 9" descr="Vastag átlós felfelé">
            <a:extLst>
              <a:ext uri="{FF2B5EF4-FFF2-40B4-BE49-F238E27FC236}">
                <a16:creationId xmlns:a16="http://schemas.microsoft.com/office/drawing/2014/main" id="{C6D2B10B-11F0-D849-8EEE-E9F775A152B6}"/>
              </a:ext>
            </a:extLst>
          </p:cNvPr>
          <p:cNvSpPr>
            <a:spLocks noChangeArrowheads="1"/>
          </p:cNvSpPr>
          <p:nvPr/>
        </p:nvSpPr>
        <p:spPr bwMode="auto">
          <a:xfrm>
            <a:off x="1618287" y="868446"/>
            <a:ext cx="9505055" cy="62517"/>
          </a:xfrm>
          <a:prstGeom prst="rect">
            <a:avLst/>
          </a:prstGeom>
          <a:gradFill rotWithShape="0">
            <a:gsLst>
              <a:gs pos="0">
                <a:srgbClr val="15AAA6"/>
              </a:gs>
              <a:gs pos="50000">
                <a:srgbClr val="73BFBF"/>
              </a:gs>
              <a:gs pos="100000">
                <a:srgbClr val="D9F3EE"/>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sp>
        <p:nvSpPr>
          <p:cNvPr id="43" name="Rectangle 9" descr="Vastag átlós felfelé">
            <a:extLst>
              <a:ext uri="{FF2B5EF4-FFF2-40B4-BE49-F238E27FC236}">
                <a16:creationId xmlns:a16="http://schemas.microsoft.com/office/drawing/2014/main" id="{DC49D014-CA91-6744-8B16-DD0AFDE24CDB}"/>
              </a:ext>
            </a:extLst>
          </p:cNvPr>
          <p:cNvSpPr>
            <a:spLocks noChangeArrowheads="1"/>
          </p:cNvSpPr>
          <p:nvPr/>
        </p:nvSpPr>
        <p:spPr bwMode="auto">
          <a:xfrm>
            <a:off x="0" y="6525344"/>
            <a:ext cx="12192000" cy="43348"/>
          </a:xfrm>
          <a:prstGeom prst="rect">
            <a:avLst/>
          </a:prstGeom>
          <a:gradFill>
            <a:gsLst>
              <a:gs pos="0">
                <a:srgbClr val="C03844"/>
              </a:gs>
              <a:gs pos="50000">
                <a:srgbClr val="C06A70"/>
              </a:gs>
              <a:gs pos="100000">
                <a:srgbClr val="BBB2C0"/>
              </a:gs>
            </a:gsLst>
            <a:lin ang="0" scaled="1"/>
          </a:gradFill>
          <a:ln>
            <a:noFill/>
          </a:ln>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pic>
        <p:nvPicPr>
          <p:cNvPr id="44" name="Kép 43">
            <a:extLst>
              <a:ext uri="{FF2B5EF4-FFF2-40B4-BE49-F238E27FC236}">
                <a16:creationId xmlns:a16="http://schemas.microsoft.com/office/drawing/2014/main" id="{16D68B96-E9EA-E944-B457-FA649DCF82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192" y="4404"/>
            <a:ext cx="1580689" cy="947283"/>
          </a:xfrm>
          <a:prstGeom prst="rect">
            <a:avLst/>
          </a:prstGeom>
        </p:spPr>
      </p:pic>
      <p:pic>
        <p:nvPicPr>
          <p:cNvPr id="45" name="Kép 44">
            <a:extLst>
              <a:ext uri="{FF2B5EF4-FFF2-40B4-BE49-F238E27FC236}">
                <a16:creationId xmlns:a16="http://schemas.microsoft.com/office/drawing/2014/main" id="{25B8F450-A741-7F46-96DE-1406641072C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57510" y="188640"/>
            <a:ext cx="515154" cy="515154"/>
          </a:xfrm>
          <a:prstGeom prst="rect">
            <a:avLst/>
          </a:prstGeom>
        </p:spPr>
      </p:pic>
      <p:pic>
        <p:nvPicPr>
          <p:cNvPr id="46" name="Kép 45">
            <a:extLst>
              <a:ext uri="{FF2B5EF4-FFF2-40B4-BE49-F238E27FC236}">
                <a16:creationId xmlns:a16="http://schemas.microsoft.com/office/drawing/2014/main" id="{037CEAAB-69E6-5349-BBDE-4AA9E097DC7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5440" y="95964"/>
            <a:ext cx="419445" cy="405043"/>
          </a:xfrm>
          <a:prstGeom prst="rect">
            <a:avLst/>
          </a:prstGeom>
        </p:spPr>
      </p:pic>
      <p:pic>
        <p:nvPicPr>
          <p:cNvPr id="13" name="Picture 12" descr="A picture containing food&#10;&#10;Description automatically generated">
            <a:extLst>
              <a:ext uri="{FF2B5EF4-FFF2-40B4-BE49-F238E27FC236}">
                <a16:creationId xmlns:a16="http://schemas.microsoft.com/office/drawing/2014/main" id="{01305211-F37C-0F40-B215-33625F7923A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956915" y="188640"/>
            <a:ext cx="539685" cy="515154"/>
          </a:xfrm>
          <a:prstGeom prst="rect">
            <a:avLst/>
          </a:prstGeom>
        </p:spPr>
      </p:pic>
      <p:sp>
        <p:nvSpPr>
          <p:cNvPr id="14" name="Téglalap 40">
            <a:extLst>
              <a:ext uri="{FF2B5EF4-FFF2-40B4-BE49-F238E27FC236}">
                <a16:creationId xmlns:a16="http://schemas.microsoft.com/office/drawing/2014/main" id="{8C171D1F-E5E9-E740-8C4B-417546C0C148}"/>
              </a:ext>
            </a:extLst>
          </p:cNvPr>
          <p:cNvSpPr/>
          <p:nvPr/>
        </p:nvSpPr>
        <p:spPr bwMode="auto">
          <a:xfrm>
            <a:off x="-28191" y="6568693"/>
            <a:ext cx="12220192" cy="359387"/>
          </a:xfrm>
          <a:prstGeom prst="rect">
            <a:avLst/>
          </a:prstGeom>
          <a:solidFill>
            <a:srgbClr val="ECECEC"/>
          </a:solidFill>
          <a:ln w="12700" cap="flat" cmpd="sng" algn="ctr">
            <a:noFill/>
            <a:prstDash val="solid"/>
            <a:round/>
            <a:headEnd type="none" w="sm" len="sm"/>
            <a:tailEnd type="none" w="sm" len="sm"/>
          </a:ln>
          <a:effectLst/>
        </p:spPr>
        <p:txBody>
          <a:bodyPr vert="horz" wrap="square" lIns="108373" tIns="54187" rIns="108373" bIns="54187" numCol="1" rtlCol="0" anchor="t" anchorCtr="0" compatLnSpc="1">
            <a:prstTxWarp prst="textNoShape">
              <a:avLst/>
            </a:prstTxWarp>
          </a:bodyPr>
          <a:lstStyle/>
          <a:p>
            <a:pPr defTabSz="1083747">
              <a:defRPr/>
            </a:pPr>
            <a:endParaRPr lang="hu-HU" sz="2133">
              <a:solidFill>
                <a:srgbClr val="000000"/>
              </a:solidFill>
            </a:endParaRPr>
          </a:p>
        </p:txBody>
      </p:sp>
      <p:sp>
        <p:nvSpPr>
          <p:cNvPr id="17" name="Text Box 4">
            <a:extLst>
              <a:ext uri="{FF2B5EF4-FFF2-40B4-BE49-F238E27FC236}">
                <a16:creationId xmlns:a16="http://schemas.microsoft.com/office/drawing/2014/main" id="{8176CE20-D918-5C47-9434-B2C4CFBAEE02}"/>
              </a:ext>
            </a:extLst>
          </p:cNvPr>
          <p:cNvSpPr txBox="1">
            <a:spLocks noChangeArrowheads="1"/>
          </p:cNvSpPr>
          <p:nvPr/>
        </p:nvSpPr>
        <p:spPr bwMode="auto">
          <a:xfrm>
            <a:off x="2207568" y="116632"/>
            <a:ext cx="82296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FontTx/>
              <a:buNone/>
            </a:pPr>
            <a:r>
              <a:rPr lang="hu-HU" altLang="hu-HU" sz="4400" dirty="0" err="1">
                <a:solidFill>
                  <a:srgbClr val="294143"/>
                </a:solidFill>
              </a:rPr>
              <a:t>What</a:t>
            </a:r>
            <a:r>
              <a:rPr lang="hu-HU" altLang="hu-HU" sz="4400" dirty="0">
                <a:solidFill>
                  <a:srgbClr val="294143"/>
                </a:solidFill>
              </a:rPr>
              <a:t> </a:t>
            </a:r>
            <a:r>
              <a:rPr lang="hu-HU" altLang="hu-HU" sz="4400" dirty="0" err="1">
                <a:solidFill>
                  <a:srgbClr val="294143"/>
                </a:solidFill>
              </a:rPr>
              <a:t>does</a:t>
            </a:r>
            <a:r>
              <a:rPr lang="hu-HU" altLang="hu-HU" sz="4400" dirty="0">
                <a:solidFill>
                  <a:srgbClr val="294143"/>
                </a:solidFill>
              </a:rPr>
              <a:t> an ABG </a:t>
            </a:r>
            <a:r>
              <a:rPr lang="hu-HU" altLang="hu-HU" sz="4400" dirty="0" err="1">
                <a:solidFill>
                  <a:srgbClr val="294143"/>
                </a:solidFill>
              </a:rPr>
              <a:t>tell</a:t>
            </a:r>
            <a:r>
              <a:rPr lang="hu-HU" altLang="hu-HU" sz="4400" dirty="0">
                <a:solidFill>
                  <a:srgbClr val="294143"/>
                </a:solidFill>
              </a:rPr>
              <a:t> </a:t>
            </a:r>
            <a:r>
              <a:rPr lang="hu-HU" altLang="hu-HU" sz="4400" dirty="0" err="1">
                <a:solidFill>
                  <a:srgbClr val="294143"/>
                </a:solidFill>
              </a:rPr>
              <a:t>us</a:t>
            </a:r>
            <a:r>
              <a:rPr lang="hu-HU" altLang="hu-HU" sz="4400" dirty="0">
                <a:solidFill>
                  <a:srgbClr val="294143"/>
                </a:solidFill>
              </a:rPr>
              <a:t>?</a:t>
            </a:r>
          </a:p>
        </p:txBody>
      </p:sp>
      <p:sp>
        <p:nvSpPr>
          <p:cNvPr id="12" name="Rectangle 3">
            <a:extLst>
              <a:ext uri="{FF2B5EF4-FFF2-40B4-BE49-F238E27FC236}">
                <a16:creationId xmlns:a16="http://schemas.microsoft.com/office/drawing/2014/main" id="{3CB361D2-DCA1-E948-9D7F-A37A0576508F}"/>
              </a:ext>
            </a:extLst>
          </p:cNvPr>
          <p:cNvSpPr txBox="1">
            <a:spLocks noChangeArrowheads="1"/>
          </p:cNvSpPr>
          <p:nvPr/>
        </p:nvSpPr>
        <p:spPr bwMode="auto">
          <a:xfrm>
            <a:off x="2063552" y="2057400"/>
            <a:ext cx="28956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defTabSz="762000" rtl="0" eaLnBrk="0" fontAlgn="base" hangingPunct="0">
              <a:spcBef>
                <a:spcPct val="20000"/>
              </a:spcBef>
              <a:spcAft>
                <a:spcPct val="0"/>
              </a:spcAft>
              <a:buSzPct val="100000"/>
              <a:buChar char="•"/>
              <a:defRPr sz="3200">
                <a:solidFill>
                  <a:schemeClr val="tx1"/>
                </a:solidFill>
                <a:latin typeface="+mn-lt"/>
                <a:ea typeface="+mn-ea"/>
                <a:cs typeface="+mn-cs"/>
              </a:defRPr>
            </a:lvl1pPr>
            <a:lvl2pPr marL="742950" indent="-285750" algn="l" defTabSz="762000" rtl="0" eaLnBrk="0" fontAlgn="base" hangingPunct="0">
              <a:spcBef>
                <a:spcPct val="20000"/>
              </a:spcBef>
              <a:spcAft>
                <a:spcPct val="0"/>
              </a:spcAft>
              <a:buSzPct val="100000"/>
              <a:buChar char="–"/>
              <a:defRPr sz="2800">
                <a:solidFill>
                  <a:schemeClr val="tx1"/>
                </a:solidFill>
                <a:latin typeface="+mn-lt"/>
              </a:defRPr>
            </a:lvl2pPr>
            <a:lvl3pPr marL="1143000" indent="-228600" algn="l" defTabSz="762000" rtl="0" eaLnBrk="0" fontAlgn="base" hangingPunct="0">
              <a:spcBef>
                <a:spcPct val="20000"/>
              </a:spcBef>
              <a:spcAft>
                <a:spcPct val="0"/>
              </a:spcAft>
              <a:buSzPct val="100000"/>
              <a:buChar char="•"/>
              <a:defRPr sz="2400">
                <a:solidFill>
                  <a:schemeClr val="tx1"/>
                </a:solidFill>
                <a:latin typeface="+mn-lt"/>
              </a:defRPr>
            </a:lvl3pPr>
            <a:lvl4pPr marL="1600200" indent="-228600" algn="l" defTabSz="762000" rtl="0" eaLnBrk="0" fontAlgn="base" hangingPunct="0">
              <a:spcBef>
                <a:spcPct val="20000"/>
              </a:spcBef>
              <a:spcAft>
                <a:spcPct val="0"/>
              </a:spcAft>
              <a:buSzPct val="100000"/>
              <a:buChar char="–"/>
              <a:defRPr sz="2000">
                <a:solidFill>
                  <a:schemeClr val="tx1"/>
                </a:solidFill>
                <a:latin typeface="+mn-lt"/>
              </a:defRPr>
            </a:lvl4pPr>
            <a:lvl5pPr marL="2057400" indent="-228600" algn="l" defTabSz="762000" rtl="0" eaLnBrk="0" fontAlgn="base" hangingPunct="0">
              <a:spcBef>
                <a:spcPct val="20000"/>
              </a:spcBef>
              <a:spcAft>
                <a:spcPct val="0"/>
              </a:spcAft>
              <a:buSzPct val="100000"/>
              <a:buChar char="•"/>
              <a:defRPr sz="2000">
                <a:solidFill>
                  <a:schemeClr val="tx1"/>
                </a:solidFill>
                <a:latin typeface="+mn-lt"/>
              </a:defRPr>
            </a:lvl5pPr>
            <a:lvl6pPr marL="2514600" indent="-228600" algn="l" defTabSz="762000" rtl="0" eaLnBrk="0" fontAlgn="base" hangingPunct="0">
              <a:spcBef>
                <a:spcPct val="20000"/>
              </a:spcBef>
              <a:spcAft>
                <a:spcPct val="0"/>
              </a:spcAft>
              <a:buSzPct val="100000"/>
              <a:buChar char="•"/>
              <a:defRPr sz="2000">
                <a:solidFill>
                  <a:schemeClr val="tx1"/>
                </a:solidFill>
                <a:latin typeface="+mn-lt"/>
              </a:defRPr>
            </a:lvl6pPr>
            <a:lvl7pPr marL="2971800" indent="-228600" algn="l" defTabSz="762000" rtl="0" eaLnBrk="0" fontAlgn="base" hangingPunct="0">
              <a:spcBef>
                <a:spcPct val="20000"/>
              </a:spcBef>
              <a:spcAft>
                <a:spcPct val="0"/>
              </a:spcAft>
              <a:buSzPct val="100000"/>
              <a:buChar char="•"/>
              <a:defRPr sz="2000">
                <a:solidFill>
                  <a:schemeClr val="tx1"/>
                </a:solidFill>
                <a:latin typeface="+mn-lt"/>
              </a:defRPr>
            </a:lvl7pPr>
            <a:lvl8pPr marL="3429000" indent="-228600" algn="l" defTabSz="762000" rtl="0" eaLnBrk="0" fontAlgn="base" hangingPunct="0">
              <a:spcBef>
                <a:spcPct val="20000"/>
              </a:spcBef>
              <a:spcAft>
                <a:spcPct val="0"/>
              </a:spcAft>
              <a:buSzPct val="100000"/>
              <a:buChar char="•"/>
              <a:defRPr sz="2000">
                <a:solidFill>
                  <a:schemeClr val="tx1"/>
                </a:solidFill>
                <a:latin typeface="+mn-lt"/>
              </a:defRPr>
            </a:lvl8pPr>
            <a:lvl9pPr marL="3886200" indent="-228600" algn="l" defTabSz="762000" rtl="0" eaLnBrk="0" fontAlgn="base" hangingPunct="0">
              <a:spcBef>
                <a:spcPct val="20000"/>
              </a:spcBef>
              <a:spcAft>
                <a:spcPct val="0"/>
              </a:spcAft>
              <a:buSzPct val="100000"/>
              <a:buChar char="•"/>
              <a:defRPr sz="2000">
                <a:solidFill>
                  <a:schemeClr val="tx1"/>
                </a:solidFill>
                <a:latin typeface="+mn-lt"/>
              </a:defRPr>
            </a:lvl9pPr>
          </a:lstStyle>
          <a:p>
            <a:pPr>
              <a:lnSpc>
                <a:spcPct val="90000"/>
              </a:lnSpc>
              <a:defRPr/>
            </a:pPr>
            <a:r>
              <a:rPr lang="hu-HU" altLang="hu-HU" kern="0">
                <a:solidFill>
                  <a:srgbClr val="294143"/>
                </a:solidFill>
              </a:rPr>
              <a:t>pH</a:t>
            </a:r>
          </a:p>
          <a:p>
            <a:pPr>
              <a:lnSpc>
                <a:spcPct val="90000"/>
              </a:lnSpc>
              <a:defRPr/>
            </a:pPr>
            <a:r>
              <a:rPr lang="hu-HU" altLang="hu-HU" kern="0">
                <a:solidFill>
                  <a:srgbClr val="294143"/>
                </a:solidFill>
              </a:rPr>
              <a:t>PaCO</a:t>
            </a:r>
            <a:r>
              <a:rPr lang="hu-HU" altLang="hu-HU" kern="0" baseline="-25000">
                <a:solidFill>
                  <a:srgbClr val="294143"/>
                </a:solidFill>
              </a:rPr>
              <a:t>2</a:t>
            </a:r>
            <a:endParaRPr lang="hu-HU" altLang="hu-HU" kern="0">
              <a:solidFill>
                <a:srgbClr val="294143"/>
              </a:solidFill>
            </a:endParaRPr>
          </a:p>
          <a:p>
            <a:pPr>
              <a:lnSpc>
                <a:spcPct val="90000"/>
              </a:lnSpc>
              <a:defRPr/>
            </a:pPr>
            <a:r>
              <a:rPr lang="hu-HU" altLang="hu-HU" kern="0">
                <a:solidFill>
                  <a:srgbClr val="294143"/>
                </a:solidFill>
              </a:rPr>
              <a:t>actHCO</a:t>
            </a:r>
            <a:r>
              <a:rPr lang="hu-HU" altLang="hu-HU" kern="0" baseline="-25000">
                <a:solidFill>
                  <a:srgbClr val="294143"/>
                </a:solidFill>
              </a:rPr>
              <a:t>3</a:t>
            </a:r>
            <a:r>
              <a:rPr lang="hu-HU" altLang="hu-HU" kern="0" baseline="30000">
                <a:solidFill>
                  <a:srgbClr val="294143"/>
                </a:solidFill>
              </a:rPr>
              <a:t>-</a:t>
            </a:r>
            <a:endParaRPr lang="hu-HU" altLang="hu-HU" kern="0">
              <a:solidFill>
                <a:srgbClr val="294143"/>
              </a:solidFill>
            </a:endParaRPr>
          </a:p>
          <a:p>
            <a:pPr>
              <a:lnSpc>
                <a:spcPct val="90000"/>
              </a:lnSpc>
              <a:defRPr/>
            </a:pPr>
            <a:r>
              <a:rPr lang="hu-HU" altLang="hu-HU" kern="0">
                <a:solidFill>
                  <a:srgbClr val="294143"/>
                </a:solidFill>
              </a:rPr>
              <a:t>stHCO</a:t>
            </a:r>
            <a:r>
              <a:rPr lang="hu-HU" altLang="hu-HU" kern="0" baseline="-25000">
                <a:solidFill>
                  <a:srgbClr val="294143"/>
                </a:solidFill>
              </a:rPr>
              <a:t>3</a:t>
            </a:r>
            <a:r>
              <a:rPr lang="hu-HU" altLang="hu-HU" kern="0" baseline="30000">
                <a:solidFill>
                  <a:srgbClr val="294143"/>
                </a:solidFill>
              </a:rPr>
              <a:t>-</a:t>
            </a:r>
            <a:endParaRPr lang="hu-HU" altLang="hu-HU" kern="0">
              <a:solidFill>
                <a:srgbClr val="294143"/>
              </a:solidFill>
            </a:endParaRPr>
          </a:p>
          <a:p>
            <a:pPr>
              <a:lnSpc>
                <a:spcPct val="90000"/>
              </a:lnSpc>
              <a:defRPr/>
            </a:pPr>
            <a:r>
              <a:rPr lang="hu-HU" altLang="hu-HU" kern="0">
                <a:solidFill>
                  <a:srgbClr val="294143"/>
                </a:solidFill>
              </a:rPr>
              <a:t>BE</a:t>
            </a:r>
          </a:p>
          <a:p>
            <a:pPr>
              <a:lnSpc>
                <a:spcPct val="90000"/>
              </a:lnSpc>
              <a:defRPr/>
            </a:pPr>
            <a:r>
              <a:rPr lang="hu-HU" altLang="hu-HU" kern="0">
                <a:solidFill>
                  <a:srgbClr val="294143"/>
                </a:solidFill>
              </a:rPr>
              <a:t>BB</a:t>
            </a:r>
          </a:p>
        </p:txBody>
      </p:sp>
      <p:sp>
        <p:nvSpPr>
          <p:cNvPr id="16" name="Rectangle 7">
            <a:extLst>
              <a:ext uri="{FF2B5EF4-FFF2-40B4-BE49-F238E27FC236}">
                <a16:creationId xmlns:a16="http://schemas.microsoft.com/office/drawing/2014/main" id="{B27785FF-E7D8-034D-B677-D657EA0C018A}"/>
              </a:ext>
            </a:extLst>
          </p:cNvPr>
          <p:cNvSpPr>
            <a:spLocks noChangeArrowheads="1"/>
          </p:cNvSpPr>
          <p:nvPr/>
        </p:nvSpPr>
        <p:spPr bwMode="auto">
          <a:xfrm>
            <a:off x="5187752" y="2057400"/>
            <a:ext cx="5272088"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nSpc>
                <a:spcPct val="90000"/>
              </a:lnSpc>
              <a:buSzTx/>
              <a:buFontTx/>
              <a:buNone/>
            </a:pPr>
            <a:r>
              <a:rPr lang="hu-HU" altLang="hu-HU">
                <a:solidFill>
                  <a:srgbClr val="294143"/>
                </a:solidFill>
              </a:rPr>
              <a:t>- measured: 7.35-7.45</a:t>
            </a:r>
          </a:p>
          <a:p>
            <a:pPr>
              <a:lnSpc>
                <a:spcPct val="90000"/>
              </a:lnSpc>
              <a:buSzTx/>
              <a:buFontTx/>
              <a:buNone/>
            </a:pPr>
            <a:r>
              <a:rPr lang="hu-HU" altLang="hu-HU">
                <a:solidFill>
                  <a:srgbClr val="294143"/>
                </a:solidFill>
              </a:rPr>
              <a:t>- measured: 35-45 Hgmm </a:t>
            </a:r>
          </a:p>
          <a:p>
            <a:pPr>
              <a:lnSpc>
                <a:spcPct val="90000"/>
              </a:lnSpc>
              <a:buSzTx/>
              <a:buFontTx/>
              <a:buNone/>
            </a:pPr>
            <a:r>
              <a:rPr lang="hu-HU" altLang="hu-HU">
                <a:solidFill>
                  <a:srgbClr val="294143"/>
                </a:solidFill>
              </a:rPr>
              <a:t>- calc: 22-24 mmol/L</a:t>
            </a:r>
          </a:p>
          <a:p>
            <a:pPr>
              <a:lnSpc>
                <a:spcPct val="90000"/>
              </a:lnSpc>
              <a:buSzTx/>
              <a:buFontTx/>
              <a:buNone/>
            </a:pPr>
            <a:r>
              <a:rPr lang="hu-HU" altLang="hu-HU">
                <a:solidFill>
                  <a:srgbClr val="294143"/>
                </a:solidFill>
              </a:rPr>
              <a:t>- calc: (T, CO</a:t>
            </a:r>
            <a:r>
              <a:rPr lang="hu-HU" altLang="hu-HU" baseline="-25000">
                <a:solidFill>
                  <a:srgbClr val="294143"/>
                </a:solidFill>
              </a:rPr>
              <a:t>2</a:t>
            </a:r>
            <a:r>
              <a:rPr lang="hu-HU" altLang="hu-HU">
                <a:solidFill>
                  <a:srgbClr val="294143"/>
                </a:solidFill>
              </a:rPr>
              <a:t>) 21-28 mmol/L</a:t>
            </a:r>
          </a:p>
          <a:p>
            <a:pPr>
              <a:lnSpc>
                <a:spcPct val="90000"/>
              </a:lnSpc>
              <a:buSzTx/>
              <a:buFontTx/>
              <a:buNone/>
            </a:pPr>
            <a:r>
              <a:rPr lang="hu-HU" altLang="hu-HU">
                <a:solidFill>
                  <a:srgbClr val="294143"/>
                </a:solidFill>
              </a:rPr>
              <a:t>- c: (T, CO</a:t>
            </a:r>
            <a:r>
              <a:rPr lang="hu-HU" altLang="hu-HU" baseline="-25000">
                <a:solidFill>
                  <a:srgbClr val="294143"/>
                </a:solidFill>
              </a:rPr>
              <a:t>2</a:t>
            </a:r>
            <a:r>
              <a:rPr lang="hu-HU" altLang="hu-HU">
                <a:solidFill>
                  <a:srgbClr val="294143"/>
                </a:solidFill>
              </a:rPr>
              <a:t>, pH) </a:t>
            </a:r>
            <a:r>
              <a:rPr lang="hu-HU" altLang="hu-HU">
                <a:solidFill>
                  <a:srgbClr val="294143"/>
                </a:solidFill>
                <a:sym typeface="Symbol" pitchFamily="2" charset="2"/>
              </a:rPr>
              <a:t>3 mmol/L</a:t>
            </a:r>
            <a:endParaRPr lang="hu-HU" altLang="hu-HU">
              <a:solidFill>
                <a:srgbClr val="294143"/>
              </a:solidFill>
            </a:endParaRPr>
          </a:p>
          <a:p>
            <a:pPr>
              <a:lnSpc>
                <a:spcPct val="90000"/>
              </a:lnSpc>
              <a:buSzTx/>
              <a:buFontTx/>
              <a:buNone/>
            </a:pPr>
            <a:r>
              <a:rPr lang="hu-HU" altLang="hu-HU">
                <a:solidFill>
                  <a:srgbClr val="294143"/>
                </a:solidFill>
              </a:rPr>
              <a:t>- c: ~48 mmol/l</a:t>
            </a:r>
          </a:p>
        </p:txBody>
      </p:sp>
    </p:spTree>
    <p:custDataLst>
      <p:tags r:id="rId1"/>
    </p:custDataLst>
    <p:extLst>
      <p:ext uri="{BB962C8B-B14F-4D97-AF65-F5344CB8AC3E}">
        <p14:creationId xmlns:p14="http://schemas.microsoft.com/office/powerpoint/2010/main" val="274331080"/>
      </p:ext>
    </p:extLst>
  </p:cSld>
  <p:clrMapOvr>
    <a:masterClrMapping/>
  </p:clrMapOvr>
  <p:transition advTm="1079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1000"/>
                                        <p:tgtEl>
                                          <p:spTgt spid="16">
                                            <p:txEl>
                                              <p:pRg st="0" end="0"/>
                                            </p:txEl>
                                          </p:spTgt>
                                        </p:tgtEl>
                                      </p:cBhvr>
                                    </p:animEffect>
                                    <p:anim calcmode="lin" valueType="num">
                                      <p:cBhvr>
                                        <p:cTn id="8"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6">
                                            <p:txEl>
                                              <p:pRg st="1" end="1"/>
                                            </p:txEl>
                                          </p:spTgt>
                                        </p:tgtEl>
                                        <p:attrNameLst>
                                          <p:attrName>style.visibility</p:attrName>
                                        </p:attrNameLst>
                                      </p:cBhvr>
                                      <p:to>
                                        <p:strVal val="visible"/>
                                      </p:to>
                                    </p:set>
                                    <p:animEffect transition="in" filter="fade">
                                      <p:cBhvr>
                                        <p:cTn id="14" dur="1000"/>
                                        <p:tgtEl>
                                          <p:spTgt spid="16">
                                            <p:txEl>
                                              <p:pRg st="1" end="1"/>
                                            </p:txEl>
                                          </p:spTgt>
                                        </p:tgtEl>
                                      </p:cBhvr>
                                    </p:animEffect>
                                    <p:anim calcmode="lin" valueType="num">
                                      <p:cBhvr>
                                        <p:cTn id="1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16">
                                            <p:txEl>
                                              <p:pRg st="2" end="2"/>
                                            </p:txEl>
                                          </p:spTgt>
                                        </p:tgtEl>
                                        <p:attrNameLst>
                                          <p:attrName>style.visibility</p:attrName>
                                        </p:attrNameLst>
                                      </p:cBhvr>
                                      <p:to>
                                        <p:strVal val="visible"/>
                                      </p:to>
                                    </p:set>
                                    <p:animEffect transition="in" filter="fade">
                                      <p:cBhvr>
                                        <p:cTn id="21" dur="1000"/>
                                        <p:tgtEl>
                                          <p:spTgt spid="16">
                                            <p:txEl>
                                              <p:pRg st="2" end="2"/>
                                            </p:txEl>
                                          </p:spTgt>
                                        </p:tgtEl>
                                      </p:cBhvr>
                                    </p:animEffect>
                                    <p:anim calcmode="lin" valueType="num">
                                      <p:cBhvr>
                                        <p:cTn id="2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16">
                                            <p:txEl>
                                              <p:pRg st="3" end="3"/>
                                            </p:txEl>
                                          </p:spTgt>
                                        </p:tgtEl>
                                        <p:attrNameLst>
                                          <p:attrName>style.visibility</p:attrName>
                                        </p:attrNameLst>
                                      </p:cBhvr>
                                      <p:to>
                                        <p:strVal val="visible"/>
                                      </p:to>
                                    </p:set>
                                    <p:animEffect transition="in" filter="fade">
                                      <p:cBhvr>
                                        <p:cTn id="28" dur="1000"/>
                                        <p:tgtEl>
                                          <p:spTgt spid="16">
                                            <p:txEl>
                                              <p:pRg st="3" end="3"/>
                                            </p:txEl>
                                          </p:spTgt>
                                        </p:tgtEl>
                                      </p:cBhvr>
                                    </p:animEffect>
                                    <p:anim calcmode="lin" valueType="num">
                                      <p:cBhvr>
                                        <p:cTn id="29"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16">
                                            <p:txEl>
                                              <p:pRg st="4" end="4"/>
                                            </p:txEl>
                                          </p:spTgt>
                                        </p:tgtEl>
                                        <p:attrNameLst>
                                          <p:attrName>style.visibility</p:attrName>
                                        </p:attrNameLst>
                                      </p:cBhvr>
                                      <p:to>
                                        <p:strVal val="visible"/>
                                      </p:to>
                                    </p:set>
                                    <p:animEffect transition="in" filter="fade">
                                      <p:cBhvr>
                                        <p:cTn id="35" dur="1000"/>
                                        <p:tgtEl>
                                          <p:spTgt spid="16">
                                            <p:txEl>
                                              <p:pRg st="4" end="4"/>
                                            </p:txEl>
                                          </p:spTgt>
                                        </p:tgtEl>
                                      </p:cBhvr>
                                    </p:animEffect>
                                    <p:anim calcmode="lin" valueType="num">
                                      <p:cBhvr>
                                        <p:cTn id="36"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grpId="0" nodeType="clickEffect">
                                  <p:stCondLst>
                                    <p:cond delay="0"/>
                                  </p:stCondLst>
                                  <p:childTnLst>
                                    <p:set>
                                      <p:cBhvr>
                                        <p:cTn id="41" dur="1" fill="hold">
                                          <p:stCondLst>
                                            <p:cond delay="0"/>
                                          </p:stCondLst>
                                        </p:cTn>
                                        <p:tgtEl>
                                          <p:spTgt spid="16">
                                            <p:txEl>
                                              <p:pRg st="5" end="5"/>
                                            </p:txEl>
                                          </p:spTgt>
                                        </p:tgtEl>
                                        <p:attrNameLst>
                                          <p:attrName>style.visibility</p:attrName>
                                        </p:attrNameLst>
                                      </p:cBhvr>
                                      <p:to>
                                        <p:strVal val="visible"/>
                                      </p:to>
                                    </p:set>
                                    <p:animEffect transition="in" filter="fade">
                                      <p:cBhvr>
                                        <p:cTn id="42" dur="1000"/>
                                        <p:tgtEl>
                                          <p:spTgt spid="16">
                                            <p:txEl>
                                              <p:pRg st="5" end="5"/>
                                            </p:txEl>
                                          </p:spTgt>
                                        </p:tgtEl>
                                      </p:cBhvr>
                                    </p:animEffect>
                                    <p:anim calcmode="lin" valueType="num">
                                      <p:cBhvr>
                                        <p:cTn id="43"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autoUpdateAnimBg="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7|1.5"/>
</p:tagLst>
</file>

<file path=ppt/tags/tag10.xml><?xml version="1.0" encoding="utf-8"?>
<p:tagLst xmlns:a="http://schemas.openxmlformats.org/drawingml/2006/main" xmlns:r="http://schemas.openxmlformats.org/officeDocument/2006/relationships" xmlns:p="http://schemas.openxmlformats.org/presentationml/2006/main">
  <p:tag name="TIMING" val="|2.7|1.5"/>
</p:tagLst>
</file>

<file path=ppt/tags/tag11.xml><?xml version="1.0" encoding="utf-8"?>
<p:tagLst xmlns:a="http://schemas.openxmlformats.org/drawingml/2006/main" xmlns:r="http://schemas.openxmlformats.org/officeDocument/2006/relationships" xmlns:p="http://schemas.openxmlformats.org/presentationml/2006/main">
  <p:tag name="TIMING" val="|2.7|1.5"/>
</p:tagLst>
</file>

<file path=ppt/tags/tag12.xml><?xml version="1.0" encoding="utf-8"?>
<p:tagLst xmlns:a="http://schemas.openxmlformats.org/drawingml/2006/main" xmlns:r="http://schemas.openxmlformats.org/officeDocument/2006/relationships" xmlns:p="http://schemas.openxmlformats.org/presentationml/2006/main">
  <p:tag name="TIMING" val="|2.7|1.5"/>
</p:tagLst>
</file>

<file path=ppt/tags/tag13.xml><?xml version="1.0" encoding="utf-8"?>
<p:tagLst xmlns:a="http://schemas.openxmlformats.org/drawingml/2006/main" xmlns:r="http://schemas.openxmlformats.org/officeDocument/2006/relationships" xmlns:p="http://schemas.openxmlformats.org/presentationml/2006/main">
  <p:tag name="TIMING" val="|2.7|1.5"/>
</p:tagLst>
</file>

<file path=ppt/tags/tag14.xml><?xml version="1.0" encoding="utf-8"?>
<p:tagLst xmlns:a="http://schemas.openxmlformats.org/drawingml/2006/main" xmlns:r="http://schemas.openxmlformats.org/officeDocument/2006/relationships" xmlns:p="http://schemas.openxmlformats.org/presentationml/2006/main">
  <p:tag name="TIMING" val="|2.7|1.5"/>
</p:tagLst>
</file>

<file path=ppt/tags/tag15.xml><?xml version="1.0" encoding="utf-8"?>
<p:tagLst xmlns:a="http://schemas.openxmlformats.org/drawingml/2006/main" xmlns:r="http://schemas.openxmlformats.org/officeDocument/2006/relationships" xmlns:p="http://schemas.openxmlformats.org/presentationml/2006/main">
  <p:tag name="TIMING" val="|2.7|1.5"/>
</p:tagLst>
</file>

<file path=ppt/tags/tag16.xml><?xml version="1.0" encoding="utf-8"?>
<p:tagLst xmlns:a="http://schemas.openxmlformats.org/drawingml/2006/main" xmlns:r="http://schemas.openxmlformats.org/officeDocument/2006/relationships" xmlns:p="http://schemas.openxmlformats.org/presentationml/2006/main">
  <p:tag name="TIMING" val="|2.7|1.5"/>
</p:tagLst>
</file>

<file path=ppt/tags/tag17.xml><?xml version="1.0" encoding="utf-8"?>
<p:tagLst xmlns:a="http://schemas.openxmlformats.org/drawingml/2006/main" xmlns:r="http://schemas.openxmlformats.org/officeDocument/2006/relationships" xmlns:p="http://schemas.openxmlformats.org/presentationml/2006/main">
  <p:tag name="TIMING" val="|2.7|1.5"/>
</p:tagLst>
</file>

<file path=ppt/tags/tag18.xml><?xml version="1.0" encoding="utf-8"?>
<p:tagLst xmlns:a="http://schemas.openxmlformats.org/drawingml/2006/main" xmlns:r="http://schemas.openxmlformats.org/officeDocument/2006/relationships" xmlns:p="http://schemas.openxmlformats.org/presentationml/2006/main">
  <p:tag name="TIMING" val="|2.7|1.5"/>
</p:tagLst>
</file>

<file path=ppt/tags/tag19.xml><?xml version="1.0" encoding="utf-8"?>
<p:tagLst xmlns:a="http://schemas.openxmlformats.org/drawingml/2006/main" xmlns:r="http://schemas.openxmlformats.org/officeDocument/2006/relationships" xmlns:p="http://schemas.openxmlformats.org/presentationml/2006/main">
  <p:tag name="TIMING" val="|2.7|1.5"/>
</p:tagLst>
</file>

<file path=ppt/tags/tag2.xml><?xml version="1.0" encoding="utf-8"?>
<p:tagLst xmlns:a="http://schemas.openxmlformats.org/drawingml/2006/main" xmlns:r="http://schemas.openxmlformats.org/officeDocument/2006/relationships" xmlns:p="http://schemas.openxmlformats.org/presentationml/2006/main">
  <p:tag name="TIMING" val="|2.7|1.5"/>
</p:tagLst>
</file>

<file path=ppt/tags/tag20.xml><?xml version="1.0" encoding="utf-8"?>
<p:tagLst xmlns:a="http://schemas.openxmlformats.org/drawingml/2006/main" xmlns:r="http://schemas.openxmlformats.org/officeDocument/2006/relationships" xmlns:p="http://schemas.openxmlformats.org/presentationml/2006/main">
  <p:tag name="TIMING" val="|2.7|1.5"/>
</p:tagLst>
</file>

<file path=ppt/tags/tag21.xml><?xml version="1.0" encoding="utf-8"?>
<p:tagLst xmlns:a="http://schemas.openxmlformats.org/drawingml/2006/main" xmlns:r="http://schemas.openxmlformats.org/officeDocument/2006/relationships" xmlns:p="http://schemas.openxmlformats.org/presentationml/2006/main">
  <p:tag name="TIMING" val="|2.7|1.5"/>
</p:tagLst>
</file>

<file path=ppt/tags/tag22.xml><?xml version="1.0" encoding="utf-8"?>
<p:tagLst xmlns:a="http://schemas.openxmlformats.org/drawingml/2006/main" xmlns:r="http://schemas.openxmlformats.org/officeDocument/2006/relationships" xmlns:p="http://schemas.openxmlformats.org/presentationml/2006/main">
  <p:tag name="TIMING" val="|2.7|1.5"/>
</p:tagLst>
</file>

<file path=ppt/tags/tag23.xml><?xml version="1.0" encoding="utf-8"?>
<p:tagLst xmlns:a="http://schemas.openxmlformats.org/drawingml/2006/main" xmlns:r="http://schemas.openxmlformats.org/officeDocument/2006/relationships" xmlns:p="http://schemas.openxmlformats.org/presentationml/2006/main">
  <p:tag name="TIMING" val="|2.7|1.5"/>
</p:tagLst>
</file>

<file path=ppt/tags/tag24.xml><?xml version="1.0" encoding="utf-8"?>
<p:tagLst xmlns:a="http://schemas.openxmlformats.org/drawingml/2006/main" xmlns:r="http://schemas.openxmlformats.org/officeDocument/2006/relationships" xmlns:p="http://schemas.openxmlformats.org/presentationml/2006/main">
  <p:tag name="TIMING" val="|2.7|1.5"/>
</p:tagLst>
</file>

<file path=ppt/tags/tag25.xml><?xml version="1.0" encoding="utf-8"?>
<p:tagLst xmlns:a="http://schemas.openxmlformats.org/drawingml/2006/main" xmlns:r="http://schemas.openxmlformats.org/officeDocument/2006/relationships" xmlns:p="http://schemas.openxmlformats.org/presentationml/2006/main">
  <p:tag name="TIMING" val="|2.7|1.5"/>
</p:tagLst>
</file>

<file path=ppt/tags/tag26.xml><?xml version="1.0" encoding="utf-8"?>
<p:tagLst xmlns:a="http://schemas.openxmlformats.org/drawingml/2006/main" xmlns:r="http://schemas.openxmlformats.org/officeDocument/2006/relationships" xmlns:p="http://schemas.openxmlformats.org/presentationml/2006/main">
  <p:tag name="TIMING" val="|2.7|1.5"/>
</p:tagLst>
</file>

<file path=ppt/tags/tag27.xml><?xml version="1.0" encoding="utf-8"?>
<p:tagLst xmlns:a="http://schemas.openxmlformats.org/drawingml/2006/main" xmlns:r="http://schemas.openxmlformats.org/officeDocument/2006/relationships" xmlns:p="http://schemas.openxmlformats.org/presentationml/2006/main">
  <p:tag name="TIMING" val="|2.7|1.5"/>
</p:tagLst>
</file>

<file path=ppt/tags/tag28.xml><?xml version="1.0" encoding="utf-8"?>
<p:tagLst xmlns:a="http://schemas.openxmlformats.org/drawingml/2006/main" xmlns:r="http://schemas.openxmlformats.org/officeDocument/2006/relationships" xmlns:p="http://schemas.openxmlformats.org/presentationml/2006/main">
  <p:tag name="TIMING" val="|2.7|1.5"/>
</p:tagLst>
</file>

<file path=ppt/tags/tag29.xml><?xml version="1.0" encoding="utf-8"?>
<p:tagLst xmlns:a="http://schemas.openxmlformats.org/drawingml/2006/main" xmlns:r="http://schemas.openxmlformats.org/officeDocument/2006/relationships" xmlns:p="http://schemas.openxmlformats.org/presentationml/2006/main">
  <p:tag name="TIMING" val="|2.7|1.5"/>
</p:tagLst>
</file>

<file path=ppt/tags/tag3.xml><?xml version="1.0" encoding="utf-8"?>
<p:tagLst xmlns:a="http://schemas.openxmlformats.org/drawingml/2006/main" xmlns:r="http://schemas.openxmlformats.org/officeDocument/2006/relationships" xmlns:p="http://schemas.openxmlformats.org/presentationml/2006/main">
  <p:tag name="TIMING" val="|2.7|1.5"/>
</p:tagLst>
</file>

<file path=ppt/tags/tag30.xml><?xml version="1.0" encoding="utf-8"?>
<p:tagLst xmlns:a="http://schemas.openxmlformats.org/drawingml/2006/main" xmlns:r="http://schemas.openxmlformats.org/officeDocument/2006/relationships" xmlns:p="http://schemas.openxmlformats.org/presentationml/2006/main">
  <p:tag name="TIMING" val="|2.7|1.5"/>
</p:tagLst>
</file>

<file path=ppt/tags/tag31.xml><?xml version="1.0" encoding="utf-8"?>
<p:tagLst xmlns:a="http://schemas.openxmlformats.org/drawingml/2006/main" xmlns:r="http://schemas.openxmlformats.org/officeDocument/2006/relationships" xmlns:p="http://schemas.openxmlformats.org/presentationml/2006/main">
  <p:tag name="TIMING" val="|2.7|1.5"/>
</p:tagLst>
</file>

<file path=ppt/tags/tag32.xml><?xml version="1.0" encoding="utf-8"?>
<p:tagLst xmlns:a="http://schemas.openxmlformats.org/drawingml/2006/main" xmlns:r="http://schemas.openxmlformats.org/officeDocument/2006/relationships" xmlns:p="http://schemas.openxmlformats.org/presentationml/2006/main">
  <p:tag name="TIMING" val="|2.7|1.5"/>
</p:tagLst>
</file>

<file path=ppt/tags/tag33.xml><?xml version="1.0" encoding="utf-8"?>
<p:tagLst xmlns:a="http://schemas.openxmlformats.org/drawingml/2006/main" xmlns:r="http://schemas.openxmlformats.org/officeDocument/2006/relationships" xmlns:p="http://schemas.openxmlformats.org/presentationml/2006/main">
  <p:tag name="TIMING" val="|2.7|1.5"/>
</p:tagLst>
</file>

<file path=ppt/tags/tag34.xml><?xml version="1.0" encoding="utf-8"?>
<p:tagLst xmlns:a="http://schemas.openxmlformats.org/drawingml/2006/main" xmlns:r="http://schemas.openxmlformats.org/officeDocument/2006/relationships" xmlns:p="http://schemas.openxmlformats.org/presentationml/2006/main">
  <p:tag name="TIMING" val="|2.7|1.5"/>
</p:tagLst>
</file>

<file path=ppt/tags/tag35.xml><?xml version="1.0" encoding="utf-8"?>
<p:tagLst xmlns:a="http://schemas.openxmlformats.org/drawingml/2006/main" xmlns:r="http://schemas.openxmlformats.org/officeDocument/2006/relationships" xmlns:p="http://schemas.openxmlformats.org/presentationml/2006/main">
  <p:tag name="TIMING" val="|2.7|1.5"/>
</p:tagLst>
</file>

<file path=ppt/tags/tag36.xml><?xml version="1.0" encoding="utf-8"?>
<p:tagLst xmlns:a="http://schemas.openxmlformats.org/drawingml/2006/main" xmlns:r="http://schemas.openxmlformats.org/officeDocument/2006/relationships" xmlns:p="http://schemas.openxmlformats.org/presentationml/2006/main">
  <p:tag name="TIMING" val="|2.7|1.5"/>
</p:tagLst>
</file>

<file path=ppt/tags/tag4.xml><?xml version="1.0" encoding="utf-8"?>
<p:tagLst xmlns:a="http://schemas.openxmlformats.org/drawingml/2006/main" xmlns:r="http://schemas.openxmlformats.org/officeDocument/2006/relationships" xmlns:p="http://schemas.openxmlformats.org/presentationml/2006/main">
  <p:tag name="TIMING" val="|2.7|1.5"/>
</p:tagLst>
</file>

<file path=ppt/tags/tag5.xml><?xml version="1.0" encoding="utf-8"?>
<p:tagLst xmlns:a="http://schemas.openxmlformats.org/drawingml/2006/main" xmlns:r="http://schemas.openxmlformats.org/officeDocument/2006/relationships" xmlns:p="http://schemas.openxmlformats.org/presentationml/2006/main">
  <p:tag name="TIMING" val="|2.7|1.5"/>
</p:tagLst>
</file>

<file path=ppt/tags/tag6.xml><?xml version="1.0" encoding="utf-8"?>
<p:tagLst xmlns:a="http://schemas.openxmlformats.org/drawingml/2006/main" xmlns:r="http://schemas.openxmlformats.org/officeDocument/2006/relationships" xmlns:p="http://schemas.openxmlformats.org/presentationml/2006/main">
  <p:tag name="TIMING" val="|2.7|1.5"/>
</p:tagLst>
</file>

<file path=ppt/tags/tag7.xml><?xml version="1.0" encoding="utf-8"?>
<p:tagLst xmlns:a="http://schemas.openxmlformats.org/drawingml/2006/main" xmlns:r="http://schemas.openxmlformats.org/officeDocument/2006/relationships" xmlns:p="http://schemas.openxmlformats.org/presentationml/2006/main">
  <p:tag name="TIMING" val="|2.7|1.5"/>
</p:tagLst>
</file>

<file path=ppt/tags/tag8.xml><?xml version="1.0" encoding="utf-8"?>
<p:tagLst xmlns:a="http://schemas.openxmlformats.org/drawingml/2006/main" xmlns:r="http://schemas.openxmlformats.org/officeDocument/2006/relationships" xmlns:p="http://schemas.openxmlformats.org/presentationml/2006/main">
  <p:tag name="TIMING" val="|2.7|1.5"/>
</p:tagLst>
</file>

<file path=ppt/tags/tag9.xml><?xml version="1.0" encoding="utf-8"?>
<p:tagLst xmlns:a="http://schemas.openxmlformats.org/drawingml/2006/main" xmlns:r="http://schemas.openxmlformats.org/officeDocument/2006/relationships" xmlns:p="http://schemas.openxmlformats.org/presentationml/2006/main">
  <p:tag name="TIMING" val="|2.7|1.5"/>
</p:tagLst>
</file>

<file path=ppt/theme/theme1.xml><?xml version="1.0" encoding="utf-8"?>
<a:theme xmlns:a="http://schemas.openxmlformats.org/drawingml/2006/main" name="4_Angol">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Ango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hu-HU"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hu-HU"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ngol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ngol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Angol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ngol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ngol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ngol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Angol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5_Angol">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Ango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hu-HU" sz="18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hu-HU" sz="1800" b="0" i="0" u="none" strike="noStrike" cap="none" normalizeH="0" baseline="0" smtClean="0">
            <a:ln>
              <a:noFill/>
            </a:ln>
            <a:solidFill>
              <a:schemeClr val="tx1"/>
            </a:solidFill>
            <a:effectLst/>
            <a:latin typeface="Times New Roman" charset="0"/>
          </a:defRPr>
        </a:defPPr>
      </a:lstStyle>
    </a:lnDef>
  </a:objectDefaults>
  <a:extraClrSchemeLst>
    <a:extraClrScheme>
      <a:clrScheme name="Angol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ngol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Angol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ngol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ngol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ngol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Angol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6_Angol">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Ango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hu-HU"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hu-HU"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ngol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ngol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Angol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ngol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ngol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ngol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Angol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té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23762</TotalTime>
  <Words>1615</Words>
  <Application>Microsoft Macintosh PowerPoint</Application>
  <PresentationFormat>Widescreen</PresentationFormat>
  <Paragraphs>389</Paragraphs>
  <Slides>42</Slides>
  <Notes>42</Notes>
  <HiddenSlides>0</HiddenSlides>
  <MMClips>0</MMClips>
  <ScaleCrop>false</ScaleCrop>
  <HeadingPairs>
    <vt:vector size="6" baseType="variant">
      <vt:variant>
        <vt:lpstr>Fonts Used</vt:lpstr>
      </vt:variant>
      <vt:variant>
        <vt:i4>2</vt:i4>
      </vt:variant>
      <vt:variant>
        <vt:lpstr>Theme</vt:lpstr>
      </vt:variant>
      <vt:variant>
        <vt:i4>3</vt:i4>
      </vt:variant>
      <vt:variant>
        <vt:lpstr>Slide Titles</vt:lpstr>
      </vt:variant>
      <vt:variant>
        <vt:i4>42</vt:i4>
      </vt:variant>
    </vt:vector>
  </HeadingPairs>
  <TitlesOfParts>
    <vt:vector size="47" baseType="lpstr">
      <vt:lpstr>Cambria Math</vt:lpstr>
      <vt:lpstr>Times New Roman</vt:lpstr>
      <vt:lpstr>4_Angol</vt:lpstr>
      <vt:lpstr>5_Angol</vt:lpstr>
      <vt:lpstr>6_Angol</vt:lpstr>
      <vt:lpstr>Amiről a vérgáz mesél...  Molnár Zsolt1,2,3,4  1CytoSorbents Europe, Berlin, Germany 2Institute for Translational Medicine, School of Medicine, University of Pécs, Hungary 3Department of Anaesthesiology and Intensive Therapy, Poznan University of Medical Sciences, Poznan, Poland 4Department of Anaesthesiology and Intensive Therapy, Markusovszky Teaching Hospital, Szombathely, Hungary    </vt:lpstr>
      <vt:lpstr> </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POTE</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Az ambuláns anesztézia korai és késői posztoperatív szövődményei</dc:title>
  <dc:subject/>
  <dc:creator>POTE, AITI</dc:creator>
  <cp:keywords/>
  <dc:description/>
  <cp:lastModifiedBy>Team3 Cytosorbents</cp:lastModifiedBy>
  <cp:revision>1206</cp:revision>
  <cp:lastPrinted>2002-11-05T09:37:16Z</cp:lastPrinted>
  <dcterms:created xsi:type="dcterms:W3CDTF">1999-04-15T15:00:26Z</dcterms:created>
  <dcterms:modified xsi:type="dcterms:W3CDTF">2020-11-18T10:01:36Z</dcterms:modified>
  <cp:category/>
</cp:coreProperties>
</file>