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5" r:id="rId1"/>
    <p:sldMasterId id="2147493292" r:id="rId2"/>
    <p:sldMasterId id="2147497865" r:id="rId3"/>
  </p:sldMasterIdLst>
  <p:notesMasterIdLst>
    <p:notesMasterId r:id="rId33"/>
  </p:notesMasterIdLst>
  <p:handoutMasterIdLst>
    <p:handoutMasterId r:id="rId34"/>
  </p:handoutMasterIdLst>
  <p:sldIdLst>
    <p:sldId id="1284" r:id="rId4"/>
    <p:sldId id="1251" r:id="rId5"/>
    <p:sldId id="1217" r:id="rId6"/>
    <p:sldId id="1314" r:id="rId7"/>
    <p:sldId id="1320" r:id="rId8"/>
    <p:sldId id="1324" r:id="rId9"/>
    <p:sldId id="1325" r:id="rId10"/>
    <p:sldId id="1326" r:id="rId11"/>
    <p:sldId id="1329" r:id="rId12"/>
    <p:sldId id="1327" r:id="rId13"/>
    <p:sldId id="1335" r:id="rId14"/>
    <p:sldId id="1336" r:id="rId15"/>
    <p:sldId id="1345" r:id="rId16"/>
    <p:sldId id="1337" r:id="rId17"/>
    <p:sldId id="1341" r:id="rId18"/>
    <p:sldId id="1339" r:id="rId19"/>
    <p:sldId id="1340" r:id="rId20"/>
    <p:sldId id="1342" r:id="rId21"/>
    <p:sldId id="1343" r:id="rId22"/>
    <p:sldId id="1344" r:id="rId23"/>
    <p:sldId id="1321" r:id="rId24"/>
    <p:sldId id="1328" r:id="rId25"/>
    <p:sldId id="1346" r:id="rId26"/>
    <p:sldId id="1332" r:id="rId27"/>
    <p:sldId id="1333" r:id="rId28"/>
    <p:sldId id="1330" r:id="rId29"/>
    <p:sldId id="1331" r:id="rId30"/>
    <p:sldId id="1289" r:id="rId31"/>
    <p:sldId id="1281" r:id="rId32"/>
  </p:sldIdLst>
  <p:sldSz cx="12192000" cy="6858000"/>
  <p:notesSz cx="6669088" cy="9926638"/>
  <p:defaultTextStyle>
    <a:defPPr>
      <a:defRPr lang="hu-H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143"/>
    <a:srgbClr val="FF9252"/>
    <a:srgbClr val="153D6B"/>
    <a:srgbClr val="67AAA8"/>
    <a:srgbClr val="15AAA6"/>
    <a:srgbClr val="ECECEC"/>
    <a:srgbClr val="BBB2C0"/>
    <a:srgbClr val="C0A3AC"/>
    <a:srgbClr val="C06A70"/>
    <a:srgbClr val="C03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9" autoAdjust="0"/>
    <p:restoredTop sz="91398" autoAdjust="0"/>
  </p:normalViewPr>
  <p:slideViewPr>
    <p:cSldViewPr>
      <p:cViewPr varScale="1">
        <p:scale>
          <a:sx n="105" d="100"/>
          <a:sy n="105" d="100"/>
        </p:scale>
        <p:origin x="420" y="108"/>
      </p:cViewPr>
      <p:guideLst>
        <p:guide orient="horz" pos="2160"/>
        <p:guide pos="3840"/>
      </p:guideLst>
    </p:cSldViewPr>
  </p:slideViewPr>
  <p:outlineViewPr>
    <p:cViewPr>
      <p:scale>
        <a:sx n="33" d="100"/>
        <a:sy n="33" d="100"/>
      </p:scale>
      <p:origin x="0" y="-578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Lst>
  </p:outlineViewPr>
  <p:notesTextViewPr>
    <p:cViewPr>
      <p:scale>
        <a:sx n="100" d="100"/>
        <a:sy n="100" d="100"/>
      </p:scale>
      <p:origin x="0" y="0"/>
    </p:cViewPr>
  </p:notesTextViewPr>
  <p:sorterViewPr>
    <p:cViewPr>
      <p:scale>
        <a:sx n="1" d="1"/>
        <a:sy n="1" d="1"/>
      </p:scale>
      <p:origin x="0" y="0"/>
    </p:cViewPr>
  </p:sorterViewPr>
  <p:notesViewPr>
    <p:cSldViewPr>
      <p:cViewPr>
        <p:scale>
          <a:sx n="75" d="100"/>
          <a:sy n="75" d="100"/>
        </p:scale>
        <p:origin x="-780" y="58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17.xml"/><Relationship Id="rId18" Type="http://schemas.openxmlformats.org/officeDocument/2006/relationships/slide" Target="slides/slide23.xml"/><Relationship Id="rId3" Type="http://schemas.openxmlformats.org/officeDocument/2006/relationships/slide" Target="slides/slide6.xml"/><Relationship Id="rId21" Type="http://schemas.openxmlformats.org/officeDocument/2006/relationships/slide" Target="slides/slide26.xml"/><Relationship Id="rId7" Type="http://schemas.openxmlformats.org/officeDocument/2006/relationships/slide" Target="slides/slide11.xml"/><Relationship Id="rId12" Type="http://schemas.openxmlformats.org/officeDocument/2006/relationships/slide" Target="slides/slide16.xml"/><Relationship Id="rId17" Type="http://schemas.openxmlformats.org/officeDocument/2006/relationships/slide" Target="slides/slide22.xml"/><Relationship Id="rId2" Type="http://schemas.openxmlformats.org/officeDocument/2006/relationships/slide" Target="slides/slide4.xml"/><Relationship Id="rId16" Type="http://schemas.openxmlformats.org/officeDocument/2006/relationships/slide" Target="slides/slide20.xml"/><Relationship Id="rId20" Type="http://schemas.openxmlformats.org/officeDocument/2006/relationships/slide" Target="slides/slide25.xml"/><Relationship Id="rId1" Type="http://schemas.openxmlformats.org/officeDocument/2006/relationships/slide" Target="slides/slide2.xml"/><Relationship Id="rId6" Type="http://schemas.openxmlformats.org/officeDocument/2006/relationships/slide" Target="slides/slide10.xml"/><Relationship Id="rId11" Type="http://schemas.openxmlformats.org/officeDocument/2006/relationships/slide" Target="slides/slide15.xml"/><Relationship Id="rId24" Type="http://schemas.openxmlformats.org/officeDocument/2006/relationships/slide" Target="slides/slide29.xml"/><Relationship Id="rId5" Type="http://schemas.openxmlformats.org/officeDocument/2006/relationships/slide" Target="slides/slide8.xml"/><Relationship Id="rId15" Type="http://schemas.openxmlformats.org/officeDocument/2006/relationships/slide" Target="slides/slide19.xml"/><Relationship Id="rId23" Type="http://schemas.openxmlformats.org/officeDocument/2006/relationships/slide" Target="slides/slide28.xml"/><Relationship Id="rId10" Type="http://schemas.openxmlformats.org/officeDocument/2006/relationships/slide" Target="slides/slide14.xml"/><Relationship Id="rId19" Type="http://schemas.openxmlformats.org/officeDocument/2006/relationships/slide" Target="slides/slide24.xml"/><Relationship Id="rId4" Type="http://schemas.openxmlformats.org/officeDocument/2006/relationships/slide" Target="slides/slide7.xml"/><Relationship Id="rId9" Type="http://schemas.openxmlformats.org/officeDocument/2006/relationships/slide" Target="slides/slide13.xml"/><Relationship Id="rId14" Type="http://schemas.openxmlformats.org/officeDocument/2006/relationships/slide" Target="slides/slide18.xml"/><Relationship Id="rId22"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B5FF8A-FA2F-5243-9A22-6E827A9C5CD4}"/>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atin typeface="Times New Roman" charset="0"/>
              </a:defRPr>
            </a:lvl1pPr>
          </a:lstStyle>
          <a:p>
            <a:pPr>
              <a:defRPr/>
            </a:pPr>
            <a:endParaRPr lang="hu-HU"/>
          </a:p>
        </p:txBody>
      </p:sp>
      <p:sp>
        <p:nvSpPr>
          <p:cNvPr id="3" name="Date Placeholder 2">
            <a:extLst>
              <a:ext uri="{FF2B5EF4-FFF2-40B4-BE49-F238E27FC236}">
                <a16:creationId xmlns:a16="http://schemas.microsoft.com/office/drawing/2014/main" id="{725A34FA-89EF-D145-854C-B472126F034E}"/>
              </a:ext>
            </a:extLst>
          </p:cNvPr>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atin typeface="Times New Roman" charset="0"/>
              </a:defRPr>
            </a:lvl1pPr>
          </a:lstStyle>
          <a:p>
            <a:pPr>
              <a:defRPr/>
            </a:pPr>
            <a:fld id="{9823CFFD-9F6B-D140-9901-343183843C9D}" type="datetimeFigureOut">
              <a:rPr lang="hu-HU"/>
              <a:pPr>
                <a:defRPr/>
              </a:pPr>
              <a:t>2020. 10. 26.</a:t>
            </a:fld>
            <a:endParaRPr lang="hu-HU"/>
          </a:p>
        </p:txBody>
      </p:sp>
      <p:sp>
        <p:nvSpPr>
          <p:cNvPr id="4" name="Footer Placeholder 3">
            <a:extLst>
              <a:ext uri="{FF2B5EF4-FFF2-40B4-BE49-F238E27FC236}">
                <a16:creationId xmlns:a16="http://schemas.microsoft.com/office/drawing/2014/main" id="{552BE779-4822-8542-BC03-A49B20CED5B4}"/>
              </a:ext>
            </a:extLst>
          </p:cNvPr>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atin typeface="Times New Roman" charset="0"/>
              </a:defRPr>
            </a:lvl1pPr>
          </a:lstStyle>
          <a:p>
            <a:pPr>
              <a:defRPr/>
            </a:pPr>
            <a:endParaRPr lang="hu-HU"/>
          </a:p>
        </p:txBody>
      </p:sp>
      <p:sp>
        <p:nvSpPr>
          <p:cNvPr id="5" name="Slide Number Placeholder 4">
            <a:extLst>
              <a:ext uri="{FF2B5EF4-FFF2-40B4-BE49-F238E27FC236}">
                <a16:creationId xmlns:a16="http://schemas.microsoft.com/office/drawing/2014/main" id="{07EB9828-08CC-2044-8FDD-B5238C8ECF6A}"/>
              </a:ext>
            </a:extLst>
          </p:cNvPr>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atin typeface="Times New Roman" charset="0"/>
              </a:defRPr>
            </a:lvl1pPr>
          </a:lstStyle>
          <a:p>
            <a:pPr>
              <a:defRPr/>
            </a:pPr>
            <a:fld id="{64195B9D-8057-824F-BA83-4A5AB832B870}" type="slidenum">
              <a:rPr lang="hu-HU"/>
              <a:pPr>
                <a:defRPr/>
              </a:pPr>
              <a:t>‹#›</a:t>
            </a:fld>
            <a:endParaRPr lang="hu-H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D0CCE19-C528-5143-B003-D7FBDA5D1D98}"/>
              </a:ext>
            </a:extLst>
          </p:cNvPr>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hu-HU"/>
          </a:p>
        </p:txBody>
      </p:sp>
      <p:sp>
        <p:nvSpPr>
          <p:cNvPr id="7171" name="Rectangle 3">
            <a:extLst>
              <a:ext uri="{FF2B5EF4-FFF2-40B4-BE49-F238E27FC236}">
                <a16:creationId xmlns:a16="http://schemas.microsoft.com/office/drawing/2014/main" id="{6A49A22A-BF8A-484A-996B-B5104676DE71}"/>
              </a:ext>
            </a:extLst>
          </p:cNvPr>
          <p:cNvSpPr>
            <a:spLocks noGrp="1" noChangeArrowheads="1"/>
          </p:cNvSpPr>
          <p:nvPr>
            <p:ph type="dt"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hu-HU"/>
          </a:p>
        </p:txBody>
      </p:sp>
      <p:sp>
        <p:nvSpPr>
          <p:cNvPr id="115716" name="Rectangle 4">
            <a:extLst>
              <a:ext uri="{FF2B5EF4-FFF2-40B4-BE49-F238E27FC236}">
                <a16:creationId xmlns:a16="http://schemas.microsoft.com/office/drawing/2014/main" id="{A544ABE9-4638-0D49-91D5-780D221C6FE4}"/>
              </a:ext>
            </a:extLst>
          </p:cNvPr>
          <p:cNvSpPr>
            <a:spLocks noGrp="1" noRot="1" noChangeAspect="1" noChangeArrowheads="1" noTextEdit="1"/>
          </p:cNvSpPr>
          <p:nvPr>
            <p:ph type="sldImg" idx="2"/>
          </p:nvPr>
        </p:nvSpPr>
        <p:spPr bwMode="auto">
          <a:xfrm>
            <a:off x="269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173EAB0D-7909-2644-90D5-1CED7ACE322D}"/>
              </a:ext>
            </a:extLst>
          </p:cNvPr>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 </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7174" name="Rectangle 6">
            <a:extLst>
              <a:ext uri="{FF2B5EF4-FFF2-40B4-BE49-F238E27FC236}">
                <a16:creationId xmlns:a16="http://schemas.microsoft.com/office/drawing/2014/main" id="{EEE28E13-0172-DB4A-90B0-A70424105BAE}"/>
              </a:ext>
            </a:extLst>
          </p:cNvPr>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hu-HU"/>
          </a:p>
        </p:txBody>
      </p:sp>
      <p:sp>
        <p:nvSpPr>
          <p:cNvPr id="7175" name="Rectangle 7">
            <a:extLst>
              <a:ext uri="{FF2B5EF4-FFF2-40B4-BE49-F238E27FC236}">
                <a16:creationId xmlns:a16="http://schemas.microsoft.com/office/drawing/2014/main" id="{21B35AF0-C285-D645-86C5-2D3E27A58CD3}"/>
              </a:ext>
            </a:extLst>
          </p:cNvPr>
          <p:cNvSpPr>
            <a:spLocks noGrp="1" noChangeArrowheads="1"/>
          </p:cNvSpPr>
          <p:nvPr>
            <p:ph type="sldNum" sz="quarter" idx="5"/>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72698D6-28B8-2D4C-A1CE-BC9B9EEAB321}"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5">
            <a:extLst>
              <a:ext uri="{FF2B5EF4-FFF2-40B4-BE49-F238E27FC236}">
                <a16:creationId xmlns:a16="http://schemas.microsoft.com/office/drawing/2014/main" id="{7FBAE239-F32B-654F-A668-E1118DE306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56E24-9F9D-E24E-9CEA-8C9E2CF23EB2}"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874" name="Rectangle 2">
            <a:extLst>
              <a:ext uri="{FF2B5EF4-FFF2-40B4-BE49-F238E27FC236}">
                <a16:creationId xmlns:a16="http://schemas.microsoft.com/office/drawing/2014/main" id="{359791E7-5A28-BE42-A338-E3FC137BF448}"/>
              </a:ext>
            </a:extLst>
          </p:cNvPr>
          <p:cNvSpPr>
            <a:spLocks noGrp="1" noRot="1" noChangeAspect="1" noChangeArrowheads="1" noTextEdit="1"/>
          </p:cNvSpPr>
          <p:nvPr>
            <p:ph type="sldImg"/>
          </p:nvPr>
        </p:nvSpPr>
        <p:spPr>
          <a:xfrm>
            <a:off x="26988" y="744538"/>
            <a:ext cx="6616700" cy="3722687"/>
          </a:xfrm>
          <a:ln/>
        </p:spPr>
      </p:sp>
      <p:sp>
        <p:nvSpPr>
          <p:cNvPr id="207875" name="Rectangle 3">
            <a:extLst>
              <a:ext uri="{FF2B5EF4-FFF2-40B4-BE49-F238E27FC236}">
                <a16:creationId xmlns:a16="http://schemas.microsoft.com/office/drawing/2014/main" id="{C10815D8-B71F-624A-8BC0-DB8151D0D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hu-HU" dirty="0"/>
          </a:p>
        </p:txBody>
      </p:sp>
    </p:spTree>
    <p:extLst>
      <p:ext uri="{BB962C8B-B14F-4D97-AF65-F5344CB8AC3E}">
        <p14:creationId xmlns:p14="http://schemas.microsoft.com/office/powerpoint/2010/main" val="146544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328702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11</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58855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27503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48633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87971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29413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4013301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47323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03466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19</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52343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630394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20</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567525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5">
            <a:extLst>
              <a:ext uri="{FF2B5EF4-FFF2-40B4-BE49-F238E27FC236}">
                <a16:creationId xmlns:a16="http://schemas.microsoft.com/office/drawing/2014/main" id="{09C0DAD7-2E33-444C-B1A3-BD2284161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762000" rtl="0" eaLnBrk="0" fontAlgn="base" latinLnBrk="0" hangingPunct="0">
              <a:lnSpc>
                <a:spcPct val="100000"/>
              </a:lnSpc>
              <a:spcBef>
                <a:spcPct val="0"/>
              </a:spcBef>
              <a:spcAft>
                <a:spcPct val="0"/>
              </a:spcAft>
              <a:buClrTx/>
              <a:buSzTx/>
              <a:buFontTx/>
              <a:buNone/>
              <a:tabLst/>
              <a:defRPr/>
            </a:pPr>
            <a:fld id="{751B1902-0A00-AB41-951A-DBC60ECF356E}" type="slidenum">
              <a:rPr kumimoji="0" lang="hu-HU" altLang="hu-HU"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2000" rtl="0" eaLnBrk="0" fontAlgn="base" latinLnBrk="0" hangingPunct="0">
                <a:lnSpc>
                  <a:spcPct val="100000"/>
                </a:lnSpc>
                <a:spcBef>
                  <a:spcPct val="0"/>
                </a:spcBef>
                <a:spcAft>
                  <a:spcPct val="0"/>
                </a:spcAft>
                <a:buClrTx/>
                <a:buSzTx/>
                <a:buFontTx/>
                <a:buNone/>
                <a:tabLst/>
                <a:defRPr/>
              </a:pPr>
              <a:t>21</a:t>
            </a:fld>
            <a:endParaRPr kumimoji="0" lang="hu-HU" altLang="hu-HU"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6978" name="Rectangle 2">
            <a:extLst>
              <a:ext uri="{FF2B5EF4-FFF2-40B4-BE49-F238E27FC236}">
                <a16:creationId xmlns:a16="http://schemas.microsoft.com/office/drawing/2014/main" id="{610C6BA7-296B-5343-999A-509DCDC1803F}"/>
              </a:ext>
            </a:extLst>
          </p:cNvPr>
          <p:cNvSpPr>
            <a:spLocks noGrp="1" noRot="1" noChangeAspect="1" noChangeArrowheads="1" noTextEdit="1"/>
          </p:cNvSpPr>
          <p:nvPr>
            <p:ph type="sldImg"/>
          </p:nvPr>
        </p:nvSpPr>
        <p:spPr>
          <a:xfrm>
            <a:off x="66675" y="731838"/>
            <a:ext cx="6507163" cy="3660775"/>
          </a:xfrm>
          <a:solidFill>
            <a:srgbClr val="FFFFFF"/>
          </a:solidFill>
          <a:ln/>
        </p:spPr>
      </p:sp>
      <p:sp>
        <p:nvSpPr>
          <p:cNvPr id="126979" name="Rectangle 3">
            <a:extLst>
              <a:ext uri="{FF2B5EF4-FFF2-40B4-BE49-F238E27FC236}">
                <a16:creationId xmlns:a16="http://schemas.microsoft.com/office/drawing/2014/main" id="{8D568C78-3135-A641-B8F0-7A24988EDC72}"/>
              </a:ext>
            </a:extLst>
          </p:cNvPr>
          <p:cNvSpPr>
            <a:spLocks noGrp="1" noChangeArrowheads="1"/>
          </p:cNvSpPr>
          <p:nvPr>
            <p:ph type="body" idx="1"/>
          </p:nvPr>
        </p:nvSpPr>
        <p:spPr>
          <a:xfrm>
            <a:off x="885825" y="4635500"/>
            <a:ext cx="4867275" cy="4392613"/>
          </a:xfrm>
          <a:solidFill>
            <a:srgbClr val="FFFFFF"/>
          </a:solidFill>
          <a:ln>
            <a:solidFill>
              <a:srgbClr val="000000"/>
            </a:solidFill>
          </a:ln>
        </p:spPr>
        <p:txBody>
          <a:bodyPr/>
          <a:lstStyle/>
          <a:p>
            <a:endParaRPr lang="en-GB" altLang="hu-HU"/>
          </a:p>
        </p:txBody>
      </p:sp>
    </p:spTree>
    <p:extLst>
      <p:ext uri="{BB962C8B-B14F-4D97-AF65-F5344CB8AC3E}">
        <p14:creationId xmlns:p14="http://schemas.microsoft.com/office/powerpoint/2010/main" val="781604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22</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021788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23</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67524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857154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25</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087898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694220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69452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416950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29</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a:p>
        </p:txBody>
      </p:sp>
    </p:spTree>
    <p:extLst>
      <p:ext uri="{BB962C8B-B14F-4D97-AF65-F5344CB8AC3E}">
        <p14:creationId xmlns:p14="http://schemas.microsoft.com/office/powerpoint/2010/main" val="116269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5">
            <a:extLst>
              <a:ext uri="{FF2B5EF4-FFF2-40B4-BE49-F238E27FC236}">
                <a16:creationId xmlns:a16="http://schemas.microsoft.com/office/drawing/2014/main" id="{09C0DAD7-2E33-444C-B1A3-BD2284161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762000" rtl="0" eaLnBrk="0" fontAlgn="base" latinLnBrk="0" hangingPunct="0">
              <a:lnSpc>
                <a:spcPct val="100000"/>
              </a:lnSpc>
              <a:spcBef>
                <a:spcPct val="0"/>
              </a:spcBef>
              <a:spcAft>
                <a:spcPct val="0"/>
              </a:spcAft>
              <a:buClrTx/>
              <a:buSzTx/>
              <a:buFontTx/>
              <a:buNone/>
              <a:tabLst/>
              <a:defRPr/>
            </a:pPr>
            <a:fld id="{751B1902-0A00-AB41-951A-DBC60ECF356E}" type="slidenum">
              <a:rPr kumimoji="0" lang="hu-HU" altLang="hu-HU"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2000" rtl="0" eaLnBrk="0" fontAlgn="base" latinLnBrk="0" hangingPunct="0">
                <a:lnSpc>
                  <a:spcPct val="100000"/>
                </a:lnSpc>
                <a:spcBef>
                  <a:spcPct val="0"/>
                </a:spcBef>
                <a:spcAft>
                  <a:spcPct val="0"/>
                </a:spcAft>
                <a:buClrTx/>
                <a:buSzTx/>
                <a:buFontTx/>
                <a:buNone/>
                <a:tabLst/>
                <a:defRPr/>
              </a:pPr>
              <a:t>3</a:t>
            </a:fld>
            <a:endParaRPr kumimoji="0" lang="hu-HU" altLang="hu-HU"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6978" name="Rectangle 2">
            <a:extLst>
              <a:ext uri="{FF2B5EF4-FFF2-40B4-BE49-F238E27FC236}">
                <a16:creationId xmlns:a16="http://schemas.microsoft.com/office/drawing/2014/main" id="{610C6BA7-296B-5343-999A-509DCDC1803F}"/>
              </a:ext>
            </a:extLst>
          </p:cNvPr>
          <p:cNvSpPr>
            <a:spLocks noGrp="1" noRot="1" noChangeAspect="1" noChangeArrowheads="1" noTextEdit="1"/>
          </p:cNvSpPr>
          <p:nvPr>
            <p:ph type="sldImg"/>
          </p:nvPr>
        </p:nvSpPr>
        <p:spPr>
          <a:xfrm>
            <a:off x="66675" y="731838"/>
            <a:ext cx="6507163" cy="3660775"/>
          </a:xfrm>
          <a:solidFill>
            <a:srgbClr val="FFFFFF"/>
          </a:solidFill>
          <a:ln/>
        </p:spPr>
      </p:sp>
      <p:sp>
        <p:nvSpPr>
          <p:cNvPr id="126979" name="Rectangle 3">
            <a:extLst>
              <a:ext uri="{FF2B5EF4-FFF2-40B4-BE49-F238E27FC236}">
                <a16:creationId xmlns:a16="http://schemas.microsoft.com/office/drawing/2014/main" id="{8D568C78-3135-A641-B8F0-7A24988EDC72}"/>
              </a:ext>
            </a:extLst>
          </p:cNvPr>
          <p:cNvSpPr>
            <a:spLocks noGrp="1" noChangeArrowheads="1"/>
          </p:cNvSpPr>
          <p:nvPr>
            <p:ph type="body" idx="1"/>
          </p:nvPr>
        </p:nvSpPr>
        <p:spPr>
          <a:xfrm>
            <a:off x="885825" y="4635500"/>
            <a:ext cx="4867275" cy="4392613"/>
          </a:xfrm>
          <a:solidFill>
            <a:srgbClr val="FFFFFF"/>
          </a:solidFill>
          <a:ln>
            <a:solidFill>
              <a:srgbClr val="000000"/>
            </a:solidFill>
          </a:ln>
        </p:spPr>
        <p:txBody>
          <a:bodyPr/>
          <a:lstStyle/>
          <a:p>
            <a:endParaRPr lang="en-GB" altLang="hu-HU"/>
          </a:p>
        </p:txBody>
      </p:sp>
    </p:spTree>
    <p:extLst>
      <p:ext uri="{BB962C8B-B14F-4D97-AF65-F5344CB8AC3E}">
        <p14:creationId xmlns:p14="http://schemas.microsoft.com/office/powerpoint/2010/main" val="32222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4</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32154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5">
            <a:extLst>
              <a:ext uri="{FF2B5EF4-FFF2-40B4-BE49-F238E27FC236}">
                <a16:creationId xmlns:a16="http://schemas.microsoft.com/office/drawing/2014/main" id="{09C0DAD7-2E33-444C-B1A3-BD2284161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762000" rtl="0" eaLnBrk="0" fontAlgn="base" latinLnBrk="0" hangingPunct="0">
              <a:lnSpc>
                <a:spcPct val="100000"/>
              </a:lnSpc>
              <a:spcBef>
                <a:spcPct val="0"/>
              </a:spcBef>
              <a:spcAft>
                <a:spcPct val="0"/>
              </a:spcAft>
              <a:buClrTx/>
              <a:buSzTx/>
              <a:buFontTx/>
              <a:buNone/>
              <a:tabLst/>
              <a:defRPr/>
            </a:pPr>
            <a:fld id="{751B1902-0A00-AB41-951A-DBC60ECF356E}" type="slidenum">
              <a:rPr kumimoji="0" lang="hu-HU" altLang="hu-HU"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2000" rtl="0" eaLnBrk="0" fontAlgn="base" latinLnBrk="0" hangingPunct="0">
                <a:lnSpc>
                  <a:spcPct val="100000"/>
                </a:lnSpc>
                <a:spcBef>
                  <a:spcPct val="0"/>
                </a:spcBef>
                <a:spcAft>
                  <a:spcPct val="0"/>
                </a:spcAft>
                <a:buClrTx/>
                <a:buSzTx/>
                <a:buFontTx/>
                <a:buNone/>
                <a:tabLst/>
                <a:defRPr/>
              </a:pPr>
              <a:t>5</a:t>
            </a:fld>
            <a:endParaRPr kumimoji="0" lang="hu-HU" altLang="hu-HU"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6978" name="Rectangle 2">
            <a:extLst>
              <a:ext uri="{FF2B5EF4-FFF2-40B4-BE49-F238E27FC236}">
                <a16:creationId xmlns:a16="http://schemas.microsoft.com/office/drawing/2014/main" id="{610C6BA7-296B-5343-999A-509DCDC1803F}"/>
              </a:ext>
            </a:extLst>
          </p:cNvPr>
          <p:cNvSpPr>
            <a:spLocks noGrp="1" noRot="1" noChangeAspect="1" noChangeArrowheads="1" noTextEdit="1"/>
          </p:cNvSpPr>
          <p:nvPr>
            <p:ph type="sldImg"/>
          </p:nvPr>
        </p:nvSpPr>
        <p:spPr>
          <a:xfrm>
            <a:off x="66675" y="731838"/>
            <a:ext cx="6507163" cy="3660775"/>
          </a:xfrm>
          <a:solidFill>
            <a:srgbClr val="FFFFFF"/>
          </a:solidFill>
          <a:ln/>
        </p:spPr>
      </p:sp>
      <p:sp>
        <p:nvSpPr>
          <p:cNvPr id="126979" name="Rectangle 3">
            <a:extLst>
              <a:ext uri="{FF2B5EF4-FFF2-40B4-BE49-F238E27FC236}">
                <a16:creationId xmlns:a16="http://schemas.microsoft.com/office/drawing/2014/main" id="{8D568C78-3135-A641-B8F0-7A24988EDC72}"/>
              </a:ext>
            </a:extLst>
          </p:cNvPr>
          <p:cNvSpPr>
            <a:spLocks noGrp="1" noChangeArrowheads="1"/>
          </p:cNvSpPr>
          <p:nvPr>
            <p:ph type="body" idx="1"/>
          </p:nvPr>
        </p:nvSpPr>
        <p:spPr>
          <a:xfrm>
            <a:off x="885825" y="4635500"/>
            <a:ext cx="4867275" cy="4392613"/>
          </a:xfrm>
          <a:solidFill>
            <a:srgbClr val="FFFFFF"/>
          </a:solidFill>
          <a:ln>
            <a:solidFill>
              <a:srgbClr val="000000"/>
            </a:solidFill>
          </a:ln>
        </p:spPr>
        <p:txBody>
          <a:bodyPr/>
          <a:lstStyle/>
          <a:p>
            <a:endParaRPr lang="en-GB" altLang="hu-HU"/>
          </a:p>
        </p:txBody>
      </p:sp>
    </p:spTree>
    <p:extLst>
      <p:ext uri="{BB962C8B-B14F-4D97-AF65-F5344CB8AC3E}">
        <p14:creationId xmlns:p14="http://schemas.microsoft.com/office/powerpoint/2010/main" val="208484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6</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27302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7</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7435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5">
            <a:extLst>
              <a:ext uri="{FF2B5EF4-FFF2-40B4-BE49-F238E27FC236}">
                <a16:creationId xmlns:a16="http://schemas.microsoft.com/office/drawing/2014/main" id="{AA30FD21-E4EE-0641-9476-E1F850AE2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9938">
              <a:defRPr sz="2400">
                <a:solidFill>
                  <a:schemeClr val="tx1"/>
                </a:solidFill>
                <a:latin typeface="Times New Roman" panose="02020603050405020304" pitchFamily="18" charset="0"/>
              </a:defRPr>
            </a:lvl1pPr>
            <a:lvl2pPr marL="742950" indent="-285750" defTabSz="769938">
              <a:defRPr sz="2400">
                <a:solidFill>
                  <a:schemeClr val="tx1"/>
                </a:solidFill>
                <a:latin typeface="Times New Roman" panose="02020603050405020304" pitchFamily="18" charset="0"/>
              </a:defRPr>
            </a:lvl2pPr>
            <a:lvl3pPr marL="1143000" indent="-228600" defTabSz="769938">
              <a:defRPr sz="2400">
                <a:solidFill>
                  <a:schemeClr val="tx1"/>
                </a:solidFill>
                <a:latin typeface="Times New Roman" panose="02020603050405020304" pitchFamily="18" charset="0"/>
              </a:defRPr>
            </a:lvl3pPr>
            <a:lvl4pPr marL="1600200" indent="-228600" defTabSz="769938">
              <a:defRPr sz="2400">
                <a:solidFill>
                  <a:schemeClr val="tx1"/>
                </a:solidFill>
                <a:latin typeface="Times New Roman" panose="02020603050405020304" pitchFamily="18" charset="0"/>
              </a:defRPr>
            </a:lvl4pPr>
            <a:lvl5pPr marL="2057400" indent="-228600" defTabSz="769938">
              <a:defRPr sz="2400">
                <a:solidFill>
                  <a:schemeClr val="tx1"/>
                </a:solidFill>
                <a:latin typeface="Times New Roman" panose="02020603050405020304" pitchFamily="18" charset="0"/>
              </a:defRPr>
            </a:lvl5pPr>
            <a:lvl6pPr marL="2514600" indent="-228600" defTabSz="7699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99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99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99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69938" rtl="0" eaLnBrk="0" fontAlgn="base" latinLnBrk="0" hangingPunct="0">
              <a:lnSpc>
                <a:spcPct val="100000"/>
              </a:lnSpc>
              <a:spcBef>
                <a:spcPct val="0"/>
              </a:spcBef>
              <a:spcAft>
                <a:spcPct val="0"/>
              </a:spcAft>
              <a:buClrTx/>
              <a:buSzTx/>
              <a:buFontTx/>
              <a:buNone/>
              <a:tabLst/>
              <a:defRPr/>
            </a:pPr>
            <a:fld id="{E1CA8FD1-E7BC-0C4C-88EB-39A9019FFF1F}" type="slidenum">
              <a:rPr kumimoji="0" lang="hu-HU" altLang="hu-H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9938" rtl="0" eaLnBrk="0" fontAlgn="base" latinLnBrk="0" hangingPunct="0">
                <a:lnSpc>
                  <a:spcPct val="100000"/>
                </a:lnSpc>
                <a:spcBef>
                  <a:spcPct val="0"/>
                </a:spcBef>
                <a:spcAft>
                  <a:spcPct val="0"/>
                </a:spcAft>
                <a:buClrTx/>
                <a:buSzTx/>
                <a:buFontTx/>
                <a:buNone/>
                <a:tabLst/>
                <a:defRPr/>
              </a:pPr>
              <a:t>8</a:t>
            </a:fld>
            <a:endParaRPr kumimoji="0" lang="hu-HU" altLang="hu-H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1378" name="Rectangle 2">
            <a:extLst>
              <a:ext uri="{FF2B5EF4-FFF2-40B4-BE49-F238E27FC236}">
                <a16:creationId xmlns:a16="http://schemas.microsoft.com/office/drawing/2014/main" id="{E7524A07-CDC9-124D-8BC8-625A12210648}"/>
              </a:ext>
            </a:extLst>
          </p:cNvPr>
          <p:cNvSpPr>
            <a:spLocks noGrp="1" noRot="1" noChangeAspect="1" noChangeArrowheads="1" noTextEdit="1"/>
          </p:cNvSpPr>
          <p:nvPr>
            <p:ph type="sldImg"/>
          </p:nvPr>
        </p:nvSpPr>
        <p:spPr>
          <a:xfrm>
            <a:off x="252413" y="871538"/>
            <a:ext cx="6164262" cy="3468687"/>
          </a:xfrm>
          <a:solidFill>
            <a:srgbClr val="FFFFFF"/>
          </a:solidFill>
          <a:ln/>
        </p:spPr>
      </p:sp>
      <p:sp>
        <p:nvSpPr>
          <p:cNvPr id="101379" name="Rectangle 3">
            <a:extLst>
              <a:ext uri="{FF2B5EF4-FFF2-40B4-BE49-F238E27FC236}">
                <a16:creationId xmlns:a16="http://schemas.microsoft.com/office/drawing/2014/main" id="{C8C3B64A-9059-9845-BA0A-018251E8778D}"/>
              </a:ext>
            </a:extLst>
          </p:cNvPr>
          <p:cNvSpPr>
            <a:spLocks noGrp="1" noChangeArrowheads="1"/>
          </p:cNvSpPr>
          <p:nvPr>
            <p:ph type="body" idx="1"/>
          </p:nvPr>
        </p:nvSpPr>
        <p:spPr>
          <a:xfrm>
            <a:off x="890588" y="4718050"/>
            <a:ext cx="4887912" cy="4176713"/>
          </a:xfrm>
          <a:solidFill>
            <a:srgbClr val="FFFFFF"/>
          </a:solidFill>
          <a:ln>
            <a:solidFill>
              <a:srgbClr val="000000"/>
            </a:solidFill>
          </a:ln>
        </p:spPr>
        <p:txBody>
          <a:bodyPr lIns="91168" tIns="45585" rIns="91168" bIns="45585"/>
          <a:lstStyle/>
          <a:p>
            <a:endParaRPr lang="de-DE" altLang="hu-HU" dirty="0"/>
          </a:p>
        </p:txBody>
      </p:sp>
    </p:spTree>
    <p:extLst>
      <p:ext uri="{BB962C8B-B14F-4D97-AF65-F5344CB8AC3E}">
        <p14:creationId xmlns:p14="http://schemas.microsoft.com/office/powerpoint/2010/main" val="143432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5">
            <a:extLst>
              <a:ext uri="{FF2B5EF4-FFF2-40B4-BE49-F238E27FC236}">
                <a16:creationId xmlns:a16="http://schemas.microsoft.com/office/drawing/2014/main" id="{09C0DAD7-2E33-444C-B1A3-BD2284161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762000" rtl="0" eaLnBrk="0" fontAlgn="base" latinLnBrk="0" hangingPunct="0">
              <a:lnSpc>
                <a:spcPct val="100000"/>
              </a:lnSpc>
              <a:spcBef>
                <a:spcPct val="0"/>
              </a:spcBef>
              <a:spcAft>
                <a:spcPct val="0"/>
              </a:spcAft>
              <a:buClrTx/>
              <a:buSzTx/>
              <a:buFontTx/>
              <a:buNone/>
              <a:tabLst/>
              <a:defRPr/>
            </a:pPr>
            <a:fld id="{751B1902-0A00-AB41-951A-DBC60ECF356E}" type="slidenum">
              <a:rPr kumimoji="0" lang="hu-HU" altLang="hu-HU"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762000" rtl="0" eaLnBrk="0" fontAlgn="base" latinLnBrk="0" hangingPunct="0">
                <a:lnSpc>
                  <a:spcPct val="100000"/>
                </a:lnSpc>
                <a:spcBef>
                  <a:spcPct val="0"/>
                </a:spcBef>
                <a:spcAft>
                  <a:spcPct val="0"/>
                </a:spcAft>
                <a:buClrTx/>
                <a:buSzTx/>
                <a:buFontTx/>
                <a:buNone/>
                <a:tabLst/>
                <a:defRPr/>
              </a:pPr>
              <a:t>9</a:t>
            </a:fld>
            <a:endParaRPr kumimoji="0" lang="hu-HU" altLang="hu-HU"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6978" name="Rectangle 2">
            <a:extLst>
              <a:ext uri="{FF2B5EF4-FFF2-40B4-BE49-F238E27FC236}">
                <a16:creationId xmlns:a16="http://schemas.microsoft.com/office/drawing/2014/main" id="{610C6BA7-296B-5343-999A-509DCDC1803F}"/>
              </a:ext>
            </a:extLst>
          </p:cNvPr>
          <p:cNvSpPr>
            <a:spLocks noGrp="1" noRot="1" noChangeAspect="1" noChangeArrowheads="1" noTextEdit="1"/>
          </p:cNvSpPr>
          <p:nvPr>
            <p:ph type="sldImg"/>
          </p:nvPr>
        </p:nvSpPr>
        <p:spPr>
          <a:xfrm>
            <a:off x="66675" y="731838"/>
            <a:ext cx="6507163" cy="3660775"/>
          </a:xfrm>
          <a:solidFill>
            <a:srgbClr val="FFFFFF"/>
          </a:solidFill>
          <a:ln/>
        </p:spPr>
      </p:sp>
      <p:sp>
        <p:nvSpPr>
          <p:cNvPr id="126979" name="Rectangle 3">
            <a:extLst>
              <a:ext uri="{FF2B5EF4-FFF2-40B4-BE49-F238E27FC236}">
                <a16:creationId xmlns:a16="http://schemas.microsoft.com/office/drawing/2014/main" id="{8D568C78-3135-A641-B8F0-7A24988EDC72}"/>
              </a:ext>
            </a:extLst>
          </p:cNvPr>
          <p:cNvSpPr>
            <a:spLocks noGrp="1" noChangeArrowheads="1"/>
          </p:cNvSpPr>
          <p:nvPr>
            <p:ph type="body" idx="1"/>
          </p:nvPr>
        </p:nvSpPr>
        <p:spPr>
          <a:xfrm>
            <a:off x="885825" y="4635500"/>
            <a:ext cx="4867275" cy="4392613"/>
          </a:xfrm>
          <a:solidFill>
            <a:srgbClr val="FFFFFF"/>
          </a:solidFill>
          <a:ln>
            <a:solidFill>
              <a:srgbClr val="000000"/>
            </a:solidFill>
          </a:ln>
        </p:spPr>
        <p:txBody>
          <a:bodyPr/>
          <a:lstStyle/>
          <a:p>
            <a:endParaRPr lang="en-GB" altLang="hu-HU"/>
          </a:p>
        </p:txBody>
      </p:sp>
    </p:spTree>
    <p:extLst>
      <p:ext uri="{BB962C8B-B14F-4D97-AF65-F5344CB8AC3E}">
        <p14:creationId xmlns:p14="http://schemas.microsoft.com/office/powerpoint/2010/main" val="230107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30"/>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hu-HU"/>
              <a:t>Alcím mintájának szerkesztése</a:t>
            </a:r>
          </a:p>
        </p:txBody>
      </p:sp>
      <p:sp>
        <p:nvSpPr>
          <p:cNvPr id="4" name="Rectangle 2">
            <a:extLst>
              <a:ext uri="{FF2B5EF4-FFF2-40B4-BE49-F238E27FC236}">
                <a16:creationId xmlns:a16="http://schemas.microsoft.com/office/drawing/2014/main" id="{984BF067-6126-9748-A3F1-3252281BB956}"/>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EB34D967-DD30-5847-9379-91AA753F55F6}"/>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8517CCC3-59E0-1048-B06D-31194E24FB36}"/>
              </a:ext>
            </a:extLst>
          </p:cNvPr>
          <p:cNvSpPr>
            <a:spLocks noGrp="1" noChangeArrowheads="1"/>
          </p:cNvSpPr>
          <p:nvPr>
            <p:ph type="sldNum" sz="quarter" idx="12"/>
          </p:nvPr>
        </p:nvSpPr>
        <p:spPr>
          <a:ln/>
        </p:spPr>
        <p:txBody>
          <a:bodyPr/>
          <a:lstStyle>
            <a:lvl1pPr>
              <a:defRPr/>
            </a:lvl1pPr>
          </a:lstStyle>
          <a:p>
            <a:pPr>
              <a:defRPr/>
            </a:pPr>
            <a:fld id="{68E6839B-234E-6B4A-86BE-9046D1B4A514}" type="slidenum">
              <a:rPr lang="hu-HU"/>
              <a:pPr>
                <a:defRPr/>
              </a:pPr>
              <a:t>‹#›</a:t>
            </a:fld>
            <a:endParaRPr lang="hu-HU"/>
          </a:p>
        </p:txBody>
      </p:sp>
    </p:spTree>
    <p:extLst>
      <p:ext uri="{BB962C8B-B14F-4D97-AF65-F5344CB8AC3E}">
        <p14:creationId xmlns:p14="http://schemas.microsoft.com/office/powerpoint/2010/main" val="165538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791AEF48-3B8D-F643-AA0B-82244CCE9A46}"/>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66840A3D-E588-6746-83C9-168AD39E47F5}"/>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023BF75A-074F-114F-ABA9-B318C4F3F9A0}"/>
              </a:ext>
            </a:extLst>
          </p:cNvPr>
          <p:cNvSpPr>
            <a:spLocks noGrp="1" noChangeArrowheads="1"/>
          </p:cNvSpPr>
          <p:nvPr>
            <p:ph type="sldNum" sz="quarter" idx="12"/>
          </p:nvPr>
        </p:nvSpPr>
        <p:spPr>
          <a:ln/>
        </p:spPr>
        <p:txBody>
          <a:bodyPr/>
          <a:lstStyle>
            <a:lvl1pPr>
              <a:defRPr/>
            </a:lvl1pPr>
          </a:lstStyle>
          <a:p>
            <a:pPr>
              <a:defRPr/>
            </a:pPr>
            <a:fld id="{7C6C2CDA-6A98-EE40-9A90-836DB73D87CE}" type="slidenum">
              <a:rPr lang="hu-HU"/>
              <a:pPr>
                <a:defRPr/>
              </a:pPr>
              <a:t>‹#›</a:t>
            </a:fld>
            <a:endParaRPr lang="hu-HU"/>
          </a:p>
        </p:txBody>
      </p:sp>
    </p:spTree>
    <p:extLst>
      <p:ext uri="{BB962C8B-B14F-4D97-AF65-F5344CB8AC3E}">
        <p14:creationId xmlns:p14="http://schemas.microsoft.com/office/powerpoint/2010/main" val="414943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686800" y="609600"/>
            <a:ext cx="2590801"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914401" y="609600"/>
            <a:ext cx="7591778"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0A80D596-CD97-3448-8CE8-6870B4F4160B}"/>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B8DA8CCC-6172-384D-B8A9-2633C4905CE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5CBD1F14-B0DA-C040-824B-9FFA922A59EA}"/>
              </a:ext>
            </a:extLst>
          </p:cNvPr>
          <p:cNvSpPr>
            <a:spLocks noGrp="1" noChangeArrowheads="1"/>
          </p:cNvSpPr>
          <p:nvPr>
            <p:ph type="sldNum" sz="quarter" idx="12"/>
          </p:nvPr>
        </p:nvSpPr>
        <p:spPr>
          <a:ln/>
        </p:spPr>
        <p:txBody>
          <a:bodyPr/>
          <a:lstStyle>
            <a:lvl1pPr>
              <a:defRPr/>
            </a:lvl1pPr>
          </a:lstStyle>
          <a:p>
            <a:pPr>
              <a:defRPr/>
            </a:pPr>
            <a:fld id="{DD0B6027-B467-7843-8A9A-57BB96BCB026}" type="slidenum">
              <a:rPr lang="hu-HU"/>
              <a:pPr>
                <a:defRPr/>
              </a:pPr>
              <a:t>‹#›</a:t>
            </a:fld>
            <a:endParaRPr lang="hu-HU"/>
          </a:p>
        </p:txBody>
      </p:sp>
    </p:spTree>
    <p:extLst>
      <p:ext uri="{BB962C8B-B14F-4D97-AF65-F5344CB8AC3E}">
        <p14:creationId xmlns:p14="http://schemas.microsoft.com/office/powerpoint/2010/main" val="258803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hu-HU"/>
              <a:t>Alcím mintájának szerkesztése</a:t>
            </a:r>
          </a:p>
        </p:txBody>
      </p:sp>
      <p:sp>
        <p:nvSpPr>
          <p:cNvPr id="4" name="Rectangle 2">
            <a:extLst>
              <a:ext uri="{FF2B5EF4-FFF2-40B4-BE49-F238E27FC236}">
                <a16:creationId xmlns:a16="http://schemas.microsoft.com/office/drawing/2014/main" id="{E8790085-684B-2647-85B6-53DB3BBA028B}"/>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82AA56BE-1100-6647-9564-AADDCC4513AF}"/>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F4FAD1A7-9646-FB42-8DDF-D997B1CC0FEB}"/>
              </a:ext>
            </a:extLst>
          </p:cNvPr>
          <p:cNvSpPr>
            <a:spLocks noGrp="1" noChangeArrowheads="1"/>
          </p:cNvSpPr>
          <p:nvPr>
            <p:ph type="sldNum" sz="quarter" idx="12"/>
          </p:nvPr>
        </p:nvSpPr>
        <p:spPr>
          <a:ln/>
        </p:spPr>
        <p:txBody>
          <a:bodyPr/>
          <a:lstStyle>
            <a:lvl1pPr>
              <a:defRPr/>
            </a:lvl1pPr>
          </a:lstStyle>
          <a:p>
            <a:pPr>
              <a:defRPr/>
            </a:pPr>
            <a:fld id="{A9CBBF84-4A88-4648-AEF8-6DBE5B6B1D66}" type="slidenum">
              <a:rPr lang="hu-HU" altLang="hu-HU"/>
              <a:pPr>
                <a:defRPr/>
              </a:pPr>
              <a:t>‹#›</a:t>
            </a:fld>
            <a:endParaRPr lang="hu-HU" altLang="hu-HU"/>
          </a:p>
        </p:txBody>
      </p:sp>
    </p:spTree>
    <p:extLst>
      <p:ext uri="{BB962C8B-B14F-4D97-AF65-F5344CB8AC3E}">
        <p14:creationId xmlns:p14="http://schemas.microsoft.com/office/powerpoint/2010/main" val="2790109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C7BC61FE-2212-2345-AAA3-71E2F8BFE884}"/>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F1C1634A-7B9C-3140-99AF-3E7FAA26B4F9}"/>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97BDF14F-1895-6A40-B8F6-922360448B9B}"/>
              </a:ext>
            </a:extLst>
          </p:cNvPr>
          <p:cNvSpPr>
            <a:spLocks noGrp="1" noChangeArrowheads="1"/>
          </p:cNvSpPr>
          <p:nvPr>
            <p:ph type="sldNum" sz="quarter" idx="12"/>
          </p:nvPr>
        </p:nvSpPr>
        <p:spPr>
          <a:ln/>
        </p:spPr>
        <p:txBody>
          <a:bodyPr/>
          <a:lstStyle>
            <a:lvl1pPr>
              <a:defRPr/>
            </a:lvl1pPr>
          </a:lstStyle>
          <a:p>
            <a:pPr>
              <a:defRPr/>
            </a:pPr>
            <a:fld id="{1136786D-F50E-DA48-83E5-54F3C79F54C4}" type="slidenum">
              <a:rPr lang="hu-HU" altLang="hu-HU"/>
              <a:pPr>
                <a:defRPr/>
              </a:pPr>
              <a:t>‹#›</a:t>
            </a:fld>
            <a:endParaRPr lang="hu-HU" altLang="hu-HU"/>
          </a:p>
        </p:txBody>
      </p:sp>
    </p:spTree>
    <p:extLst>
      <p:ext uri="{BB962C8B-B14F-4D97-AF65-F5344CB8AC3E}">
        <p14:creationId xmlns:p14="http://schemas.microsoft.com/office/powerpoint/2010/main" val="186556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319" y="4406901"/>
            <a:ext cx="10363200" cy="1362075"/>
          </a:xfrm>
        </p:spPr>
        <p:txBody>
          <a:bodyPr anchor="t"/>
          <a:lstStyle>
            <a:lvl1pPr algn="l">
              <a:defRPr sz="4741" b="1" cap="all"/>
            </a:lvl1pPr>
          </a:lstStyle>
          <a:p>
            <a:r>
              <a:rPr lang="hu-HU"/>
              <a:t>Mintacím szerkesztése</a:t>
            </a:r>
          </a:p>
        </p:txBody>
      </p:sp>
      <p:sp>
        <p:nvSpPr>
          <p:cNvPr id="3" name="Szöveg helye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hu-HU"/>
              <a:t>Mintaszöveg szerkesztése</a:t>
            </a:r>
          </a:p>
        </p:txBody>
      </p:sp>
      <p:sp>
        <p:nvSpPr>
          <p:cNvPr id="4" name="Rectangle 2">
            <a:extLst>
              <a:ext uri="{FF2B5EF4-FFF2-40B4-BE49-F238E27FC236}">
                <a16:creationId xmlns:a16="http://schemas.microsoft.com/office/drawing/2014/main" id="{0158F853-4338-7A44-BEFC-0C9E6B5D189A}"/>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3416D6A0-B8DD-DA43-8C8B-6653DA658CF7}"/>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00A07154-E2CD-CD44-88AC-17069E7222D4}"/>
              </a:ext>
            </a:extLst>
          </p:cNvPr>
          <p:cNvSpPr>
            <a:spLocks noGrp="1" noChangeArrowheads="1"/>
          </p:cNvSpPr>
          <p:nvPr>
            <p:ph type="sldNum" sz="quarter" idx="12"/>
          </p:nvPr>
        </p:nvSpPr>
        <p:spPr>
          <a:ln/>
        </p:spPr>
        <p:txBody>
          <a:bodyPr/>
          <a:lstStyle>
            <a:lvl1pPr>
              <a:defRPr/>
            </a:lvl1pPr>
          </a:lstStyle>
          <a:p>
            <a:pPr>
              <a:defRPr/>
            </a:pPr>
            <a:fld id="{0816ABE1-B7D2-584B-BB53-2F1FB750502E}" type="slidenum">
              <a:rPr lang="hu-HU" altLang="hu-HU"/>
              <a:pPr>
                <a:defRPr/>
              </a:pPr>
              <a:t>‹#›</a:t>
            </a:fld>
            <a:endParaRPr lang="hu-HU" altLang="hu-HU"/>
          </a:p>
        </p:txBody>
      </p:sp>
    </p:spTree>
    <p:extLst>
      <p:ext uri="{BB962C8B-B14F-4D97-AF65-F5344CB8AC3E}">
        <p14:creationId xmlns:p14="http://schemas.microsoft.com/office/powerpoint/2010/main" val="422573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914401"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86312"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2">
            <a:extLst>
              <a:ext uri="{FF2B5EF4-FFF2-40B4-BE49-F238E27FC236}">
                <a16:creationId xmlns:a16="http://schemas.microsoft.com/office/drawing/2014/main" id="{79E3DFDC-6422-464B-A6D1-477F83C61886}"/>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9321763C-7508-A442-8C68-80B80AD957E7}"/>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C26F685C-6663-F24F-8268-9BC2591FAF53}"/>
              </a:ext>
            </a:extLst>
          </p:cNvPr>
          <p:cNvSpPr>
            <a:spLocks noGrp="1" noChangeArrowheads="1"/>
          </p:cNvSpPr>
          <p:nvPr>
            <p:ph type="sldNum" sz="quarter" idx="12"/>
          </p:nvPr>
        </p:nvSpPr>
        <p:spPr>
          <a:ln/>
        </p:spPr>
        <p:txBody>
          <a:bodyPr/>
          <a:lstStyle>
            <a:lvl1pPr>
              <a:defRPr/>
            </a:lvl1pPr>
          </a:lstStyle>
          <a:p>
            <a:pPr>
              <a:defRPr/>
            </a:pPr>
            <a:fld id="{364B2101-41B2-0D40-99CC-DAEAC85ECF4D}" type="slidenum">
              <a:rPr lang="hu-HU" altLang="hu-HU"/>
              <a:pPr>
                <a:defRPr/>
              </a:pPr>
              <a:t>‹#›</a:t>
            </a:fld>
            <a:endParaRPr lang="hu-HU" altLang="hu-HU"/>
          </a:p>
        </p:txBody>
      </p:sp>
    </p:spTree>
    <p:extLst>
      <p:ext uri="{BB962C8B-B14F-4D97-AF65-F5344CB8AC3E}">
        <p14:creationId xmlns:p14="http://schemas.microsoft.com/office/powerpoint/2010/main" val="4139084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609601"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4" name="Tartalom helye 3"/>
          <p:cNvSpPr>
            <a:spLocks noGrp="1"/>
          </p:cNvSpPr>
          <p:nvPr>
            <p:ph sz="half" idx="2"/>
          </p:nvPr>
        </p:nvSpPr>
        <p:spPr>
          <a:xfrm>
            <a:off x="609601"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6" name="Tartalom helye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2">
            <a:extLst>
              <a:ext uri="{FF2B5EF4-FFF2-40B4-BE49-F238E27FC236}">
                <a16:creationId xmlns:a16="http://schemas.microsoft.com/office/drawing/2014/main" id="{9C071480-E842-994F-B5BD-D3E777CA1611}"/>
              </a:ext>
            </a:extLst>
          </p:cNvPr>
          <p:cNvSpPr>
            <a:spLocks noGrp="1" noChangeArrowheads="1"/>
          </p:cNvSpPr>
          <p:nvPr>
            <p:ph type="dt" sz="half" idx="10"/>
          </p:nvPr>
        </p:nvSpPr>
        <p:spPr>
          <a:ln/>
        </p:spPr>
        <p:txBody>
          <a:bodyPr/>
          <a:lstStyle>
            <a:lvl1pPr>
              <a:defRPr/>
            </a:lvl1pPr>
          </a:lstStyle>
          <a:p>
            <a:pPr>
              <a:defRPr/>
            </a:pPr>
            <a:endParaRPr lang="hu-HU"/>
          </a:p>
        </p:txBody>
      </p:sp>
      <p:sp>
        <p:nvSpPr>
          <p:cNvPr id="8" name="Rectangle 3">
            <a:extLst>
              <a:ext uri="{FF2B5EF4-FFF2-40B4-BE49-F238E27FC236}">
                <a16:creationId xmlns:a16="http://schemas.microsoft.com/office/drawing/2014/main" id="{4E0C57F7-63CE-2E40-9769-90836AB0BF99}"/>
              </a:ext>
            </a:extLst>
          </p:cNvPr>
          <p:cNvSpPr>
            <a:spLocks noGrp="1" noChangeArrowheads="1"/>
          </p:cNvSpPr>
          <p:nvPr>
            <p:ph type="ftr" sz="quarter" idx="11"/>
          </p:nvPr>
        </p:nvSpPr>
        <p:spPr>
          <a:ln/>
        </p:spPr>
        <p:txBody>
          <a:bodyPr/>
          <a:lstStyle>
            <a:lvl1pPr>
              <a:defRPr/>
            </a:lvl1pPr>
          </a:lstStyle>
          <a:p>
            <a:pPr>
              <a:defRPr/>
            </a:pPr>
            <a:endParaRPr lang="hu-HU"/>
          </a:p>
        </p:txBody>
      </p:sp>
      <p:sp>
        <p:nvSpPr>
          <p:cNvPr id="9" name="Rectangle 4">
            <a:extLst>
              <a:ext uri="{FF2B5EF4-FFF2-40B4-BE49-F238E27FC236}">
                <a16:creationId xmlns:a16="http://schemas.microsoft.com/office/drawing/2014/main" id="{17B5F51E-0201-294C-8045-7AF1E3491E82}"/>
              </a:ext>
            </a:extLst>
          </p:cNvPr>
          <p:cNvSpPr>
            <a:spLocks noGrp="1" noChangeArrowheads="1"/>
          </p:cNvSpPr>
          <p:nvPr>
            <p:ph type="sldNum" sz="quarter" idx="12"/>
          </p:nvPr>
        </p:nvSpPr>
        <p:spPr>
          <a:ln/>
        </p:spPr>
        <p:txBody>
          <a:bodyPr/>
          <a:lstStyle>
            <a:lvl1pPr>
              <a:defRPr/>
            </a:lvl1pPr>
          </a:lstStyle>
          <a:p>
            <a:pPr>
              <a:defRPr/>
            </a:pPr>
            <a:fld id="{A2738195-A8F4-474E-A550-7A384600DF8B}" type="slidenum">
              <a:rPr lang="hu-HU" altLang="hu-HU"/>
              <a:pPr>
                <a:defRPr/>
              </a:pPr>
              <a:t>‹#›</a:t>
            </a:fld>
            <a:endParaRPr lang="hu-HU" altLang="hu-HU"/>
          </a:p>
        </p:txBody>
      </p:sp>
    </p:spTree>
    <p:extLst>
      <p:ext uri="{BB962C8B-B14F-4D97-AF65-F5344CB8AC3E}">
        <p14:creationId xmlns:p14="http://schemas.microsoft.com/office/powerpoint/2010/main" val="380905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2">
            <a:extLst>
              <a:ext uri="{FF2B5EF4-FFF2-40B4-BE49-F238E27FC236}">
                <a16:creationId xmlns:a16="http://schemas.microsoft.com/office/drawing/2014/main" id="{7EC81C77-393F-D74E-9BD3-38B57EBCE3C6}"/>
              </a:ext>
            </a:extLst>
          </p:cNvPr>
          <p:cNvSpPr>
            <a:spLocks noGrp="1" noChangeArrowheads="1"/>
          </p:cNvSpPr>
          <p:nvPr>
            <p:ph type="dt" sz="half" idx="10"/>
          </p:nvPr>
        </p:nvSpPr>
        <p:spPr>
          <a:ln/>
        </p:spPr>
        <p:txBody>
          <a:bodyPr/>
          <a:lstStyle>
            <a:lvl1pPr>
              <a:defRPr/>
            </a:lvl1pPr>
          </a:lstStyle>
          <a:p>
            <a:pPr>
              <a:defRPr/>
            </a:pPr>
            <a:endParaRPr lang="hu-HU"/>
          </a:p>
        </p:txBody>
      </p:sp>
      <p:sp>
        <p:nvSpPr>
          <p:cNvPr id="4" name="Rectangle 3">
            <a:extLst>
              <a:ext uri="{FF2B5EF4-FFF2-40B4-BE49-F238E27FC236}">
                <a16:creationId xmlns:a16="http://schemas.microsoft.com/office/drawing/2014/main" id="{678F00AA-2648-BC49-B49E-BAF850F007D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5" name="Rectangle 4">
            <a:extLst>
              <a:ext uri="{FF2B5EF4-FFF2-40B4-BE49-F238E27FC236}">
                <a16:creationId xmlns:a16="http://schemas.microsoft.com/office/drawing/2014/main" id="{471CB9BF-11A7-0947-A1AF-B89FB288015F}"/>
              </a:ext>
            </a:extLst>
          </p:cNvPr>
          <p:cNvSpPr>
            <a:spLocks noGrp="1" noChangeArrowheads="1"/>
          </p:cNvSpPr>
          <p:nvPr>
            <p:ph type="sldNum" sz="quarter" idx="12"/>
          </p:nvPr>
        </p:nvSpPr>
        <p:spPr>
          <a:ln/>
        </p:spPr>
        <p:txBody>
          <a:bodyPr/>
          <a:lstStyle>
            <a:lvl1pPr>
              <a:defRPr/>
            </a:lvl1pPr>
          </a:lstStyle>
          <a:p>
            <a:pPr>
              <a:defRPr/>
            </a:pPr>
            <a:fld id="{DBD4A49D-4FAC-E647-8F48-1F78CF989072}" type="slidenum">
              <a:rPr lang="hu-HU" altLang="hu-HU"/>
              <a:pPr>
                <a:defRPr/>
              </a:pPr>
              <a:t>‹#›</a:t>
            </a:fld>
            <a:endParaRPr lang="hu-HU" altLang="hu-HU"/>
          </a:p>
        </p:txBody>
      </p:sp>
    </p:spTree>
    <p:extLst>
      <p:ext uri="{BB962C8B-B14F-4D97-AF65-F5344CB8AC3E}">
        <p14:creationId xmlns:p14="http://schemas.microsoft.com/office/powerpoint/2010/main" val="3014781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26CF5A-1737-8E4A-9215-99F8E7A7FB74}"/>
              </a:ext>
            </a:extLst>
          </p:cNvPr>
          <p:cNvSpPr>
            <a:spLocks noGrp="1" noChangeArrowheads="1"/>
          </p:cNvSpPr>
          <p:nvPr>
            <p:ph type="dt" sz="half" idx="10"/>
          </p:nvPr>
        </p:nvSpPr>
        <p:spPr>
          <a:ln/>
        </p:spPr>
        <p:txBody>
          <a:bodyPr/>
          <a:lstStyle>
            <a:lvl1pPr>
              <a:defRPr/>
            </a:lvl1pPr>
          </a:lstStyle>
          <a:p>
            <a:pPr>
              <a:defRPr/>
            </a:pPr>
            <a:endParaRPr lang="hu-HU"/>
          </a:p>
        </p:txBody>
      </p:sp>
      <p:sp>
        <p:nvSpPr>
          <p:cNvPr id="3" name="Rectangle 3">
            <a:extLst>
              <a:ext uri="{FF2B5EF4-FFF2-40B4-BE49-F238E27FC236}">
                <a16:creationId xmlns:a16="http://schemas.microsoft.com/office/drawing/2014/main" id="{27CC57DC-51E3-3443-AF4C-96D8F11C9CB9}"/>
              </a:ext>
            </a:extLst>
          </p:cNvPr>
          <p:cNvSpPr>
            <a:spLocks noGrp="1" noChangeArrowheads="1"/>
          </p:cNvSpPr>
          <p:nvPr>
            <p:ph type="ftr" sz="quarter" idx="11"/>
          </p:nvPr>
        </p:nvSpPr>
        <p:spPr>
          <a:ln/>
        </p:spPr>
        <p:txBody>
          <a:bodyPr/>
          <a:lstStyle>
            <a:lvl1pPr>
              <a:defRPr/>
            </a:lvl1pPr>
          </a:lstStyle>
          <a:p>
            <a:pPr>
              <a:defRPr/>
            </a:pPr>
            <a:endParaRPr lang="hu-HU"/>
          </a:p>
        </p:txBody>
      </p:sp>
      <p:sp>
        <p:nvSpPr>
          <p:cNvPr id="4" name="Rectangle 4">
            <a:extLst>
              <a:ext uri="{FF2B5EF4-FFF2-40B4-BE49-F238E27FC236}">
                <a16:creationId xmlns:a16="http://schemas.microsoft.com/office/drawing/2014/main" id="{5C72A354-96AC-6648-98FE-A4785F0F013F}"/>
              </a:ext>
            </a:extLst>
          </p:cNvPr>
          <p:cNvSpPr>
            <a:spLocks noGrp="1" noChangeArrowheads="1"/>
          </p:cNvSpPr>
          <p:nvPr>
            <p:ph type="sldNum" sz="quarter" idx="12"/>
          </p:nvPr>
        </p:nvSpPr>
        <p:spPr>
          <a:ln/>
        </p:spPr>
        <p:txBody>
          <a:bodyPr/>
          <a:lstStyle>
            <a:lvl1pPr>
              <a:defRPr/>
            </a:lvl1pPr>
          </a:lstStyle>
          <a:p>
            <a:pPr>
              <a:defRPr/>
            </a:pPr>
            <a:fld id="{498D6034-6D16-7D41-8D40-667B641AAE8F}" type="slidenum">
              <a:rPr lang="hu-HU" altLang="hu-HU"/>
              <a:pPr>
                <a:defRPr/>
              </a:pPr>
              <a:t>‹#›</a:t>
            </a:fld>
            <a:endParaRPr lang="hu-HU" altLang="hu-HU"/>
          </a:p>
        </p:txBody>
      </p:sp>
    </p:spTree>
    <p:extLst>
      <p:ext uri="{BB962C8B-B14F-4D97-AF65-F5344CB8AC3E}">
        <p14:creationId xmlns:p14="http://schemas.microsoft.com/office/powerpoint/2010/main" val="1262887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0" y="273050"/>
            <a:ext cx="4011319" cy="1162050"/>
          </a:xfrm>
        </p:spPr>
        <p:txBody>
          <a:bodyPr anchor="b"/>
          <a:lstStyle>
            <a:lvl1pPr algn="l">
              <a:defRPr sz="2370" b="1"/>
            </a:lvl1pPr>
          </a:lstStyle>
          <a:p>
            <a:r>
              <a:rPr lang="hu-HU"/>
              <a:t>Mintacím szerkesztése</a:t>
            </a:r>
          </a:p>
        </p:txBody>
      </p:sp>
      <p:sp>
        <p:nvSpPr>
          <p:cNvPr id="3" name="Tartalom helye 2"/>
          <p:cNvSpPr>
            <a:spLocks noGrp="1"/>
          </p:cNvSpPr>
          <p:nvPr>
            <p:ph idx="1"/>
          </p:nvPr>
        </p:nvSpPr>
        <p:spPr>
          <a:xfrm>
            <a:off x="4767675" y="273051"/>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0" y="1435101"/>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6D4E135C-9C3E-6645-8040-2F9B3C49FD61}"/>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8561683D-7679-CF4F-B72A-2CF7E9434419}"/>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35922430-5245-6846-9707-FE5BFC94CBD6}"/>
              </a:ext>
            </a:extLst>
          </p:cNvPr>
          <p:cNvSpPr>
            <a:spLocks noGrp="1" noChangeArrowheads="1"/>
          </p:cNvSpPr>
          <p:nvPr>
            <p:ph type="sldNum" sz="quarter" idx="12"/>
          </p:nvPr>
        </p:nvSpPr>
        <p:spPr>
          <a:ln/>
        </p:spPr>
        <p:txBody>
          <a:bodyPr/>
          <a:lstStyle>
            <a:lvl1pPr>
              <a:defRPr/>
            </a:lvl1pPr>
          </a:lstStyle>
          <a:p>
            <a:pPr>
              <a:defRPr/>
            </a:pPr>
            <a:fld id="{7F6157AB-82BF-C647-9023-C17D4DCEFC07}" type="slidenum">
              <a:rPr lang="hu-HU" altLang="hu-HU"/>
              <a:pPr>
                <a:defRPr/>
              </a:pPr>
              <a:t>‹#›</a:t>
            </a:fld>
            <a:endParaRPr lang="hu-HU" altLang="hu-HU"/>
          </a:p>
        </p:txBody>
      </p:sp>
    </p:spTree>
    <p:extLst>
      <p:ext uri="{BB962C8B-B14F-4D97-AF65-F5344CB8AC3E}">
        <p14:creationId xmlns:p14="http://schemas.microsoft.com/office/powerpoint/2010/main" val="37221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B379CD05-60F3-6F44-A25C-3AE317851BB8}"/>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64406F82-180D-6545-BE52-E396FFF7942D}"/>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3A246087-3D68-4D4D-82ED-61A2BB6E0C86}"/>
              </a:ext>
            </a:extLst>
          </p:cNvPr>
          <p:cNvSpPr>
            <a:spLocks noGrp="1" noChangeArrowheads="1"/>
          </p:cNvSpPr>
          <p:nvPr>
            <p:ph type="sldNum" sz="quarter" idx="12"/>
          </p:nvPr>
        </p:nvSpPr>
        <p:spPr>
          <a:ln/>
        </p:spPr>
        <p:txBody>
          <a:bodyPr/>
          <a:lstStyle>
            <a:lvl1pPr>
              <a:defRPr/>
            </a:lvl1pPr>
          </a:lstStyle>
          <a:p>
            <a:pPr>
              <a:defRPr/>
            </a:pPr>
            <a:fld id="{1CD26CA6-049B-3E4B-8E25-05BB405D6F2D}" type="slidenum">
              <a:rPr lang="hu-HU"/>
              <a:pPr>
                <a:defRPr/>
              </a:pPr>
              <a:t>‹#›</a:t>
            </a:fld>
            <a:endParaRPr lang="hu-HU"/>
          </a:p>
        </p:txBody>
      </p:sp>
    </p:spTree>
    <p:extLst>
      <p:ext uri="{BB962C8B-B14F-4D97-AF65-F5344CB8AC3E}">
        <p14:creationId xmlns:p14="http://schemas.microsoft.com/office/powerpoint/2010/main" val="319274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481" y="4800600"/>
            <a:ext cx="7315200" cy="566738"/>
          </a:xfrm>
        </p:spPr>
        <p:txBody>
          <a:bodyPr anchor="b"/>
          <a:lstStyle>
            <a:lvl1pPr algn="l">
              <a:defRPr sz="2370" b="1"/>
            </a:lvl1pPr>
          </a:lstStyle>
          <a:p>
            <a:r>
              <a:rPr lang="hu-HU"/>
              <a:t>Mintacím szerkesztése</a:t>
            </a:r>
          </a:p>
        </p:txBody>
      </p:sp>
      <p:sp>
        <p:nvSpPr>
          <p:cNvPr id="3" name="Kép helye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hu-HU" noProof="0"/>
          </a:p>
        </p:txBody>
      </p:sp>
      <p:sp>
        <p:nvSpPr>
          <p:cNvPr id="4" name="Szöveg helye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32D394D5-407D-C546-AAB0-7E20FD84D1F8}"/>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A5FBCCD8-6509-9846-AEC5-80DA7E89052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42B5DF39-E518-5145-B415-5BCA8CD74A66}"/>
              </a:ext>
            </a:extLst>
          </p:cNvPr>
          <p:cNvSpPr>
            <a:spLocks noGrp="1" noChangeArrowheads="1"/>
          </p:cNvSpPr>
          <p:nvPr>
            <p:ph type="sldNum" sz="quarter" idx="12"/>
          </p:nvPr>
        </p:nvSpPr>
        <p:spPr>
          <a:ln/>
        </p:spPr>
        <p:txBody>
          <a:bodyPr/>
          <a:lstStyle>
            <a:lvl1pPr>
              <a:defRPr/>
            </a:lvl1pPr>
          </a:lstStyle>
          <a:p>
            <a:pPr>
              <a:defRPr/>
            </a:pPr>
            <a:fld id="{E670733D-8108-794B-94C7-DED26235DA5B}" type="slidenum">
              <a:rPr lang="hu-HU" altLang="hu-HU"/>
              <a:pPr>
                <a:defRPr/>
              </a:pPr>
              <a:t>‹#›</a:t>
            </a:fld>
            <a:endParaRPr lang="hu-HU" altLang="hu-HU"/>
          </a:p>
        </p:txBody>
      </p:sp>
    </p:spTree>
    <p:extLst>
      <p:ext uri="{BB962C8B-B14F-4D97-AF65-F5344CB8AC3E}">
        <p14:creationId xmlns:p14="http://schemas.microsoft.com/office/powerpoint/2010/main" val="3277520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0BF5DE48-FE54-0948-94FE-A37F2E72955F}"/>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AE5F7921-38BA-834C-9733-BD53BF2B5E1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6FC653BB-37DC-D848-A959-65C030F70E6D}"/>
              </a:ext>
            </a:extLst>
          </p:cNvPr>
          <p:cNvSpPr>
            <a:spLocks noGrp="1" noChangeArrowheads="1"/>
          </p:cNvSpPr>
          <p:nvPr>
            <p:ph type="sldNum" sz="quarter" idx="12"/>
          </p:nvPr>
        </p:nvSpPr>
        <p:spPr>
          <a:ln/>
        </p:spPr>
        <p:txBody>
          <a:bodyPr/>
          <a:lstStyle>
            <a:lvl1pPr>
              <a:defRPr/>
            </a:lvl1pPr>
          </a:lstStyle>
          <a:p>
            <a:pPr>
              <a:defRPr/>
            </a:pPr>
            <a:fld id="{40A9702E-1023-164A-A1E3-9E51C4FF7E77}" type="slidenum">
              <a:rPr lang="hu-HU" altLang="hu-HU"/>
              <a:pPr>
                <a:defRPr/>
              </a:pPr>
              <a:t>‹#›</a:t>
            </a:fld>
            <a:endParaRPr lang="hu-HU" altLang="hu-HU"/>
          </a:p>
        </p:txBody>
      </p:sp>
    </p:spTree>
    <p:extLst>
      <p:ext uri="{BB962C8B-B14F-4D97-AF65-F5344CB8AC3E}">
        <p14:creationId xmlns:p14="http://schemas.microsoft.com/office/powerpoint/2010/main" val="349452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686801" y="609600"/>
            <a:ext cx="2590799"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914401" y="609600"/>
            <a:ext cx="7591778"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C5C53A57-855D-9E44-94A7-D8D37712D4A8}"/>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9FF7A205-7AAB-C045-8CF3-59B54A1E814D}"/>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BB0A7ACD-B85C-A846-A211-3B25BA923136}"/>
              </a:ext>
            </a:extLst>
          </p:cNvPr>
          <p:cNvSpPr>
            <a:spLocks noGrp="1" noChangeArrowheads="1"/>
          </p:cNvSpPr>
          <p:nvPr>
            <p:ph type="sldNum" sz="quarter" idx="12"/>
          </p:nvPr>
        </p:nvSpPr>
        <p:spPr>
          <a:ln/>
        </p:spPr>
        <p:txBody>
          <a:bodyPr/>
          <a:lstStyle>
            <a:lvl1pPr>
              <a:defRPr/>
            </a:lvl1pPr>
          </a:lstStyle>
          <a:p>
            <a:pPr>
              <a:defRPr/>
            </a:pPr>
            <a:fld id="{8162B5B1-F68E-644B-AED9-A337BC14327B}" type="slidenum">
              <a:rPr lang="hu-HU" altLang="hu-HU"/>
              <a:pPr>
                <a:defRPr/>
              </a:pPr>
              <a:t>‹#›</a:t>
            </a:fld>
            <a:endParaRPr lang="hu-HU" altLang="hu-HU"/>
          </a:p>
        </p:txBody>
      </p:sp>
    </p:spTree>
    <p:extLst>
      <p:ext uri="{BB962C8B-B14F-4D97-AF65-F5344CB8AC3E}">
        <p14:creationId xmlns:p14="http://schemas.microsoft.com/office/powerpoint/2010/main" val="2778051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914400" y="609600"/>
            <a:ext cx="10363200" cy="5486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2">
            <a:extLst>
              <a:ext uri="{FF2B5EF4-FFF2-40B4-BE49-F238E27FC236}">
                <a16:creationId xmlns:a16="http://schemas.microsoft.com/office/drawing/2014/main" id="{4E852BE4-1687-4D4A-AFC0-435AFD634D83}"/>
              </a:ext>
            </a:extLst>
          </p:cNvPr>
          <p:cNvSpPr>
            <a:spLocks noGrp="1" noChangeArrowheads="1"/>
          </p:cNvSpPr>
          <p:nvPr>
            <p:ph type="dt" sz="half" idx="10"/>
          </p:nvPr>
        </p:nvSpPr>
        <p:spPr>
          <a:ln/>
        </p:spPr>
        <p:txBody>
          <a:bodyPr/>
          <a:lstStyle>
            <a:lvl1pPr>
              <a:defRPr/>
            </a:lvl1pPr>
          </a:lstStyle>
          <a:p>
            <a:pPr>
              <a:defRPr/>
            </a:pPr>
            <a:endParaRPr lang="hu-HU"/>
          </a:p>
        </p:txBody>
      </p:sp>
      <p:sp>
        <p:nvSpPr>
          <p:cNvPr id="4" name="Rectangle 3">
            <a:extLst>
              <a:ext uri="{FF2B5EF4-FFF2-40B4-BE49-F238E27FC236}">
                <a16:creationId xmlns:a16="http://schemas.microsoft.com/office/drawing/2014/main" id="{2C1E06AA-755F-D744-A036-DCDE62597279}"/>
              </a:ext>
            </a:extLst>
          </p:cNvPr>
          <p:cNvSpPr>
            <a:spLocks noGrp="1" noChangeArrowheads="1"/>
          </p:cNvSpPr>
          <p:nvPr>
            <p:ph type="ftr" sz="quarter" idx="11"/>
          </p:nvPr>
        </p:nvSpPr>
        <p:spPr>
          <a:ln/>
        </p:spPr>
        <p:txBody>
          <a:bodyPr/>
          <a:lstStyle>
            <a:lvl1pPr>
              <a:defRPr/>
            </a:lvl1pPr>
          </a:lstStyle>
          <a:p>
            <a:pPr>
              <a:defRPr/>
            </a:pPr>
            <a:endParaRPr lang="hu-HU"/>
          </a:p>
        </p:txBody>
      </p:sp>
      <p:sp>
        <p:nvSpPr>
          <p:cNvPr id="5" name="Rectangle 4">
            <a:extLst>
              <a:ext uri="{FF2B5EF4-FFF2-40B4-BE49-F238E27FC236}">
                <a16:creationId xmlns:a16="http://schemas.microsoft.com/office/drawing/2014/main" id="{28C8FF46-BE58-6B40-A77D-4D55617F35FC}"/>
              </a:ext>
            </a:extLst>
          </p:cNvPr>
          <p:cNvSpPr>
            <a:spLocks noGrp="1" noChangeArrowheads="1"/>
          </p:cNvSpPr>
          <p:nvPr>
            <p:ph type="sldNum" sz="quarter" idx="12"/>
          </p:nvPr>
        </p:nvSpPr>
        <p:spPr>
          <a:ln/>
        </p:spPr>
        <p:txBody>
          <a:bodyPr/>
          <a:lstStyle>
            <a:lvl1pPr>
              <a:defRPr/>
            </a:lvl1pPr>
          </a:lstStyle>
          <a:p>
            <a:pPr>
              <a:defRPr/>
            </a:pPr>
            <a:fld id="{23AE9A48-2BAF-BF44-BFFA-C2BB39CDB978}" type="slidenum">
              <a:rPr lang="hu-HU" altLang="hu-HU"/>
              <a:pPr>
                <a:defRPr/>
              </a:pPr>
              <a:t>‹#›</a:t>
            </a:fld>
            <a:endParaRPr lang="hu-HU" altLang="hu-HU"/>
          </a:p>
        </p:txBody>
      </p:sp>
    </p:spTree>
    <p:extLst>
      <p:ext uri="{BB962C8B-B14F-4D97-AF65-F5344CB8AC3E}">
        <p14:creationId xmlns:p14="http://schemas.microsoft.com/office/powerpoint/2010/main" val="601363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30"/>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hu-HU"/>
              <a:t>Alcím mintájának szerkesztése</a:t>
            </a:r>
          </a:p>
        </p:txBody>
      </p:sp>
      <p:sp>
        <p:nvSpPr>
          <p:cNvPr id="4" name="Rectangle 2">
            <a:extLst>
              <a:ext uri="{FF2B5EF4-FFF2-40B4-BE49-F238E27FC236}">
                <a16:creationId xmlns:a16="http://schemas.microsoft.com/office/drawing/2014/main" id="{56C2B150-E730-4A49-B32A-24A3D593785F}"/>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BA92172D-562A-8041-B60B-303B4C5265CE}"/>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BB9B6A03-2337-BF4F-82FD-A8AECD458997}"/>
              </a:ext>
            </a:extLst>
          </p:cNvPr>
          <p:cNvSpPr>
            <a:spLocks noGrp="1" noChangeArrowheads="1"/>
          </p:cNvSpPr>
          <p:nvPr>
            <p:ph type="sldNum" sz="quarter" idx="12"/>
          </p:nvPr>
        </p:nvSpPr>
        <p:spPr>
          <a:ln/>
        </p:spPr>
        <p:txBody>
          <a:bodyPr/>
          <a:lstStyle>
            <a:lvl1pPr>
              <a:defRPr/>
            </a:lvl1pPr>
          </a:lstStyle>
          <a:p>
            <a:pPr>
              <a:defRPr/>
            </a:pPr>
            <a:fld id="{A8BF49F0-C915-8D4B-8666-7B7A768E2738}" type="slidenum">
              <a:rPr lang="hu-HU"/>
              <a:pPr>
                <a:defRPr/>
              </a:pPr>
              <a:t>‹#›</a:t>
            </a:fld>
            <a:endParaRPr lang="hu-HU"/>
          </a:p>
        </p:txBody>
      </p:sp>
    </p:spTree>
    <p:extLst>
      <p:ext uri="{BB962C8B-B14F-4D97-AF65-F5344CB8AC3E}">
        <p14:creationId xmlns:p14="http://schemas.microsoft.com/office/powerpoint/2010/main" val="842398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F90AF19D-9446-E346-B32D-473AFB1A0829}"/>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59ED30F5-EEF2-F345-A9A7-5ACECF05EF4E}"/>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F61C7FE7-2168-664D-ADF4-98929DC2F6AA}"/>
              </a:ext>
            </a:extLst>
          </p:cNvPr>
          <p:cNvSpPr>
            <a:spLocks noGrp="1" noChangeArrowheads="1"/>
          </p:cNvSpPr>
          <p:nvPr>
            <p:ph type="sldNum" sz="quarter" idx="12"/>
          </p:nvPr>
        </p:nvSpPr>
        <p:spPr>
          <a:ln/>
        </p:spPr>
        <p:txBody>
          <a:bodyPr/>
          <a:lstStyle>
            <a:lvl1pPr>
              <a:defRPr/>
            </a:lvl1pPr>
          </a:lstStyle>
          <a:p>
            <a:pPr>
              <a:defRPr/>
            </a:pPr>
            <a:fld id="{0C381E57-794A-9A47-8758-49B6B613A052}" type="slidenum">
              <a:rPr lang="hu-HU"/>
              <a:pPr>
                <a:defRPr/>
              </a:pPr>
              <a:t>‹#›</a:t>
            </a:fld>
            <a:endParaRPr lang="hu-HU"/>
          </a:p>
        </p:txBody>
      </p:sp>
    </p:spTree>
    <p:extLst>
      <p:ext uri="{BB962C8B-B14F-4D97-AF65-F5344CB8AC3E}">
        <p14:creationId xmlns:p14="http://schemas.microsoft.com/office/powerpoint/2010/main" val="1351295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319" y="4406905"/>
            <a:ext cx="10363200" cy="1362075"/>
          </a:xfrm>
        </p:spPr>
        <p:txBody>
          <a:bodyPr anchor="t"/>
          <a:lstStyle>
            <a:lvl1pPr algn="l">
              <a:defRPr sz="4741" b="1" cap="all"/>
            </a:lvl1pPr>
          </a:lstStyle>
          <a:p>
            <a:r>
              <a:rPr lang="hu-HU"/>
              <a:t>Mintacím szerkesztése</a:t>
            </a:r>
          </a:p>
        </p:txBody>
      </p:sp>
      <p:sp>
        <p:nvSpPr>
          <p:cNvPr id="3" name="Szöveg helye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hu-HU"/>
              <a:t>Mintaszöveg szerkesztése</a:t>
            </a:r>
          </a:p>
        </p:txBody>
      </p:sp>
      <p:sp>
        <p:nvSpPr>
          <p:cNvPr id="4" name="Rectangle 2">
            <a:extLst>
              <a:ext uri="{FF2B5EF4-FFF2-40B4-BE49-F238E27FC236}">
                <a16:creationId xmlns:a16="http://schemas.microsoft.com/office/drawing/2014/main" id="{48A9DA5A-2C11-114D-8EC0-0DF3F25C988F}"/>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796247FD-04A6-A34A-9A75-65ECC70F5A4A}"/>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132C5DDC-F5AB-AB4A-8A25-2B4C2A776291}"/>
              </a:ext>
            </a:extLst>
          </p:cNvPr>
          <p:cNvSpPr>
            <a:spLocks noGrp="1" noChangeArrowheads="1"/>
          </p:cNvSpPr>
          <p:nvPr>
            <p:ph type="sldNum" sz="quarter" idx="12"/>
          </p:nvPr>
        </p:nvSpPr>
        <p:spPr>
          <a:ln/>
        </p:spPr>
        <p:txBody>
          <a:bodyPr/>
          <a:lstStyle>
            <a:lvl1pPr>
              <a:defRPr/>
            </a:lvl1pPr>
          </a:lstStyle>
          <a:p>
            <a:pPr>
              <a:defRPr/>
            </a:pPr>
            <a:fld id="{91CDED55-7B60-FD40-A019-FBA0B7F2A13A}" type="slidenum">
              <a:rPr lang="hu-HU"/>
              <a:pPr>
                <a:defRPr/>
              </a:pPr>
              <a:t>‹#›</a:t>
            </a:fld>
            <a:endParaRPr lang="hu-HU"/>
          </a:p>
        </p:txBody>
      </p:sp>
    </p:spTree>
    <p:extLst>
      <p:ext uri="{BB962C8B-B14F-4D97-AF65-F5344CB8AC3E}">
        <p14:creationId xmlns:p14="http://schemas.microsoft.com/office/powerpoint/2010/main" val="2213128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914403"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86315"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2">
            <a:extLst>
              <a:ext uri="{FF2B5EF4-FFF2-40B4-BE49-F238E27FC236}">
                <a16:creationId xmlns:a16="http://schemas.microsoft.com/office/drawing/2014/main" id="{D0EEBCDA-5663-D249-8748-A9876C1F7625}"/>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CB293379-0340-A548-A2AC-D6999BD71DC7}"/>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DA6EEA8A-2AFF-1847-95B5-1A5A2DB43A59}"/>
              </a:ext>
            </a:extLst>
          </p:cNvPr>
          <p:cNvSpPr>
            <a:spLocks noGrp="1" noChangeArrowheads="1"/>
          </p:cNvSpPr>
          <p:nvPr>
            <p:ph type="sldNum" sz="quarter" idx="12"/>
          </p:nvPr>
        </p:nvSpPr>
        <p:spPr>
          <a:ln/>
        </p:spPr>
        <p:txBody>
          <a:bodyPr/>
          <a:lstStyle>
            <a:lvl1pPr>
              <a:defRPr/>
            </a:lvl1pPr>
          </a:lstStyle>
          <a:p>
            <a:pPr>
              <a:defRPr/>
            </a:pPr>
            <a:fld id="{57FA317B-F74B-9F41-9AED-45687523C62C}" type="slidenum">
              <a:rPr lang="hu-HU"/>
              <a:pPr>
                <a:defRPr/>
              </a:pPr>
              <a:t>‹#›</a:t>
            </a:fld>
            <a:endParaRPr lang="hu-HU"/>
          </a:p>
        </p:txBody>
      </p:sp>
    </p:spTree>
    <p:extLst>
      <p:ext uri="{BB962C8B-B14F-4D97-AF65-F5344CB8AC3E}">
        <p14:creationId xmlns:p14="http://schemas.microsoft.com/office/powerpoint/2010/main" val="217723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68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4" name="Tartalom helye 3"/>
          <p:cNvSpPr>
            <a:spLocks noGrp="1"/>
          </p:cNvSpPr>
          <p:nvPr>
            <p:ph sz="half" idx="2"/>
          </p:nvPr>
        </p:nvSpPr>
        <p:spPr>
          <a:xfrm>
            <a:off x="609600" y="2174875"/>
            <a:ext cx="538668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6" name="Tartalom helye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2">
            <a:extLst>
              <a:ext uri="{FF2B5EF4-FFF2-40B4-BE49-F238E27FC236}">
                <a16:creationId xmlns:a16="http://schemas.microsoft.com/office/drawing/2014/main" id="{9E046A55-3C12-1B4B-9055-731202D10B62}"/>
              </a:ext>
            </a:extLst>
          </p:cNvPr>
          <p:cNvSpPr>
            <a:spLocks noGrp="1" noChangeArrowheads="1"/>
          </p:cNvSpPr>
          <p:nvPr>
            <p:ph type="dt" sz="half" idx="10"/>
          </p:nvPr>
        </p:nvSpPr>
        <p:spPr>
          <a:ln/>
        </p:spPr>
        <p:txBody>
          <a:bodyPr/>
          <a:lstStyle>
            <a:lvl1pPr>
              <a:defRPr/>
            </a:lvl1pPr>
          </a:lstStyle>
          <a:p>
            <a:pPr>
              <a:defRPr/>
            </a:pPr>
            <a:endParaRPr lang="hu-HU"/>
          </a:p>
        </p:txBody>
      </p:sp>
      <p:sp>
        <p:nvSpPr>
          <p:cNvPr id="8" name="Rectangle 3">
            <a:extLst>
              <a:ext uri="{FF2B5EF4-FFF2-40B4-BE49-F238E27FC236}">
                <a16:creationId xmlns:a16="http://schemas.microsoft.com/office/drawing/2014/main" id="{4D019590-32CD-9A42-961E-28AFAC9E1A3F}"/>
              </a:ext>
            </a:extLst>
          </p:cNvPr>
          <p:cNvSpPr>
            <a:spLocks noGrp="1" noChangeArrowheads="1"/>
          </p:cNvSpPr>
          <p:nvPr>
            <p:ph type="ftr" sz="quarter" idx="11"/>
          </p:nvPr>
        </p:nvSpPr>
        <p:spPr>
          <a:ln/>
        </p:spPr>
        <p:txBody>
          <a:bodyPr/>
          <a:lstStyle>
            <a:lvl1pPr>
              <a:defRPr/>
            </a:lvl1pPr>
          </a:lstStyle>
          <a:p>
            <a:pPr>
              <a:defRPr/>
            </a:pPr>
            <a:endParaRPr lang="hu-HU"/>
          </a:p>
        </p:txBody>
      </p:sp>
      <p:sp>
        <p:nvSpPr>
          <p:cNvPr id="9" name="Rectangle 4">
            <a:extLst>
              <a:ext uri="{FF2B5EF4-FFF2-40B4-BE49-F238E27FC236}">
                <a16:creationId xmlns:a16="http://schemas.microsoft.com/office/drawing/2014/main" id="{328E80DF-A4D0-2A44-AFF4-587DDB6A606D}"/>
              </a:ext>
            </a:extLst>
          </p:cNvPr>
          <p:cNvSpPr>
            <a:spLocks noGrp="1" noChangeArrowheads="1"/>
          </p:cNvSpPr>
          <p:nvPr>
            <p:ph type="sldNum" sz="quarter" idx="12"/>
          </p:nvPr>
        </p:nvSpPr>
        <p:spPr>
          <a:ln/>
        </p:spPr>
        <p:txBody>
          <a:bodyPr/>
          <a:lstStyle>
            <a:lvl1pPr>
              <a:defRPr/>
            </a:lvl1pPr>
          </a:lstStyle>
          <a:p>
            <a:pPr>
              <a:defRPr/>
            </a:pPr>
            <a:fld id="{A5DB4037-AB18-F649-B81F-D4D13870EB66}" type="slidenum">
              <a:rPr lang="hu-HU"/>
              <a:pPr>
                <a:defRPr/>
              </a:pPr>
              <a:t>‹#›</a:t>
            </a:fld>
            <a:endParaRPr lang="hu-HU"/>
          </a:p>
        </p:txBody>
      </p:sp>
    </p:spTree>
    <p:extLst>
      <p:ext uri="{BB962C8B-B14F-4D97-AF65-F5344CB8AC3E}">
        <p14:creationId xmlns:p14="http://schemas.microsoft.com/office/powerpoint/2010/main" val="3303463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2">
            <a:extLst>
              <a:ext uri="{FF2B5EF4-FFF2-40B4-BE49-F238E27FC236}">
                <a16:creationId xmlns:a16="http://schemas.microsoft.com/office/drawing/2014/main" id="{70D1257A-69FF-C643-954D-FB6B4E29C4C9}"/>
              </a:ext>
            </a:extLst>
          </p:cNvPr>
          <p:cNvSpPr>
            <a:spLocks noGrp="1" noChangeArrowheads="1"/>
          </p:cNvSpPr>
          <p:nvPr>
            <p:ph type="dt" sz="half" idx="10"/>
          </p:nvPr>
        </p:nvSpPr>
        <p:spPr>
          <a:ln/>
        </p:spPr>
        <p:txBody>
          <a:bodyPr/>
          <a:lstStyle>
            <a:lvl1pPr>
              <a:defRPr/>
            </a:lvl1pPr>
          </a:lstStyle>
          <a:p>
            <a:pPr>
              <a:defRPr/>
            </a:pPr>
            <a:endParaRPr lang="hu-HU"/>
          </a:p>
        </p:txBody>
      </p:sp>
      <p:sp>
        <p:nvSpPr>
          <p:cNvPr id="4" name="Rectangle 3">
            <a:extLst>
              <a:ext uri="{FF2B5EF4-FFF2-40B4-BE49-F238E27FC236}">
                <a16:creationId xmlns:a16="http://schemas.microsoft.com/office/drawing/2014/main" id="{BAEB0B81-DC02-1245-989A-1B75A24E51E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5" name="Rectangle 4">
            <a:extLst>
              <a:ext uri="{FF2B5EF4-FFF2-40B4-BE49-F238E27FC236}">
                <a16:creationId xmlns:a16="http://schemas.microsoft.com/office/drawing/2014/main" id="{3B14F02F-0A9B-0446-90B5-00FB26FAA643}"/>
              </a:ext>
            </a:extLst>
          </p:cNvPr>
          <p:cNvSpPr>
            <a:spLocks noGrp="1" noChangeArrowheads="1"/>
          </p:cNvSpPr>
          <p:nvPr>
            <p:ph type="sldNum" sz="quarter" idx="12"/>
          </p:nvPr>
        </p:nvSpPr>
        <p:spPr>
          <a:ln/>
        </p:spPr>
        <p:txBody>
          <a:bodyPr/>
          <a:lstStyle>
            <a:lvl1pPr>
              <a:defRPr/>
            </a:lvl1pPr>
          </a:lstStyle>
          <a:p>
            <a:pPr>
              <a:defRPr/>
            </a:pPr>
            <a:fld id="{5D490807-9DA1-FD40-B20B-CCCFE8ABD563}" type="slidenum">
              <a:rPr lang="hu-HU"/>
              <a:pPr>
                <a:defRPr/>
              </a:pPr>
              <a:t>‹#›</a:t>
            </a:fld>
            <a:endParaRPr lang="hu-HU"/>
          </a:p>
        </p:txBody>
      </p:sp>
    </p:spTree>
    <p:extLst>
      <p:ext uri="{BB962C8B-B14F-4D97-AF65-F5344CB8AC3E}">
        <p14:creationId xmlns:p14="http://schemas.microsoft.com/office/powerpoint/2010/main" val="336795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319" y="4406905"/>
            <a:ext cx="10363200" cy="1362075"/>
          </a:xfrm>
        </p:spPr>
        <p:txBody>
          <a:bodyPr anchor="t"/>
          <a:lstStyle>
            <a:lvl1pPr algn="l">
              <a:defRPr sz="4741" b="1" cap="all"/>
            </a:lvl1pPr>
          </a:lstStyle>
          <a:p>
            <a:r>
              <a:rPr lang="hu-HU"/>
              <a:t>Mintacím szerkesztése</a:t>
            </a:r>
          </a:p>
        </p:txBody>
      </p:sp>
      <p:sp>
        <p:nvSpPr>
          <p:cNvPr id="3" name="Szöveg helye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hu-HU"/>
              <a:t>Mintaszöveg szerkesztése</a:t>
            </a:r>
          </a:p>
        </p:txBody>
      </p:sp>
      <p:sp>
        <p:nvSpPr>
          <p:cNvPr id="4" name="Rectangle 2">
            <a:extLst>
              <a:ext uri="{FF2B5EF4-FFF2-40B4-BE49-F238E27FC236}">
                <a16:creationId xmlns:a16="http://schemas.microsoft.com/office/drawing/2014/main" id="{C0D8472B-812A-CE40-B815-5124690C87C6}"/>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EAC690FE-778B-E848-9B7B-79140EF05FB6}"/>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92C84B3B-C852-AD4F-8C04-B956C46FFE40}"/>
              </a:ext>
            </a:extLst>
          </p:cNvPr>
          <p:cNvSpPr>
            <a:spLocks noGrp="1" noChangeArrowheads="1"/>
          </p:cNvSpPr>
          <p:nvPr>
            <p:ph type="sldNum" sz="quarter" idx="12"/>
          </p:nvPr>
        </p:nvSpPr>
        <p:spPr>
          <a:ln/>
        </p:spPr>
        <p:txBody>
          <a:bodyPr/>
          <a:lstStyle>
            <a:lvl1pPr>
              <a:defRPr/>
            </a:lvl1pPr>
          </a:lstStyle>
          <a:p>
            <a:pPr>
              <a:defRPr/>
            </a:pPr>
            <a:fld id="{8DA4377B-2361-EF46-8B66-79093C44AF1C}" type="slidenum">
              <a:rPr lang="hu-HU"/>
              <a:pPr>
                <a:defRPr/>
              </a:pPr>
              <a:t>‹#›</a:t>
            </a:fld>
            <a:endParaRPr lang="hu-HU"/>
          </a:p>
        </p:txBody>
      </p:sp>
    </p:spTree>
    <p:extLst>
      <p:ext uri="{BB962C8B-B14F-4D97-AF65-F5344CB8AC3E}">
        <p14:creationId xmlns:p14="http://schemas.microsoft.com/office/powerpoint/2010/main" val="1325001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C39CD30-1DD8-F648-AD27-939E917353DF}"/>
              </a:ext>
            </a:extLst>
          </p:cNvPr>
          <p:cNvSpPr>
            <a:spLocks noGrp="1" noChangeArrowheads="1"/>
          </p:cNvSpPr>
          <p:nvPr>
            <p:ph type="dt" sz="half" idx="10"/>
          </p:nvPr>
        </p:nvSpPr>
        <p:spPr>
          <a:ln/>
        </p:spPr>
        <p:txBody>
          <a:bodyPr/>
          <a:lstStyle>
            <a:lvl1pPr>
              <a:defRPr/>
            </a:lvl1pPr>
          </a:lstStyle>
          <a:p>
            <a:pPr>
              <a:defRPr/>
            </a:pPr>
            <a:endParaRPr lang="hu-HU"/>
          </a:p>
        </p:txBody>
      </p:sp>
      <p:sp>
        <p:nvSpPr>
          <p:cNvPr id="3" name="Rectangle 3">
            <a:extLst>
              <a:ext uri="{FF2B5EF4-FFF2-40B4-BE49-F238E27FC236}">
                <a16:creationId xmlns:a16="http://schemas.microsoft.com/office/drawing/2014/main" id="{DFB662F0-B604-684D-A397-DFCEC425A8CD}"/>
              </a:ext>
            </a:extLst>
          </p:cNvPr>
          <p:cNvSpPr>
            <a:spLocks noGrp="1" noChangeArrowheads="1"/>
          </p:cNvSpPr>
          <p:nvPr>
            <p:ph type="ftr" sz="quarter" idx="11"/>
          </p:nvPr>
        </p:nvSpPr>
        <p:spPr>
          <a:ln/>
        </p:spPr>
        <p:txBody>
          <a:bodyPr/>
          <a:lstStyle>
            <a:lvl1pPr>
              <a:defRPr/>
            </a:lvl1pPr>
          </a:lstStyle>
          <a:p>
            <a:pPr>
              <a:defRPr/>
            </a:pPr>
            <a:endParaRPr lang="hu-HU"/>
          </a:p>
        </p:txBody>
      </p:sp>
      <p:sp>
        <p:nvSpPr>
          <p:cNvPr id="4" name="Rectangle 4">
            <a:extLst>
              <a:ext uri="{FF2B5EF4-FFF2-40B4-BE49-F238E27FC236}">
                <a16:creationId xmlns:a16="http://schemas.microsoft.com/office/drawing/2014/main" id="{01072148-DEA2-D040-9C8B-613386B1197F}"/>
              </a:ext>
            </a:extLst>
          </p:cNvPr>
          <p:cNvSpPr>
            <a:spLocks noGrp="1" noChangeArrowheads="1"/>
          </p:cNvSpPr>
          <p:nvPr>
            <p:ph type="sldNum" sz="quarter" idx="12"/>
          </p:nvPr>
        </p:nvSpPr>
        <p:spPr>
          <a:ln/>
        </p:spPr>
        <p:txBody>
          <a:bodyPr/>
          <a:lstStyle>
            <a:lvl1pPr>
              <a:defRPr/>
            </a:lvl1pPr>
          </a:lstStyle>
          <a:p>
            <a:pPr>
              <a:defRPr/>
            </a:pPr>
            <a:fld id="{35E160FF-6534-7E45-93A3-96C0FED2DC6E}" type="slidenum">
              <a:rPr lang="hu-HU"/>
              <a:pPr>
                <a:defRPr/>
              </a:pPr>
              <a:t>‹#›</a:t>
            </a:fld>
            <a:endParaRPr lang="hu-HU"/>
          </a:p>
        </p:txBody>
      </p:sp>
    </p:spTree>
    <p:extLst>
      <p:ext uri="{BB962C8B-B14F-4D97-AF65-F5344CB8AC3E}">
        <p14:creationId xmlns:p14="http://schemas.microsoft.com/office/powerpoint/2010/main" val="2335463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50"/>
            <a:ext cx="4011319" cy="1162050"/>
          </a:xfrm>
        </p:spPr>
        <p:txBody>
          <a:bodyPr anchor="b"/>
          <a:lstStyle>
            <a:lvl1pPr algn="l">
              <a:defRPr sz="2370" b="1"/>
            </a:lvl1pPr>
          </a:lstStyle>
          <a:p>
            <a:r>
              <a:rPr lang="hu-HU"/>
              <a:t>Mintacím szerkesztése</a:t>
            </a:r>
          </a:p>
        </p:txBody>
      </p:sp>
      <p:sp>
        <p:nvSpPr>
          <p:cNvPr id="3" name="Tartalom helye 2"/>
          <p:cNvSpPr>
            <a:spLocks noGrp="1"/>
          </p:cNvSpPr>
          <p:nvPr>
            <p:ph idx="1"/>
          </p:nvPr>
        </p:nvSpPr>
        <p:spPr>
          <a:xfrm>
            <a:off x="4767675" y="273055"/>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A11F2EB8-75B9-BB43-BE7D-6E5B1A5D13A4}"/>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5CF4E6F6-DB6A-8F47-A733-D05BF5EDF26F}"/>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E5AE4003-1215-2B41-B4BC-960C5C0E9985}"/>
              </a:ext>
            </a:extLst>
          </p:cNvPr>
          <p:cNvSpPr>
            <a:spLocks noGrp="1" noChangeArrowheads="1"/>
          </p:cNvSpPr>
          <p:nvPr>
            <p:ph type="sldNum" sz="quarter" idx="12"/>
          </p:nvPr>
        </p:nvSpPr>
        <p:spPr>
          <a:ln/>
        </p:spPr>
        <p:txBody>
          <a:bodyPr/>
          <a:lstStyle>
            <a:lvl1pPr>
              <a:defRPr/>
            </a:lvl1pPr>
          </a:lstStyle>
          <a:p>
            <a:pPr>
              <a:defRPr/>
            </a:pPr>
            <a:fld id="{AA966D30-E542-1A41-93C5-0EAE3FDF3E6E}" type="slidenum">
              <a:rPr lang="hu-HU"/>
              <a:pPr>
                <a:defRPr/>
              </a:pPr>
              <a:t>‹#›</a:t>
            </a:fld>
            <a:endParaRPr lang="hu-HU"/>
          </a:p>
        </p:txBody>
      </p:sp>
    </p:spTree>
    <p:extLst>
      <p:ext uri="{BB962C8B-B14F-4D97-AF65-F5344CB8AC3E}">
        <p14:creationId xmlns:p14="http://schemas.microsoft.com/office/powerpoint/2010/main" val="1100611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481" y="4800600"/>
            <a:ext cx="7315200" cy="566738"/>
          </a:xfrm>
        </p:spPr>
        <p:txBody>
          <a:bodyPr anchor="b"/>
          <a:lstStyle>
            <a:lvl1pPr algn="l">
              <a:defRPr sz="2370" b="1"/>
            </a:lvl1pPr>
          </a:lstStyle>
          <a:p>
            <a:r>
              <a:rPr lang="hu-HU"/>
              <a:t>Mintacím szerkesztése</a:t>
            </a:r>
          </a:p>
        </p:txBody>
      </p:sp>
      <p:sp>
        <p:nvSpPr>
          <p:cNvPr id="3" name="Kép helye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hu-HU" noProof="0"/>
          </a:p>
        </p:txBody>
      </p:sp>
      <p:sp>
        <p:nvSpPr>
          <p:cNvPr id="4" name="Szöveg helye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C196EFAB-7B51-C045-A76E-1072280E2E65}"/>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F66C6D57-981A-434E-93F8-A5FE3746BDE0}"/>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38513DFF-F20A-6B4A-8A69-41014A6A2542}"/>
              </a:ext>
            </a:extLst>
          </p:cNvPr>
          <p:cNvSpPr>
            <a:spLocks noGrp="1" noChangeArrowheads="1"/>
          </p:cNvSpPr>
          <p:nvPr>
            <p:ph type="sldNum" sz="quarter" idx="12"/>
          </p:nvPr>
        </p:nvSpPr>
        <p:spPr>
          <a:ln/>
        </p:spPr>
        <p:txBody>
          <a:bodyPr/>
          <a:lstStyle>
            <a:lvl1pPr>
              <a:defRPr/>
            </a:lvl1pPr>
          </a:lstStyle>
          <a:p>
            <a:pPr>
              <a:defRPr/>
            </a:pPr>
            <a:fld id="{49F69F94-93C6-1C48-A209-16FA38628E9E}" type="slidenum">
              <a:rPr lang="hu-HU"/>
              <a:pPr>
                <a:defRPr/>
              </a:pPr>
              <a:t>‹#›</a:t>
            </a:fld>
            <a:endParaRPr lang="hu-HU"/>
          </a:p>
        </p:txBody>
      </p:sp>
    </p:spTree>
    <p:extLst>
      <p:ext uri="{BB962C8B-B14F-4D97-AF65-F5344CB8AC3E}">
        <p14:creationId xmlns:p14="http://schemas.microsoft.com/office/powerpoint/2010/main" val="4249195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0E86FA35-080C-9245-85B8-5D1158129675}"/>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D0220EF0-DB6A-0D47-9C91-EF8715F5D8F4}"/>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98271B3D-2157-4D42-A4AA-9C7AC5AE4722}"/>
              </a:ext>
            </a:extLst>
          </p:cNvPr>
          <p:cNvSpPr>
            <a:spLocks noGrp="1" noChangeArrowheads="1"/>
          </p:cNvSpPr>
          <p:nvPr>
            <p:ph type="sldNum" sz="quarter" idx="12"/>
          </p:nvPr>
        </p:nvSpPr>
        <p:spPr>
          <a:ln/>
        </p:spPr>
        <p:txBody>
          <a:bodyPr/>
          <a:lstStyle>
            <a:lvl1pPr>
              <a:defRPr/>
            </a:lvl1pPr>
          </a:lstStyle>
          <a:p>
            <a:pPr>
              <a:defRPr/>
            </a:pPr>
            <a:fld id="{5ECBECFB-4EB3-F744-92AD-62154FE18E70}" type="slidenum">
              <a:rPr lang="hu-HU"/>
              <a:pPr>
                <a:defRPr/>
              </a:pPr>
              <a:t>‹#›</a:t>
            </a:fld>
            <a:endParaRPr lang="hu-HU"/>
          </a:p>
        </p:txBody>
      </p:sp>
    </p:spTree>
    <p:extLst>
      <p:ext uri="{BB962C8B-B14F-4D97-AF65-F5344CB8AC3E}">
        <p14:creationId xmlns:p14="http://schemas.microsoft.com/office/powerpoint/2010/main" val="868703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686800" y="609600"/>
            <a:ext cx="2590801"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914401" y="609600"/>
            <a:ext cx="7591778"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2">
            <a:extLst>
              <a:ext uri="{FF2B5EF4-FFF2-40B4-BE49-F238E27FC236}">
                <a16:creationId xmlns:a16="http://schemas.microsoft.com/office/drawing/2014/main" id="{260FF8F7-3AE1-4940-8CE1-611719366FE0}"/>
              </a:ext>
            </a:extLst>
          </p:cNvPr>
          <p:cNvSpPr>
            <a:spLocks noGrp="1" noChangeArrowheads="1"/>
          </p:cNvSpPr>
          <p:nvPr>
            <p:ph type="dt" sz="half" idx="10"/>
          </p:nvPr>
        </p:nvSpPr>
        <p:spPr>
          <a:ln/>
        </p:spPr>
        <p:txBody>
          <a:bodyPr/>
          <a:lstStyle>
            <a:lvl1pPr>
              <a:defRPr/>
            </a:lvl1pPr>
          </a:lstStyle>
          <a:p>
            <a:pPr>
              <a:defRPr/>
            </a:pPr>
            <a:endParaRPr lang="hu-HU"/>
          </a:p>
        </p:txBody>
      </p:sp>
      <p:sp>
        <p:nvSpPr>
          <p:cNvPr id="5" name="Rectangle 3">
            <a:extLst>
              <a:ext uri="{FF2B5EF4-FFF2-40B4-BE49-F238E27FC236}">
                <a16:creationId xmlns:a16="http://schemas.microsoft.com/office/drawing/2014/main" id="{6E5D05E1-BC3F-F74D-8DE3-A4020AEE8F2B}"/>
              </a:ext>
            </a:extLst>
          </p:cNvPr>
          <p:cNvSpPr>
            <a:spLocks noGrp="1" noChangeArrowheads="1"/>
          </p:cNvSpPr>
          <p:nvPr>
            <p:ph type="ftr" sz="quarter" idx="11"/>
          </p:nvPr>
        </p:nvSpPr>
        <p:spPr>
          <a:ln/>
        </p:spPr>
        <p:txBody>
          <a:bodyPr/>
          <a:lstStyle>
            <a:lvl1pPr>
              <a:defRPr/>
            </a:lvl1pPr>
          </a:lstStyle>
          <a:p>
            <a:pPr>
              <a:defRPr/>
            </a:pPr>
            <a:endParaRPr lang="hu-HU"/>
          </a:p>
        </p:txBody>
      </p:sp>
      <p:sp>
        <p:nvSpPr>
          <p:cNvPr id="6" name="Rectangle 4">
            <a:extLst>
              <a:ext uri="{FF2B5EF4-FFF2-40B4-BE49-F238E27FC236}">
                <a16:creationId xmlns:a16="http://schemas.microsoft.com/office/drawing/2014/main" id="{5BD267AE-D6EF-E64F-B8BF-4E22C42FA228}"/>
              </a:ext>
            </a:extLst>
          </p:cNvPr>
          <p:cNvSpPr>
            <a:spLocks noGrp="1" noChangeArrowheads="1"/>
          </p:cNvSpPr>
          <p:nvPr>
            <p:ph type="sldNum" sz="quarter" idx="12"/>
          </p:nvPr>
        </p:nvSpPr>
        <p:spPr>
          <a:ln/>
        </p:spPr>
        <p:txBody>
          <a:bodyPr/>
          <a:lstStyle>
            <a:lvl1pPr>
              <a:defRPr/>
            </a:lvl1pPr>
          </a:lstStyle>
          <a:p>
            <a:pPr>
              <a:defRPr/>
            </a:pPr>
            <a:fld id="{73C72C44-0922-144D-8E6E-83EB77A9BD99}" type="slidenum">
              <a:rPr lang="hu-HU"/>
              <a:pPr>
                <a:defRPr/>
              </a:pPr>
              <a:t>‹#›</a:t>
            </a:fld>
            <a:endParaRPr lang="hu-HU"/>
          </a:p>
        </p:txBody>
      </p:sp>
    </p:spTree>
    <p:extLst>
      <p:ext uri="{BB962C8B-B14F-4D97-AF65-F5344CB8AC3E}">
        <p14:creationId xmlns:p14="http://schemas.microsoft.com/office/powerpoint/2010/main" val="230855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914403"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86315" y="19812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2">
            <a:extLst>
              <a:ext uri="{FF2B5EF4-FFF2-40B4-BE49-F238E27FC236}">
                <a16:creationId xmlns:a16="http://schemas.microsoft.com/office/drawing/2014/main" id="{0070E028-6E5F-FF4F-A83F-C97606CD3552}"/>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170348A1-D407-6D4A-A345-0001B07AB5B1}"/>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AD5DE376-83FD-5C46-9A1B-8E38CC28329B}"/>
              </a:ext>
            </a:extLst>
          </p:cNvPr>
          <p:cNvSpPr>
            <a:spLocks noGrp="1" noChangeArrowheads="1"/>
          </p:cNvSpPr>
          <p:nvPr>
            <p:ph type="sldNum" sz="quarter" idx="12"/>
          </p:nvPr>
        </p:nvSpPr>
        <p:spPr>
          <a:ln/>
        </p:spPr>
        <p:txBody>
          <a:bodyPr/>
          <a:lstStyle>
            <a:lvl1pPr>
              <a:defRPr/>
            </a:lvl1pPr>
          </a:lstStyle>
          <a:p>
            <a:pPr>
              <a:defRPr/>
            </a:pPr>
            <a:fld id="{F9BA32FB-5F1A-BE46-9034-3C59CD89E393}" type="slidenum">
              <a:rPr lang="hu-HU"/>
              <a:pPr>
                <a:defRPr/>
              </a:pPr>
              <a:t>‹#›</a:t>
            </a:fld>
            <a:endParaRPr lang="hu-HU"/>
          </a:p>
        </p:txBody>
      </p:sp>
    </p:spTree>
    <p:extLst>
      <p:ext uri="{BB962C8B-B14F-4D97-AF65-F5344CB8AC3E}">
        <p14:creationId xmlns:p14="http://schemas.microsoft.com/office/powerpoint/2010/main" val="1492863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68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4" name="Tartalom helye 3"/>
          <p:cNvSpPr>
            <a:spLocks noGrp="1"/>
          </p:cNvSpPr>
          <p:nvPr>
            <p:ph sz="half" idx="2"/>
          </p:nvPr>
        </p:nvSpPr>
        <p:spPr>
          <a:xfrm>
            <a:off x="609600" y="2174875"/>
            <a:ext cx="538668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hu-HU"/>
              <a:t>Mintaszöveg szerkesztése</a:t>
            </a:r>
          </a:p>
        </p:txBody>
      </p:sp>
      <p:sp>
        <p:nvSpPr>
          <p:cNvPr id="6" name="Tartalom helye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2">
            <a:extLst>
              <a:ext uri="{FF2B5EF4-FFF2-40B4-BE49-F238E27FC236}">
                <a16:creationId xmlns:a16="http://schemas.microsoft.com/office/drawing/2014/main" id="{DB5526AE-B5A2-BB49-ADA7-A0B91B63828F}"/>
              </a:ext>
            </a:extLst>
          </p:cNvPr>
          <p:cNvSpPr>
            <a:spLocks noGrp="1" noChangeArrowheads="1"/>
          </p:cNvSpPr>
          <p:nvPr>
            <p:ph type="dt" sz="half" idx="10"/>
          </p:nvPr>
        </p:nvSpPr>
        <p:spPr>
          <a:ln/>
        </p:spPr>
        <p:txBody>
          <a:bodyPr/>
          <a:lstStyle>
            <a:lvl1pPr>
              <a:defRPr/>
            </a:lvl1pPr>
          </a:lstStyle>
          <a:p>
            <a:pPr>
              <a:defRPr/>
            </a:pPr>
            <a:endParaRPr lang="hu-HU"/>
          </a:p>
        </p:txBody>
      </p:sp>
      <p:sp>
        <p:nvSpPr>
          <p:cNvPr id="8" name="Rectangle 3">
            <a:extLst>
              <a:ext uri="{FF2B5EF4-FFF2-40B4-BE49-F238E27FC236}">
                <a16:creationId xmlns:a16="http://schemas.microsoft.com/office/drawing/2014/main" id="{C07857E8-464C-C346-A10B-8D5F2B1E5D8C}"/>
              </a:ext>
            </a:extLst>
          </p:cNvPr>
          <p:cNvSpPr>
            <a:spLocks noGrp="1" noChangeArrowheads="1"/>
          </p:cNvSpPr>
          <p:nvPr>
            <p:ph type="ftr" sz="quarter" idx="11"/>
          </p:nvPr>
        </p:nvSpPr>
        <p:spPr>
          <a:ln/>
        </p:spPr>
        <p:txBody>
          <a:bodyPr/>
          <a:lstStyle>
            <a:lvl1pPr>
              <a:defRPr/>
            </a:lvl1pPr>
          </a:lstStyle>
          <a:p>
            <a:pPr>
              <a:defRPr/>
            </a:pPr>
            <a:endParaRPr lang="hu-HU"/>
          </a:p>
        </p:txBody>
      </p:sp>
      <p:sp>
        <p:nvSpPr>
          <p:cNvPr id="9" name="Rectangle 4">
            <a:extLst>
              <a:ext uri="{FF2B5EF4-FFF2-40B4-BE49-F238E27FC236}">
                <a16:creationId xmlns:a16="http://schemas.microsoft.com/office/drawing/2014/main" id="{795CBFE2-8676-3E40-A215-24459C6A56EE}"/>
              </a:ext>
            </a:extLst>
          </p:cNvPr>
          <p:cNvSpPr>
            <a:spLocks noGrp="1" noChangeArrowheads="1"/>
          </p:cNvSpPr>
          <p:nvPr>
            <p:ph type="sldNum" sz="quarter" idx="12"/>
          </p:nvPr>
        </p:nvSpPr>
        <p:spPr>
          <a:ln/>
        </p:spPr>
        <p:txBody>
          <a:bodyPr/>
          <a:lstStyle>
            <a:lvl1pPr>
              <a:defRPr/>
            </a:lvl1pPr>
          </a:lstStyle>
          <a:p>
            <a:pPr>
              <a:defRPr/>
            </a:pPr>
            <a:fld id="{FEECD50B-B455-E940-8326-15A97F82992C}" type="slidenum">
              <a:rPr lang="hu-HU"/>
              <a:pPr>
                <a:defRPr/>
              </a:pPr>
              <a:t>‹#›</a:t>
            </a:fld>
            <a:endParaRPr lang="hu-HU"/>
          </a:p>
        </p:txBody>
      </p:sp>
    </p:spTree>
    <p:extLst>
      <p:ext uri="{BB962C8B-B14F-4D97-AF65-F5344CB8AC3E}">
        <p14:creationId xmlns:p14="http://schemas.microsoft.com/office/powerpoint/2010/main" val="241009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2">
            <a:extLst>
              <a:ext uri="{FF2B5EF4-FFF2-40B4-BE49-F238E27FC236}">
                <a16:creationId xmlns:a16="http://schemas.microsoft.com/office/drawing/2014/main" id="{9EE0C564-BCDD-DF45-92F1-1D50643C6044}"/>
              </a:ext>
            </a:extLst>
          </p:cNvPr>
          <p:cNvSpPr>
            <a:spLocks noGrp="1" noChangeArrowheads="1"/>
          </p:cNvSpPr>
          <p:nvPr>
            <p:ph type="dt" sz="half" idx="10"/>
          </p:nvPr>
        </p:nvSpPr>
        <p:spPr>
          <a:ln/>
        </p:spPr>
        <p:txBody>
          <a:bodyPr/>
          <a:lstStyle>
            <a:lvl1pPr>
              <a:defRPr/>
            </a:lvl1pPr>
          </a:lstStyle>
          <a:p>
            <a:pPr>
              <a:defRPr/>
            </a:pPr>
            <a:endParaRPr lang="hu-HU"/>
          </a:p>
        </p:txBody>
      </p:sp>
      <p:sp>
        <p:nvSpPr>
          <p:cNvPr id="4" name="Rectangle 3">
            <a:extLst>
              <a:ext uri="{FF2B5EF4-FFF2-40B4-BE49-F238E27FC236}">
                <a16:creationId xmlns:a16="http://schemas.microsoft.com/office/drawing/2014/main" id="{7E62E655-4780-8D4A-95D4-28C2A84E277E}"/>
              </a:ext>
            </a:extLst>
          </p:cNvPr>
          <p:cNvSpPr>
            <a:spLocks noGrp="1" noChangeArrowheads="1"/>
          </p:cNvSpPr>
          <p:nvPr>
            <p:ph type="ftr" sz="quarter" idx="11"/>
          </p:nvPr>
        </p:nvSpPr>
        <p:spPr>
          <a:ln/>
        </p:spPr>
        <p:txBody>
          <a:bodyPr/>
          <a:lstStyle>
            <a:lvl1pPr>
              <a:defRPr/>
            </a:lvl1pPr>
          </a:lstStyle>
          <a:p>
            <a:pPr>
              <a:defRPr/>
            </a:pPr>
            <a:endParaRPr lang="hu-HU"/>
          </a:p>
        </p:txBody>
      </p:sp>
      <p:sp>
        <p:nvSpPr>
          <p:cNvPr id="5" name="Rectangle 4">
            <a:extLst>
              <a:ext uri="{FF2B5EF4-FFF2-40B4-BE49-F238E27FC236}">
                <a16:creationId xmlns:a16="http://schemas.microsoft.com/office/drawing/2014/main" id="{36E3305B-6DB2-2E4B-AC4B-38B062F47866}"/>
              </a:ext>
            </a:extLst>
          </p:cNvPr>
          <p:cNvSpPr>
            <a:spLocks noGrp="1" noChangeArrowheads="1"/>
          </p:cNvSpPr>
          <p:nvPr>
            <p:ph type="sldNum" sz="quarter" idx="12"/>
          </p:nvPr>
        </p:nvSpPr>
        <p:spPr>
          <a:ln/>
        </p:spPr>
        <p:txBody>
          <a:bodyPr/>
          <a:lstStyle>
            <a:lvl1pPr>
              <a:defRPr/>
            </a:lvl1pPr>
          </a:lstStyle>
          <a:p>
            <a:pPr>
              <a:defRPr/>
            </a:pPr>
            <a:fld id="{6019F62C-9E64-CC49-8BE9-73D0A032B6F9}" type="slidenum">
              <a:rPr lang="hu-HU"/>
              <a:pPr>
                <a:defRPr/>
              </a:pPr>
              <a:t>‹#›</a:t>
            </a:fld>
            <a:endParaRPr lang="hu-HU"/>
          </a:p>
        </p:txBody>
      </p:sp>
    </p:spTree>
    <p:extLst>
      <p:ext uri="{BB962C8B-B14F-4D97-AF65-F5344CB8AC3E}">
        <p14:creationId xmlns:p14="http://schemas.microsoft.com/office/powerpoint/2010/main" val="66027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92DDE4-AD90-4F4E-A369-B14AADBA0835}"/>
              </a:ext>
            </a:extLst>
          </p:cNvPr>
          <p:cNvSpPr>
            <a:spLocks noGrp="1" noChangeArrowheads="1"/>
          </p:cNvSpPr>
          <p:nvPr>
            <p:ph type="dt" sz="half" idx="10"/>
          </p:nvPr>
        </p:nvSpPr>
        <p:spPr>
          <a:ln/>
        </p:spPr>
        <p:txBody>
          <a:bodyPr/>
          <a:lstStyle>
            <a:lvl1pPr>
              <a:defRPr/>
            </a:lvl1pPr>
          </a:lstStyle>
          <a:p>
            <a:pPr>
              <a:defRPr/>
            </a:pPr>
            <a:endParaRPr lang="hu-HU"/>
          </a:p>
        </p:txBody>
      </p:sp>
      <p:sp>
        <p:nvSpPr>
          <p:cNvPr id="3" name="Rectangle 3">
            <a:extLst>
              <a:ext uri="{FF2B5EF4-FFF2-40B4-BE49-F238E27FC236}">
                <a16:creationId xmlns:a16="http://schemas.microsoft.com/office/drawing/2014/main" id="{571C04D7-5B81-124B-B820-5D78665F46D7}"/>
              </a:ext>
            </a:extLst>
          </p:cNvPr>
          <p:cNvSpPr>
            <a:spLocks noGrp="1" noChangeArrowheads="1"/>
          </p:cNvSpPr>
          <p:nvPr>
            <p:ph type="ftr" sz="quarter" idx="11"/>
          </p:nvPr>
        </p:nvSpPr>
        <p:spPr>
          <a:ln/>
        </p:spPr>
        <p:txBody>
          <a:bodyPr/>
          <a:lstStyle>
            <a:lvl1pPr>
              <a:defRPr/>
            </a:lvl1pPr>
          </a:lstStyle>
          <a:p>
            <a:pPr>
              <a:defRPr/>
            </a:pPr>
            <a:endParaRPr lang="hu-HU"/>
          </a:p>
        </p:txBody>
      </p:sp>
      <p:sp>
        <p:nvSpPr>
          <p:cNvPr id="4" name="Rectangle 4">
            <a:extLst>
              <a:ext uri="{FF2B5EF4-FFF2-40B4-BE49-F238E27FC236}">
                <a16:creationId xmlns:a16="http://schemas.microsoft.com/office/drawing/2014/main" id="{43E66C80-4108-8041-BE13-36229B7E1226}"/>
              </a:ext>
            </a:extLst>
          </p:cNvPr>
          <p:cNvSpPr>
            <a:spLocks noGrp="1" noChangeArrowheads="1"/>
          </p:cNvSpPr>
          <p:nvPr>
            <p:ph type="sldNum" sz="quarter" idx="12"/>
          </p:nvPr>
        </p:nvSpPr>
        <p:spPr>
          <a:ln/>
        </p:spPr>
        <p:txBody>
          <a:bodyPr/>
          <a:lstStyle>
            <a:lvl1pPr>
              <a:defRPr/>
            </a:lvl1pPr>
          </a:lstStyle>
          <a:p>
            <a:pPr>
              <a:defRPr/>
            </a:pPr>
            <a:fld id="{AFDABBF7-09FF-5549-9574-2F91120D906C}" type="slidenum">
              <a:rPr lang="hu-HU"/>
              <a:pPr>
                <a:defRPr/>
              </a:pPr>
              <a:t>‹#›</a:t>
            </a:fld>
            <a:endParaRPr lang="hu-HU"/>
          </a:p>
        </p:txBody>
      </p:sp>
    </p:spTree>
    <p:extLst>
      <p:ext uri="{BB962C8B-B14F-4D97-AF65-F5344CB8AC3E}">
        <p14:creationId xmlns:p14="http://schemas.microsoft.com/office/powerpoint/2010/main" val="197269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50"/>
            <a:ext cx="4011319" cy="1162050"/>
          </a:xfrm>
        </p:spPr>
        <p:txBody>
          <a:bodyPr anchor="b"/>
          <a:lstStyle>
            <a:lvl1pPr algn="l">
              <a:defRPr sz="2370" b="1"/>
            </a:lvl1pPr>
          </a:lstStyle>
          <a:p>
            <a:r>
              <a:rPr lang="hu-HU"/>
              <a:t>Mintacím szerkesztése</a:t>
            </a:r>
          </a:p>
        </p:txBody>
      </p:sp>
      <p:sp>
        <p:nvSpPr>
          <p:cNvPr id="3" name="Tartalom helye 2"/>
          <p:cNvSpPr>
            <a:spLocks noGrp="1"/>
          </p:cNvSpPr>
          <p:nvPr>
            <p:ph idx="1"/>
          </p:nvPr>
        </p:nvSpPr>
        <p:spPr>
          <a:xfrm>
            <a:off x="4767675" y="273055"/>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3331FF83-582A-E149-AA4F-CB7DC5EAE1C5}"/>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121E849C-933D-5544-BB65-1ACCC0448BBA}"/>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C512BDE1-D0EB-C542-AF5F-A45EB6D1BEF9}"/>
              </a:ext>
            </a:extLst>
          </p:cNvPr>
          <p:cNvSpPr>
            <a:spLocks noGrp="1" noChangeArrowheads="1"/>
          </p:cNvSpPr>
          <p:nvPr>
            <p:ph type="sldNum" sz="quarter" idx="12"/>
          </p:nvPr>
        </p:nvSpPr>
        <p:spPr>
          <a:ln/>
        </p:spPr>
        <p:txBody>
          <a:bodyPr/>
          <a:lstStyle>
            <a:lvl1pPr>
              <a:defRPr/>
            </a:lvl1pPr>
          </a:lstStyle>
          <a:p>
            <a:pPr>
              <a:defRPr/>
            </a:pPr>
            <a:fld id="{B64B0E90-5F55-E345-93F5-CFCB517DF6B9}" type="slidenum">
              <a:rPr lang="hu-HU"/>
              <a:pPr>
                <a:defRPr/>
              </a:pPr>
              <a:t>‹#›</a:t>
            </a:fld>
            <a:endParaRPr lang="hu-HU"/>
          </a:p>
        </p:txBody>
      </p:sp>
    </p:spTree>
    <p:extLst>
      <p:ext uri="{BB962C8B-B14F-4D97-AF65-F5344CB8AC3E}">
        <p14:creationId xmlns:p14="http://schemas.microsoft.com/office/powerpoint/2010/main" val="68081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481" y="4800600"/>
            <a:ext cx="7315200" cy="566738"/>
          </a:xfrm>
        </p:spPr>
        <p:txBody>
          <a:bodyPr anchor="b"/>
          <a:lstStyle>
            <a:lvl1pPr algn="l">
              <a:defRPr sz="2370" b="1"/>
            </a:lvl1pPr>
          </a:lstStyle>
          <a:p>
            <a:r>
              <a:rPr lang="hu-HU"/>
              <a:t>Mintacím szerkesztése</a:t>
            </a:r>
          </a:p>
        </p:txBody>
      </p:sp>
      <p:sp>
        <p:nvSpPr>
          <p:cNvPr id="3" name="Kép helye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hu-HU" noProof="0"/>
          </a:p>
        </p:txBody>
      </p:sp>
      <p:sp>
        <p:nvSpPr>
          <p:cNvPr id="4" name="Szöveg helye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hu-HU"/>
              <a:t>Mintaszöveg szerkesztése</a:t>
            </a:r>
          </a:p>
        </p:txBody>
      </p:sp>
      <p:sp>
        <p:nvSpPr>
          <p:cNvPr id="5" name="Rectangle 2">
            <a:extLst>
              <a:ext uri="{FF2B5EF4-FFF2-40B4-BE49-F238E27FC236}">
                <a16:creationId xmlns:a16="http://schemas.microsoft.com/office/drawing/2014/main" id="{39EB697C-EA0D-2741-9059-DEC18E273335}"/>
              </a:ext>
            </a:extLst>
          </p:cNvPr>
          <p:cNvSpPr>
            <a:spLocks noGrp="1" noChangeArrowheads="1"/>
          </p:cNvSpPr>
          <p:nvPr>
            <p:ph type="dt" sz="half" idx="10"/>
          </p:nvPr>
        </p:nvSpPr>
        <p:spPr>
          <a:ln/>
        </p:spPr>
        <p:txBody>
          <a:bodyPr/>
          <a:lstStyle>
            <a:lvl1pPr>
              <a:defRPr/>
            </a:lvl1pPr>
          </a:lstStyle>
          <a:p>
            <a:pPr>
              <a:defRPr/>
            </a:pPr>
            <a:endParaRPr lang="hu-HU"/>
          </a:p>
        </p:txBody>
      </p:sp>
      <p:sp>
        <p:nvSpPr>
          <p:cNvPr id="6" name="Rectangle 3">
            <a:extLst>
              <a:ext uri="{FF2B5EF4-FFF2-40B4-BE49-F238E27FC236}">
                <a16:creationId xmlns:a16="http://schemas.microsoft.com/office/drawing/2014/main" id="{D3E6FC2A-0CA1-6B46-A79A-C97E5B78D2C3}"/>
              </a:ext>
            </a:extLst>
          </p:cNvPr>
          <p:cNvSpPr>
            <a:spLocks noGrp="1" noChangeArrowheads="1"/>
          </p:cNvSpPr>
          <p:nvPr>
            <p:ph type="ftr" sz="quarter" idx="11"/>
          </p:nvPr>
        </p:nvSpPr>
        <p:spPr>
          <a:ln/>
        </p:spPr>
        <p:txBody>
          <a:bodyPr/>
          <a:lstStyle>
            <a:lvl1pPr>
              <a:defRPr/>
            </a:lvl1pPr>
          </a:lstStyle>
          <a:p>
            <a:pPr>
              <a:defRPr/>
            </a:pPr>
            <a:endParaRPr lang="hu-HU"/>
          </a:p>
        </p:txBody>
      </p:sp>
      <p:sp>
        <p:nvSpPr>
          <p:cNvPr id="7" name="Rectangle 4">
            <a:extLst>
              <a:ext uri="{FF2B5EF4-FFF2-40B4-BE49-F238E27FC236}">
                <a16:creationId xmlns:a16="http://schemas.microsoft.com/office/drawing/2014/main" id="{797CFE61-220F-DB47-AE1A-CE3B3122EB39}"/>
              </a:ext>
            </a:extLst>
          </p:cNvPr>
          <p:cNvSpPr>
            <a:spLocks noGrp="1" noChangeArrowheads="1"/>
          </p:cNvSpPr>
          <p:nvPr>
            <p:ph type="sldNum" sz="quarter" idx="12"/>
          </p:nvPr>
        </p:nvSpPr>
        <p:spPr>
          <a:ln/>
        </p:spPr>
        <p:txBody>
          <a:bodyPr/>
          <a:lstStyle>
            <a:lvl1pPr>
              <a:defRPr/>
            </a:lvl1pPr>
          </a:lstStyle>
          <a:p>
            <a:pPr>
              <a:defRPr/>
            </a:pPr>
            <a:fld id="{A9F6D733-7122-DD4C-8F5B-D92B4E0F177C}" type="slidenum">
              <a:rPr lang="hu-HU"/>
              <a:pPr>
                <a:defRPr/>
              </a:pPr>
              <a:t>‹#›</a:t>
            </a:fld>
            <a:endParaRPr lang="hu-HU"/>
          </a:p>
        </p:txBody>
      </p:sp>
    </p:spTree>
    <p:extLst>
      <p:ext uri="{BB962C8B-B14F-4D97-AF65-F5344CB8AC3E}">
        <p14:creationId xmlns:p14="http://schemas.microsoft.com/office/powerpoint/2010/main" val="396297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A0991C-395F-7642-83BD-7C6B4CCA6F1C}"/>
              </a:ext>
            </a:extLst>
          </p:cNvPr>
          <p:cNvSpPr>
            <a:spLocks noGrp="1" noChangeArrowheads="1"/>
          </p:cNvSpPr>
          <p:nvPr>
            <p:ph type="dt" sz="half" idx="2"/>
          </p:nvPr>
        </p:nvSpPr>
        <p:spPr bwMode="auto">
          <a:xfrm>
            <a:off x="9144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659">
                <a:solidFill>
                  <a:srgbClr val="000000"/>
                </a:solidFill>
                <a:latin typeface="Times New Roman" panose="02020603050405020304" pitchFamily="18" charset="0"/>
              </a:defRPr>
            </a:lvl1pPr>
          </a:lstStyle>
          <a:p>
            <a:pPr>
              <a:defRPr/>
            </a:pPr>
            <a:endParaRPr lang="hu-HU"/>
          </a:p>
        </p:txBody>
      </p:sp>
      <p:sp>
        <p:nvSpPr>
          <p:cNvPr id="1027" name="Rectangle 3">
            <a:extLst>
              <a:ext uri="{FF2B5EF4-FFF2-40B4-BE49-F238E27FC236}">
                <a16:creationId xmlns:a16="http://schemas.microsoft.com/office/drawing/2014/main" id="{E888E0C5-F483-054B-A9C4-23C9F65F656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659">
                <a:solidFill>
                  <a:srgbClr val="000000"/>
                </a:solidFill>
                <a:latin typeface="Times New Roman" panose="02020603050405020304" pitchFamily="18" charset="0"/>
              </a:defRPr>
            </a:lvl1pPr>
          </a:lstStyle>
          <a:p>
            <a:pPr>
              <a:defRPr/>
            </a:pPr>
            <a:endParaRPr lang="hu-HU"/>
          </a:p>
        </p:txBody>
      </p:sp>
      <p:sp>
        <p:nvSpPr>
          <p:cNvPr id="1028" name="Rectangle 4">
            <a:extLst>
              <a:ext uri="{FF2B5EF4-FFF2-40B4-BE49-F238E27FC236}">
                <a16:creationId xmlns:a16="http://schemas.microsoft.com/office/drawing/2014/main" id="{D3B33BB9-91A9-5D42-BD54-549B1D283909}"/>
              </a:ext>
            </a:extLst>
          </p:cNvPr>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659">
                <a:solidFill>
                  <a:srgbClr val="000000"/>
                </a:solidFill>
                <a:latin typeface="Times New Roman" panose="02020603050405020304" pitchFamily="18" charset="0"/>
              </a:defRPr>
            </a:lvl1pPr>
          </a:lstStyle>
          <a:p>
            <a:pPr>
              <a:defRPr/>
            </a:pPr>
            <a:fld id="{1BA6AF18-C525-A249-AF24-24E47B1FD753}" type="slidenum">
              <a:rPr lang="hu-HU"/>
              <a:pPr>
                <a:defRPr/>
              </a:pPr>
              <a:t>‹#›</a:t>
            </a:fld>
            <a:endParaRPr lang="hu-HU"/>
          </a:p>
        </p:txBody>
      </p:sp>
      <p:sp>
        <p:nvSpPr>
          <p:cNvPr id="1029" name="Rectangle 5">
            <a:extLst>
              <a:ext uri="{FF2B5EF4-FFF2-40B4-BE49-F238E27FC236}">
                <a16:creationId xmlns:a16="http://schemas.microsoft.com/office/drawing/2014/main" id="{9A04999C-9D46-0B4E-995F-51D2B68CAE1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hu-HU" altLang="hu-HU"/>
              <a:t>Click to edit Master title style</a:t>
            </a:r>
          </a:p>
        </p:txBody>
      </p:sp>
      <p:sp>
        <p:nvSpPr>
          <p:cNvPr id="1030" name="Rectangle 6">
            <a:extLst>
              <a:ext uri="{FF2B5EF4-FFF2-40B4-BE49-F238E27FC236}">
                <a16:creationId xmlns:a16="http://schemas.microsoft.com/office/drawing/2014/main" id="{BAE4BB11-F47B-994B-AD53-65A6A3F533C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hu-HU" altLang="hu-HU"/>
              <a:t>Click to edit Master text styles</a:t>
            </a:r>
          </a:p>
          <a:p>
            <a:pPr lvl="1"/>
            <a:r>
              <a:rPr lang="hu-HU" altLang="hu-HU"/>
              <a:t>Second level</a:t>
            </a:r>
          </a:p>
          <a:p>
            <a:pPr lvl="2"/>
            <a:r>
              <a:rPr lang="hu-HU" altLang="hu-HU"/>
              <a:t>Third level</a:t>
            </a:r>
          </a:p>
          <a:p>
            <a:pPr lvl="3"/>
            <a:r>
              <a:rPr lang="hu-HU" altLang="hu-HU"/>
              <a:t>Fourth level</a:t>
            </a:r>
          </a:p>
          <a:p>
            <a:pPr lvl="4"/>
            <a:r>
              <a:rPr lang="hu-HU" altLang="hu-HU"/>
              <a:t>Fifth level</a:t>
            </a:r>
          </a:p>
        </p:txBody>
      </p:sp>
    </p:spTree>
  </p:cSld>
  <p:clrMap bg1="lt1" tx1="dk1" bg2="lt2" tx2="dk2" accent1="accent1" accent2="accent2" accent3="accent3" accent4="accent4" accent5="accent5" accent6="accent6" hlink="hlink" folHlink="folHlink"/>
  <p:sldLayoutIdLst>
    <p:sldLayoutId id="2147497773" r:id="rId1"/>
    <p:sldLayoutId id="2147497774" r:id="rId2"/>
    <p:sldLayoutId id="2147497775" r:id="rId3"/>
    <p:sldLayoutId id="2147497776" r:id="rId4"/>
    <p:sldLayoutId id="2147497777" r:id="rId5"/>
    <p:sldLayoutId id="2147497778" r:id="rId6"/>
    <p:sldLayoutId id="2147497779" r:id="rId7"/>
    <p:sldLayoutId id="2147497780" r:id="rId8"/>
    <p:sldLayoutId id="2147497781" r:id="rId9"/>
    <p:sldLayoutId id="2147497782" r:id="rId10"/>
    <p:sldLayoutId id="2147497783" r:id="rId11"/>
  </p:sldLayoutIdLst>
  <p:txStyles>
    <p:titleStyle>
      <a:lvl1pPr algn="ctr" defTabSz="903122" rtl="0" eaLnBrk="0" fontAlgn="base" hangingPunct="0">
        <a:spcBef>
          <a:spcPct val="0"/>
        </a:spcBef>
        <a:spcAft>
          <a:spcPct val="0"/>
        </a:spcAft>
        <a:defRPr sz="5215">
          <a:solidFill>
            <a:schemeClr val="tx2"/>
          </a:solidFill>
          <a:latin typeface="+mj-lt"/>
          <a:ea typeface="+mj-ea"/>
          <a:cs typeface="+mj-cs"/>
        </a:defRPr>
      </a:lvl1pPr>
      <a:lvl2pPr algn="ctr" defTabSz="903122" rtl="0" eaLnBrk="0" fontAlgn="base" hangingPunct="0">
        <a:spcBef>
          <a:spcPct val="0"/>
        </a:spcBef>
        <a:spcAft>
          <a:spcPct val="0"/>
        </a:spcAft>
        <a:defRPr sz="5215">
          <a:solidFill>
            <a:schemeClr val="tx2"/>
          </a:solidFill>
          <a:latin typeface="Times New Roman" pitchFamily="18" charset="0"/>
        </a:defRPr>
      </a:lvl2pPr>
      <a:lvl3pPr algn="ctr" defTabSz="903122" rtl="0" eaLnBrk="0" fontAlgn="base" hangingPunct="0">
        <a:spcBef>
          <a:spcPct val="0"/>
        </a:spcBef>
        <a:spcAft>
          <a:spcPct val="0"/>
        </a:spcAft>
        <a:defRPr sz="5215">
          <a:solidFill>
            <a:schemeClr val="tx2"/>
          </a:solidFill>
          <a:latin typeface="Times New Roman" pitchFamily="18" charset="0"/>
        </a:defRPr>
      </a:lvl3pPr>
      <a:lvl4pPr algn="ctr" defTabSz="903122" rtl="0" eaLnBrk="0" fontAlgn="base" hangingPunct="0">
        <a:spcBef>
          <a:spcPct val="0"/>
        </a:spcBef>
        <a:spcAft>
          <a:spcPct val="0"/>
        </a:spcAft>
        <a:defRPr sz="5215">
          <a:solidFill>
            <a:schemeClr val="tx2"/>
          </a:solidFill>
          <a:latin typeface="Times New Roman" pitchFamily="18" charset="0"/>
        </a:defRPr>
      </a:lvl4pPr>
      <a:lvl5pPr algn="ctr" defTabSz="903122" rtl="0" eaLnBrk="0" fontAlgn="base" hangingPunct="0">
        <a:spcBef>
          <a:spcPct val="0"/>
        </a:spcBef>
        <a:spcAft>
          <a:spcPct val="0"/>
        </a:spcAft>
        <a:defRPr sz="5215">
          <a:solidFill>
            <a:schemeClr val="tx2"/>
          </a:solidFill>
          <a:latin typeface="Times New Roman" pitchFamily="18" charset="0"/>
        </a:defRPr>
      </a:lvl5pPr>
      <a:lvl6pPr marL="541873" algn="ctr" defTabSz="903122" rtl="0" eaLnBrk="0" fontAlgn="base" hangingPunct="0">
        <a:spcBef>
          <a:spcPct val="0"/>
        </a:spcBef>
        <a:spcAft>
          <a:spcPct val="0"/>
        </a:spcAft>
        <a:defRPr sz="5215">
          <a:solidFill>
            <a:schemeClr val="tx2"/>
          </a:solidFill>
          <a:latin typeface="Times New Roman" pitchFamily="18" charset="0"/>
        </a:defRPr>
      </a:lvl6pPr>
      <a:lvl7pPr marL="1083747" algn="ctr" defTabSz="903122" rtl="0" eaLnBrk="0" fontAlgn="base" hangingPunct="0">
        <a:spcBef>
          <a:spcPct val="0"/>
        </a:spcBef>
        <a:spcAft>
          <a:spcPct val="0"/>
        </a:spcAft>
        <a:defRPr sz="5215">
          <a:solidFill>
            <a:schemeClr val="tx2"/>
          </a:solidFill>
          <a:latin typeface="Times New Roman" pitchFamily="18" charset="0"/>
        </a:defRPr>
      </a:lvl7pPr>
      <a:lvl8pPr marL="1625620" algn="ctr" defTabSz="903122" rtl="0" eaLnBrk="0" fontAlgn="base" hangingPunct="0">
        <a:spcBef>
          <a:spcPct val="0"/>
        </a:spcBef>
        <a:spcAft>
          <a:spcPct val="0"/>
        </a:spcAft>
        <a:defRPr sz="5215">
          <a:solidFill>
            <a:schemeClr val="tx2"/>
          </a:solidFill>
          <a:latin typeface="Times New Roman" pitchFamily="18" charset="0"/>
        </a:defRPr>
      </a:lvl8pPr>
      <a:lvl9pPr marL="2167494" algn="ctr" defTabSz="903122" rtl="0" eaLnBrk="0" fontAlgn="base" hangingPunct="0">
        <a:spcBef>
          <a:spcPct val="0"/>
        </a:spcBef>
        <a:spcAft>
          <a:spcPct val="0"/>
        </a:spcAft>
        <a:defRPr sz="5215">
          <a:solidFill>
            <a:schemeClr val="tx2"/>
          </a:solidFill>
          <a:latin typeface="Times New Roman" pitchFamily="18" charset="0"/>
        </a:defRPr>
      </a:lvl9pPr>
    </p:titleStyle>
    <p:bodyStyle>
      <a:lvl1pPr marL="406405" indent="-406405" algn="l" defTabSz="903122" rtl="0" eaLnBrk="0" fontAlgn="base" hangingPunct="0">
        <a:spcBef>
          <a:spcPct val="20000"/>
        </a:spcBef>
        <a:spcAft>
          <a:spcPct val="0"/>
        </a:spcAft>
        <a:buSzPct val="100000"/>
        <a:buChar char="•"/>
        <a:defRPr sz="3793">
          <a:solidFill>
            <a:schemeClr val="tx1"/>
          </a:solidFill>
          <a:latin typeface="+mn-lt"/>
          <a:ea typeface="+mn-ea"/>
          <a:cs typeface="+mn-cs"/>
        </a:defRPr>
      </a:lvl1pPr>
      <a:lvl2pPr marL="880544" indent="-338671" algn="l" defTabSz="903122" rtl="0" eaLnBrk="0" fontAlgn="base" hangingPunct="0">
        <a:spcBef>
          <a:spcPct val="20000"/>
        </a:spcBef>
        <a:spcAft>
          <a:spcPct val="0"/>
        </a:spcAft>
        <a:buSzPct val="100000"/>
        <a:buChar char="–"/>
        <a:defRPr sz="3319">
          <a:solidFill>
            <a:schemeClr val="tx1"/>
          </a:solidFill>
          <a:latin typeface="+mn-lt"/>
        </a:defRPr>
      </a:lvl2pPr>
      <a:lvl3pPr marL="1354684" indent="-270937" algn="l" defTabSz="903122" rtl="0" eaLnBrk="0" fontAlgn="base" hangingPunct="0">
        <a:spcBef>
          <a:spcPct val="20000"/>
        </a:spcBef>
        <a:spcAft>
          <a:spcPct val="0"/>
        </a:spcAft>
        <a:buSzPct val="100000"/>
        <a:buChar char="•"/>
        <a:defRPr sz="2844">
          <a:solidFill>
            <a:schemeClr val="tx1"/>
          </a:solidFill>
          <a:latin typeface="+mn-lt"/>
        </a:defRPr>
      </a:lvl3pPr>
      <a:lvl4pPr marL="1896557" indent="-270937" algn="l" defTabSz="903122" rtl="0" eaLnBrk="0" fontAlgn="base" hangingPunct="0">
        <a:spcBef>
          <a:spcPct val="20000"/>
        </a:spcBef>
        <a:spcAft>
          <a:spcPct val="0"/>
        </a:spcAft>
        <a:buSzPct val="100000"/>
        <a:buChar char="–"/>
        <a:defRPr sz="2370">
          <a:solidFill>
            <a:schemeClr val="tx1"/>
          </a:solidFill>
          <a:latin typeface="+mn-lt"/>
        </a:defRPr>
      </a:lvl4pPr>
      <a:lvl5pPr marL="2438430" indent="-270937" algn="l" defTabSz="903122" rtl="0" eaLnBrk="0" fontAlgn="base" hangingPunct="0">
        <a:spcBef>
          <a:spcPct val="20000"/>
        </a:spcBef>
        <a:spcAft>
          <a:spcPct val="0"/>
        </a:spcAft>
        <a:buSzPct val="100000"/>
        <a:buChar char="•"/>
        <a:defRPr sz="2370">
          <a:solidFill>
            <a:schemeClr val="tx1"/>
          </a:solidFill>
          <a:latin typeface="+mn-lt"/>
        </a:defRPr>
      </a:lvl5pPr>
      <a:lvl6pPr marL="2980304" indent="-270937" algn="l" defTabSz="903122" rtl="0" eaLnBrk="0" fontAlgn="base" hangingPunct="0">
        <a:spcBef>
          <a:spcPct val="20000"/>
        </a:spcBef>
        <a:spcAft>
          <a:spcPct val="0"/>
        </a:spcAft>
        <a:buSzPct val="100000"/>
        <a:buChar char="•"/>
        <a:defRPr sz="2370">
          <a:solidFill>
            <a:schemeClr val="tx1"/>
          </a:solidFill>
          <a:latin typeface="+mn-lt"/>
        </a:defRPr>
      </a:lvl6pPr>
      <a:lvl7pPr marL="3522177" indent="-270937" algn="l" defTabSz="903122" rtl="0" eaLnBrk="0" fontAlgn="base" hangingPunct="0">
        <a:spcBef>
          <a:spcPct val="20000"/>
        </a:spcBef>
        <a:spcAft>
          <a:spcPct val="0"/>
        </a:spcAft>
        <a:buSzPct val="100000"/>
        <a:buChar char="•"/>
        <a:defRPr sz="2370">
          <a:solidFill>
            <a:schemeClr val="tx1"/>
          </a:solidFill>
          <a:latin typeface="+mn-lt"/>
        </a:defRPr>
      </a:lvl7pPr>
      <a:lvl8pPr marL="4064051" indent="-270937" algn="l" defTabSz="903122" rtl="0" eaLnBrk="0" fontAlgn="base" hangingPunct="0">
        <a:spcBef>
          <a:spcPct val="20000"/>
        </a:spcBef>
        <a:spcAft>
          <a:spcPct val="0"/>
        </a:spcAft>
        <a:buSzPct val="100000"/>
        <a:buChar char="•"/>
        <a:defRPr sz="2370">
          <a:solidFill>
            <a:schemeClr val="tx1"/>
          </a:solidFill>
          <a:latin typeface="+mn-lt"/>
        </a:defRPr>
      </a:lvl8pPr>
      <a:lvl9pPr marL="4605924" indent="-270937" algn="l" defTabSz="903122" rtl="0" eaLnBrk="0" fontAlgn="base" hangingPunct="0">
        <a:spcBef>
          <a:spcPct val="20000"/>
        </a:spcBef>
        <a:spcAft>
          <a:spcPct val="0"/>
        </a:spcAft>
        <a:buSzPct val="100000"/>
        <a:buChar char="•"/>
        <a:defRPr sz="2370">
          <a:solidFill>
            <a:schemeClr val="tx1"/>
          </a:solidFill>
          <a:latin typeface="+mn-lt"/>
        </a:defRPr>
      </a:lvl9pPr>
    </p:bodyStyle>
    <p:otherStyle>
      <a:defPPr>
        <a:defRPr lang="hu-HU"/>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425D16-C6BB-DD4F-91E9-38486CB8AB55}"/>
              </a:ext>
            </a:extLst>
          </p:cNvPr>
          <p:cNvSpPr>
            <a:spLocks noGrp="1" noChangeArrowheads="1"/>
          </p:cNvSpPr>
          <p:nvPr>
            <p:ph type="dt" sz="half" idx="2"/>
          </p:nvPr>
        </p:nvSpPr>
        <p:spPr bwMode="auto">
          <a:xfrm>
            <a:off x="9144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659">
                <a:solidFill>
                  <a:srgbClr val="000000"/>
                </a:solidFill>
                <a:latin typeface="Times New Roman" pitchFamily="18" charset="0"/>
              </a:defRPr>
            </a:lvl1pPr>
          </a:lstStyle>
          <a:p>
            <a:pPr>
              <a:defRPr/>
            </a:pPr>
            <a:endParaRPr lang="hu-HU"/>
          </a:p>
        </p:txBody>
      </p:sp>
      <p:sp>
        <p:nvSpPr>
          <p:cNvPr id="1027" name="Rectangle 3">
            <a:extLst>
              <a:ext uri="{FF2B5EF4-FFF2-40B4-BE49-F238E27FC236}">
                <a16:creationId xmlns:a16="http://schemas.microsoft.com/office/drawing/2014/main" id="{FA172959-7775-F44E-859B-B567D9EC252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659">
                <a:solidFill>
                  <a:srgbClr val="000000"/>
                </a:solidFill>
                <a:latin typeface="Times New Roman" pitchFamily="18" charset="0"/>
              </a:defRPr>
            </a:lvl1pPr>
          </a:lstStyle>
          <a:p>
            <a:pPr>
              <a:defRPr/>
            </a:pPr>
            <a:endParaRPr lang="hu-HU"/>
          </a:p>
        </p:txBody>
      </p:sp>
      <p:sp>
        <p:nvSpPr>
          <p:cNvPr id="1028" name="Rectangle 4">
            <a:extLst>
              <a:ext uri="{FF2B5EF4-FFF2-40B4-BE49-F238E27FC236}">
                <a16:creationId xmlns:a16="http://schemas.microsoft.com/office/drawing/2014/main" id="{845E36EC-CC62-C643-98E3-8C4FEA406DBB}"/>
              </a:ext>
            </a:extLst>
          </p:cNvPr>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659">
                <a:solidFill>
                  <a:srgbClr val="000000"/>
                </a:solidFill>
                <a:latin typeface="Times New Roman" panose="02020603050405020304" pitchFamily="18" charset="0"/>
              </a:defRPr>
            </a:lvl1pPr>
          </a:lstStyle>
          <a:p>
            <a:pPr>
              <a:defRPr/>
            </a:pPr>
            <a:fld id="{E27DA7AF-FCD6-2844-A6C3-6E7AA96F546F}" type="slidenum">
              <a:rPr lang="hu-HU" altLang="hu-HU"/>
              <a:pPr>
                <a:defRPr/>
              </a:pPr>
              <a:t>‹#›</a:t>
            </a:fld>
            <a:endParaRPr lang="hu-HU" altLang="hu-HU"/>
          </a:p>
        </p:txBody>
      </p:sp>
      <p:sp>
        <p:nvSpPr>
          <p:cNvPr id="75781" name="Rectangle 5">
            <a:extLst>
              <a:ext uri="{FF2B5EF4-FFF2-40B4-BE49-F238E27FC236}">
                <a16:creationId xmlns:a16="http://schemas.microsoft.com/office/drawing/2014/main" id="{65504970-A9CD-6A43-9FC0-1BF67DF9031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hu-HU" altLang="hu-HU"/>
              <a:t>Click to edit Master title style</a:t>
            </a:r>
          </a:p>
        </p:txBody>
      </p:sp>
      <p:sp>
        <p:nvSpPr>
          <p:cNvPr id="75782" name="Rectangle 6">
            <a:extLst>
              <a:ext uri="{FF2B5EF4-FFF2-40B4-BE49-F238E27FC236}">
                <a16:creationId xmlns:a16="http://schemas.microsoft.com/office/drawing/2014/main" id="{64B07EAF-73BF-5C4F-B050-7C251E26BB1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hu-HU" altLang="hu-HU"/>
              <a:t>Click to edit Master text styles</a:t>
            </a:r>
          </a:p>
          <a:p>
            <a:pPr lvl="1"/>
            <a:r>
              <a:rPr lang="hu-HU" altLang="hu-HU"/>
              <a:t>Second level</a:t>
            </a:r>
          </a:p>
          <a:p>
            <a:pPr lvl="2"/>
            <a:r>
              <a:rPr lang="hu-HU" altLang="hu-HU"/>
              <a:t>Third level</a:t>
            </a:r>
          </a:p>
          <a:p>
            <a:pPr lvl="3"/>
            <a:r>
              <a:rPr lang="hu-HU" altLang="hu-HU"/>
              <a:t>Fourth level</a:t>
            </a:r>
          </a:p>
          <a:p>
            <a:pPr lvl="4"/>
            <a:r>
              <a:rPr lang="hu-HU" altLang="hu-HU"/>
              <a:t>Fifth level</a:t>
            </a:r>
          </a:p>
        </p:txBody>
      </p:sp>
    </p:spTree>
  </p:cSld>
  <p:clrMap bg1="lt1" tx1="dk1" bg2="lt2" tx2="dk2" accent1="accent1" accent2="accent2" accent3="accent3" accent4="accent4" accent5="accent5" accent6="accent6" hlink="hlink" folHlink="folHlink"/>
  <p:sldLayoutIdLst>
    <p:sldLayoutId id="2147497840" r:id="rId1"/>
    <p:sldLayoutId id="2147497841" r:id="rId2"/>
    <p:sldLayoutId id="2147497842" r:id="rId3"/>
    <p:sldLayoutId id="2147497843" r:id="rId4"/>
    <p:sldLayoutId id="2147497844" r:id="rId5"/>
    <p:sldLayoutId id="2147497845" r:id="rId6"/>
    <p:sldLayoutId id="2147497846" r:id="rId7"/>
    <p:sldLayoutId id="2147497847" r:id="rId8"/>
    <p:sldLayoutId id="2147497848" r:id="rId9"/>
    <p:sldLayoutId id="2147497849" r:id="rId10"/>
    <p:sldLayoutId id="2147497850" r:id="rId11"/>
    <p:sldLayoutId id="2147497851" r:id="rId12"/>
  </p:sldLayoutIdLst>
  <p:txStyles>
    <p:titleStyle>
      <a:lvl1pPr algn="ctr" defTabSz="903122" rtl="0" eaLnBrk="0" fontAlgn="base" hangingPunct="0">
        <a:spcBef>
          <a:spcPct val="0"/>
        </a:spcBef>
        <a:spcAft>
          <a:spcPct val="0"/>
        </a:spcAft>
        <a:defRPr sz="5215">
          <a:solidFill>
            <a:schemeClr val="tx2"/>
          </a:solidFill>
          <a:latin typeface="+mj-lt"/>
          <a:ea typeface="+mj-ea"/>
          <a:cs typeface="+mj-cs"/>
        </a:defRPr>
      </a:lvl1pPr>
      <a:lvl2pPr algn="ctr" defTabSz="903122" rtl="0" eaLnBrk="0" fontAlgn="base" hangingPunct="0">
        <a:spcBef>
          <a:spcPct val="0"/>
        </a:spcBef>
        <a:spcAft>
          <a:spcPct val="0"/>
        </a:spcAft>
        <a:defRPr sz="5215">
          <a:solidFill>
            <a:schemeClr val="tx2"/>
          </a:solidFill>
          <a:latin typeface="Times New Roman" charset="0"/>
        </a:defRPr>
      </a:lvl2pPr>
      <a:lvl3pPr algn="ctr" defTabSz="903122" rtl="0" eaLnBrk="0" fontAlgn="base" hangingPunct="0">
        <a:spcBef>
          <a:spcPct val="0"/>
        </a:spcBef>
        <a:spcAft>
          <a:spcPct val="0"/>
        </a:spcAft>
        <a:defRPr sz="5215">
          <a:solidFill>
            <a:schemeClr val="tx2"/>
          </a:solidFill>
          <a:latin typeface="Times New Roman" charset="0"/>
        </a:defRPr>
      </a:lvl3pPr>
      <a:lvl4pPr algn="ctr" defTabSz="903122" rtl="0" eaLnBrk="0" fontAlgn="base" hangingPunct="0">
        <a:spcBef>
          <a:spcPct val="0"/>
        </a:spcBef>
        <a:spcAft>
          <a:spcPct val="0"/>
        </a:spcAft>
        <a:defRPr sz="5215">
          <a:solidFill>
            <a:schemeClr val="tx2"/>
          </a:solidFill>
          <a:latin typeface="Times New Roman" charset="0"/>
        </a:defRPr>
      </a:lvl4pPr>
      <a:lvl5pPr algn="ctr" defTabSz="903122" rtl="0" eaLnBrk="0" fontAlgn="base" hangingPunct="0">
        <a:spcBef>
          <a:spcPct val="0"/>
        </a:spcBef>
        <a:spcAft>
          <a:spcPct val="0"/>
        </a:spcAft>
        <a:defRPr sz="5215">
          <a:solidFill>
            <a:schemeClr val="tx2"/>
          </a:solidFill>
          <a:latin typeface="Times New Roman" charset="0"/>
        </a:defRPr>
      </a:lvl5pPr>
      <a:lvl6pPr marL="541873" algn="ctr" defTabSz="903122" rtl="0" eaLnBrk="0" fontAlgn="base" hangingPunct="0">
        <a:spcBef>
          <a:spcPct val="0"/>
        </a:spcBef>
        <a:spcAft>
          <a:spcPct val="0"/>
        </a:spcAft>
        <a:defRPr sz="5215">
          <a:solidFill>
            <a:schemeClr val="tx2"/>
          </a:solidFill>
          <a:latin typeface="Times New Roman" charset="0"/>
        </a:defRPr>
      </a:lvl6pPr>
      <a:lvl7pPr marL="1083747" algn="ctr" defTabSz="903122" rtl="0" eaLnBrk="0" fontAlgn="base" hangingPunct="0">
        <a:spcBef>
          <a:spcPct val="0"/>
        </a:spcBef>
        <a:spcAft>
          <a:spcPct val="0"/>
        </a:spcAft>
        <a:defRPr sz="5215">
          <a:solidFill>
            <a:schemeClr val="tx2"/>
          </a:solidFill>
          <a:latin typeface="Times New Roman" charset="0"/>
        </a:defRPr>
      </a:lvl7pPr>
      <a:lvl8pPr marL="1625620" algn="ctr" defTabSz="903122" rtl="0" eaLnBrk="0" fontAlgn="base" hangingPunct="0">
        <a:spcBef>
          <a:spcPct val="0"/>
        </a:spcBef>
        <a:spcAft>
          <a:spcPct val="0"/>
        </a:spcAft>
        <a:defRPr sz="5215">
          <a:solidFill>
            <a:schemeClr val="tx2"/>
          </a:solidFill>
          <a:latin typeface="Times New Roman" charset="0"/>
        </a:defRPr>
      </a:lvl8pPr>
      <a:lvl9pPr marL="2167494" algn="ctr" defTabSz="903122" rtl="0" eaLnBrk="0" fontAlgn="base" hangingPunct="0">
        <a:spcBef>
          <a:spcPct val="0"/>
        </a:spcBef>
        <a:spcAft>
          <a:spcPct val="0"/>
        </a:spcAft>
        <a:defRPr sz="5215">
          <a:solidFill>
            <a:schemeClr val="tx2"/>
          </a:solidFill>
          <a:latin typeface="Times New Roman" charset="0"/>
        </a:defRPr>
      </a:lvl9pPr>
    </p:titleStyle>
    <p:bodyStyle>
      <a:lvl1pPr marL="406405" indent="-406405" algn="l" defTabSz="903122" rtl="0" eaLnBrk="0" fontAlgn="base" hangingPunct="0">
        <a:spcBef>
          <a:spcPct val="20000"/>
        </a:spcBef>
        <a:spcAft>
          <a:spcPct val="0"/>
        </a:spcAft>
        <a:buSzPct val="100000"/>
        <a:buChar char="•"/>
        <a:defRPr sz="3793">
          <a:solidFill>
            <a:schemeClr val="tx1"/>
          </a:solidFill>
          <a:latin typeface="+mn-lt"/>
          <a:ea typeface="+mn-ea"/>
          <a:cs typeface="+mn-cs"/>
        </a:defRPr>
      </a:lvl1pPr>
      <a:lvl2pPr marL="880544" indent="-338671" algn="l" defTabSz="903122" rtl="0" eaLnBrk="0" fontAlgn="base" hangingPunct="0">
        <a:spcBef>
          <a:spcPct val="20000"/>
        </a:spcBef>
        <a:spcAft>
          <a:spcPct val="0"/>
        </a:spcAft>
        <a:buSzPct val="100000"/>
        <a:buChar char="–"/>
        <a:defRPr sz="3319">
          <a:solidFill>
            <a:schemeClr val="tx1"/>
          </a:solidFill>
          <a:latin typeface="+mn-lt"/>
        </a:defRPr>
      </a:lvl2pPr>
      <a:lvl3pPr marL="1354684" indent="-270937" algn="l" defTabSz="903122" rtl="0" eaLnBrk="0" fontAlgn="base" hangingPunct="0">
        <a:spcBef>
          <a:spcPct val="20000"/>
        </a:spcBef>
        <a:spcAft>
          <a:spcPct val="0"/>
        </a:spcAft>
        <a:buSzPct val="100000"/>
        <a:buChar char="•"/>
        <a:defRPr sz="2844">
          <a:solidFill>
            <a:schemeClr val="tx1"/>
          </a:solidFill>
          <a:latin typeface="+mn-lt"/>
        </a:defRPr>
      </a:lvl3pPr>
      <a:lvl4pPr marL="1896557" indent="-270937" algn="l" defTabSz="903122" rtl="0" eaLnBrk="0" fontAlgn="base" hangingPunct="0">
        <a:spcBef>
          <a:spcPct val="20000"/>
        </a:spcBef>
        <a:spcAft>
          <a:spcPct val="0"/>
        </a:spcAft>
        <a:buSzPct val="100000"/>
        <a:buChar char="–"/>
        <a:defRPr sz="2370">
          <a:solidFill>
            <a:schemeClr val="tx1"/>
          </a:solidFill>
          <a:latin typeface="+mn-lt"/>
        </a:defRPr>
      </a:lvl4pPr>
      <a:lvl5pPr marL="2438430" indent="-270937" algn="l" defTabSz="903122" rtl="0" eaLnBrk="0" fontAlgn="base" hangingPunct="0">
        <a:spcBef>
          <a:spcPct val="20000"/>
        </a:spcBef>
        <a:spcAft>
          <a:spcPct val="0"/>
        </a:spcAft>
        <a:buSzPct val="100000"/>
        <a:buChar char="•"/>
        <a:defRPr sz="2370">
          <a:solidFill>
            <a:schemeClr val="tx1"/>
          </a:solidFill>
          <a:latin typeface="+mn-lt"/>
        </a:defRPr>
      </a:lvl5pPr>
      <a:lvl6pPr marL="2980304" indent="-270937" algn="l" defTabSz="903122" rtl="0" eaLnBrk="0" fontAlgn="base" hangingPunct="0">
        <a:spcBef>
          <a:spcPct val="20000"/>
        </a:spcBef>
        <a:spcAft>
          <a:spcPct val="0"/>
        </a:spcAft>
        <a:buSzPct val="100000"/>
        <a:buChar char="•"/>
        <a:defRPr sz="2370">
          <a:solidFill>
            <a:schemeClr val="tx1"/>
          </a:solidFill>
          <a:latin typeface="+mn-lt"/>
        </a:defRPr>
      </a:lvl6pPr>
      <a:lvl7pPr marL="3522177" indent="-270937" algn="l" defTabSz="903122" rtl="0" eaLnBrk="0" fontAlgn="base" hangingPunct="0">
        <a:spcBef>
          <a:spcPct val="20000"/>
        </a:spcBef>
        <a:spcAft>
          <a:spcPct val="0"/>
        </a:spcAft>
        <a:buSzPct val="100000"/>
        <a:buChar char="•"/>
        <a:defRPr sz="2370">
          <a:solidFill>
            <a:schemeClr val="tx1"/>
          </a:solidFill>
          <a:latin typeface="+mn-lt"/>
        </a:defRPr>
      </a:lvl7pPr>
      <a:lvl8pPr marL="4064051" indent="-270937" algn="l" defTabSz="903122" rtl="0" eaLnBrk="0" fontAlgn="base" hangingPunct="0">
        <a:spcBef>
          <a:spcPct val="20000"/>
        </a:spcBef>
        <a:spcAft>
          <a:spcPct val="0"/>
        </a:spcAft>
        <a:buSzPct val="100000"/>
        <a:buChar char="•"/>
        <a:defRPr sz="2370">
          <a:solidFill>
            <a:schemeClr val="tx1"/>
          </a:solidFill>
          <a:latin typeface="+mn-lt"/>
        </a:defRPr>
      </a:lvl8pPr>
      <a:lvl9pPr marL="4605924" indent="-270937" algn="l" defTabSz="903122" rtl="0" eaLnBrk="0" fontAlgn="base" hangingPunct="0">
        <a:spcBef>
          <a:spcPct val="20000"/>
        </a:spcBef>
        <a:spcAft>
          <a:spcPct val="0"/>
        </a:spcAft>
        <a:buSzPct val="100000"/>
        <a:buChar char="•"/>
        <a:defRPr sz="2370">
          <a:solidFill>
            <a:schemeClr val="tx1"/>
          </a:solidFill>
          <a:latin typeface="+mn-lt"/>
        </a:defRPr>
      </a:lvl9pPr>
    </p:bodyStyle>
    <p:otherStyle>
      <a:defPPr>
        <a:defRPr lang="hu-HU"/>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0117782-FE93-FD42-9258-A96241B48E90}"/>
              </a:ext>
            </a:extLst>
          </p:cNvPr>
          <p:cNvSpPr>
            <a:spLocks noGrp="1" noChangeArrowheads="1"/>
          </p:cNvSpPr>
          <p:nvPr>
            <p:ph type="dt" sz="half" idx="2"/>
          </p:nvPr>
        </p:nvSpPr>
        <p:spPr bwMode="auto">
          <a:xfrm>
            <a:off x="9144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659">
                <a:solidFill>
                  <a:srgbClr val="000000"/>
                </a:solidFill>
                <a:latin typeface="Times New Roman" panose="02020603050405020304" pitchFamily="18" charset="0"/>
              </a:defRPr>
            </a:lvl1pPr>
          </a:lstStyle>
          <a:p>
            <a:pPr>
              <a:defRPr/>
            </a:pPr>
            <a:endParaRPr lang="hu-HU"/>
          </a:p>
        </p:txBody>
      </p:sp>
      <p:sp>
        <p:nvSpPr>
          <p:cNvPr id="1027" name="Rectangle 3">
            <a:extLst>
              <a:ext uri="{FF2B5EF4-FFF2-40B4-BE49-F238E27FC236}">
                <a16:creationId xmlns:a16="http://schemas.microsoft.com/office/drawing/2014/main" id="{8FB897CC-ECB7-DC41-90B4-E213CBABE7F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659">
                <a:solidFill>
                  <a:srgbClr val="000000"/>
                </a:solidFill>
                <a:latin typeface="Times New Roman" panose="02020603050405020304" pitchFamily="18" charset="0"/>
              </a:defRPr>
            </a:lvl1pPr>
          </a:lstStyle>
          <a:p>
            <a:pPr>
              <a:defRPr/>
            </a:pPr>
            <a:endParaRPr lang="hu-HU"/>
          </a:p>
        </p:txBody>
      </p:sp>
      <p:sp>
        <p:nvSpPr>
          <p:cNvPr id="1028" name="Rectangle 4">
            <a:extLst>
              <a:ext uri="{FF2B5EF4-FFF2-40B4-BE49-F238E27FC236}">
                <a16:creationId xmlns:a16="http://schemas.microsoft.com/office/drawing/2014/main" id="{30B18FA7-D7E1-384E-9CCC-2A6981315E40}"/>
              </a:ext>
            </a:extLst>
          </p:cNvPr>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659">
                <a:solidFill>
                  <a:srgbClr val="000000"/>
                </a:solidFill>
                <a:latin typeface="Times New Roman" panose="02020603050405020304" pitchFamily="18" charset="0"/>
              </a:defRPr>
            </a:lvl1pPr>
          </a:lstStyle>
          <a:p>
            <a:pPr>
              <a:defRPr/>
            </a:pPr>
            <a:fld id="{84E64E17-FD07-744A-A262-78F25F3535CA}" type="slidenum">
              <a:rPr lang="hu-HU"/>
              <a:pPr>
                <a:defRPr/>
              </a:pPr>
              <a:t>‹#›</a:t>
            </a:fld>
            <a:endParaRPr lang="hu-HU"/>
          </a:p>
        </p:txBody>
      </p:sp>
      <p:sp>
        <p:nvSpPr>
          <p:cNvPr id="65541" name="Rectangle 5">
            <a:extLst>
              <a:ext uri="{FF2B5EF4-FFF2-40B4-BE49-F238E27FC236}">
                <a16:creationId xmlns:a16="http://schemas.microsoft.com/office/drawing/2014/main" id="{814052B9-7CA4-CA45-AA2B-5E958A1C5B8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hu-HU" altLang="hu-HU"/>
              <a:t>Click to edit Master title style</a:t>
            </a:r>
          </a:p>
        </p:txBody>
      </p:sp>
      <p:sp>
        <p:nvSpPr>
          <p:cNvPr id="65542" name="Rectangle 6">
            <a:extLst>
              <a:ext uri="{FF2B5EF4-FFF2-40B4-BE49-F238E27FC236}">
                <a16:creationId xmlns:a16="http://schemas.microsoft.com/office/drawing/2014/main" id="{777AF5F7-62F8-7C48-9B45-2C39297CE47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hu-HU" altLang="hu-HU"/>
              <a:t>Click to edit Master text styles</a:t>
            </a:r>
          </a:p>
          <a:p>
            <a:pPr lvl="1"/>
            <a:r>
              <a:rPr lang="hu-HU" altLang="hu-HU"/>
              <a:t>Second level</a:t>
            </a:r>
          </a:p>
          <a:p>
            <a:pPr lvl="2"/>
            <a:r>
              <a:rPr lang="hu-HU" altLang="hu-HU"/>
              <a:t>Third level</a:t>
            </a:r>
          </a:p>
          <a:p>
            <a:pPr lvl="3"/>
            <a:r>
              <a:rPr lang="hu-HU" altLang="hu-HU"/>
              <a:t>Fourth level</a:t>
            </a:r>
          </a:p>
          <a:p>
            <a:pPr lvl="4"/>
            <a:r>
              <a:rPr lang="hu-HU" altLang="hu-HU"/>
              <a:t>Fifth level</a:t>
            </a:r>
          </a:p>
        </p:txBody>
      </p:sp>
    </p:spTree>
    <p:extLst>
      <p:ext uri="{BB962C8B-B14F-4D97-AF65-F5344CB8AC3E}">
        <p14:creationId xmlns:p14="http://schemas.microsoft.com/office/powerpoint/2010/main" val="4128504506"/>
      </p:ext>
    </p:extLst>
  </p:cSld>
  <p:clrMap bg1="lt1" tx1="dk1" bg2="lt2" tx2="dk2" accent1="accent1" accent2="accent2" accent3="accent3" accent4="accent4" accent5="accent5" accent6="accent6" hlink="hlink" folHlink="folHlink"/>
  <p:sldLayoutIdLst>
    <p:sldLayoutId id="2147497866" r:id="rId1"/>
    <p:sldLayoutId id="2147497867" r:id="rId2"/>
    <p:sldLayoutId id="2147497868" r:id="rId3"/>
    <p:sldLayoutId id="2147497869" r:id="rId4"/>
    <p:sldLayoutId id="2147497870" r:id="rId5"/>
    <p:sldLayoutId id="2147497871" r:id="rId6"/>
    <p:sldLayoutId id="2147497872" r:id="rId7"/>
    <p:sldLayoutId id="2147497873" r:id="rId8"/>
    <p:sldLayoutId id="2147497874" r:id="rId9"/>
    <p:sldLayoutId id="2147497875" r:id="rId10"/>
    <p:sldLayoutId id="2147497876" r:id="rId11"/>
  </p:sldLayoutIdLst>
  <p:txStyles>
    <p:titleStyle>
      <a:lvl1pPr algn="ctr" defTabSz="903122" rtl="0" eaLnBrk="0" fontAlgn="base" hangingPunct="0">
        <a:spcBef>
          <a:spcPct val="0"/>
        </a:spcBef>
        <a:spcAft>
          <a:spcPct val="0"/>
        </a:spcAft>
        <a:defRPr sz="5215">
          <a:solidFill>
            <a:schemeClr val="tx2"/>
          </a:solidFill>
          <a:latin typeface="+mj-lt"/>
          <a:ea typeface="+mj-ea"/>
          <a:cs typeface="+mj-cs"/>
        </a:defRPr>
      </a:lvl1pPr>
      <a:lvl2pPr algn="ctr" defTabSz="903122" rtl="0" eaLnBrk="0" fontAlgn="base" hangingPunct="0">
        <a:spcBef>
          <a:spcPct val="0"/>
        </a:spcBef>
        <a:spcAft>
          <a:spcPct val="0"/>
        </a:spcAft>
        <a:defRPr sz="5215">
          <a:solidFill>
            <a:schemeClr val="tx2"/>
          </a:solidFill>
          <a:latin typeface="Times New Roman" pitchFamily="18" charset="0"/>
        </a:defRPr>
      </a:lvl2pPr>
      <a:lvl3pPr algn="ctr" defTabSz="903122" rtl="0" eaLnBrk="0" fontAlgn="base" hangingPunct="0">
        <a:spcBef>
          <a:spcPct val="0"/>
        </a:spcBef>
        <a:spcAft>
          <a:spcPct val="0"/>
        </a:spcAft>
        <a:defRPr sz="5215">
          <a:solidFill>
            <a:schemeClr val="tx2"/>
          </a:solidFill>
          <a:latin typeface="Times New Roman" pitchFamily="18" charset="0"/>
        </a:defRPr>
      </a:lvl3pPr>
      <a:lvl4pPr algn="ctr" defTabSz="903122" rtl="0" eaLnBrk="0" fontAlgn="base" hangingPunct="0">
        <a:spcBef>
          <a:spcPct val="0"/>
        </a:spcBef>
        <a:spcAft>
          <a:spcPct val="0"/>
        </a:spcAft>
        <a:defRPr sz="5215">
          <a:solidFill>
            <a:schemeClr val="tx2"/>
          </a:solidFill>
          <a:latin typeface="Times New Roman" pitchFamily="18" charset="0"/>
        </a:defRPr>
      </a:lvl4pPr>
      <a:lvl5pPr algn="ctr" defTabSz="903122" rtl="0" eaLnBrk="0" fontAlgn="base" hangingPunct="0">
        <a:spcBef>
          <a:spcPct val="0"/>
        </a:spcBef>
        <a:spcAft>
          <a:spcPct val="0"/>
        </a:spcAft>
        <a:defRPr sz="5215">
          <a:solidFill>
            <a:schemeClr val="tx2"/>
          </a:solidFill>
          <a:latin typeface="Times New Roman" pitchFamily="18" charset="0"/>
        </a:defRPr>
      </a:lvl5pPr>
      <a:lvl6pPr marL="541873" algn="ctr" defTabSz="903122" rtl="0" eaLnBrk="0" fontAlgn="base" hangingPunct="0">
        <a:spcBef>
          <a:spcPct val="0"/>
        </a:spcBef>
        <a:spcAft>
          <a:spcPct val="0"/>
        </a:spcAft>
        <a:defRPr sz="5215">
          <a:solidFill>
            <a:schemeClr val="tx2"/>
          </a:solidFill>
          <a:latin typeface="Times New Roman" pitchFamily="18" charset="0"/>
        </a:defRPr>
      </a:lvl6pPr>
      <a:lvl7pPr marL="1083747" algn="ctr" defTabSz="903122" rtl="0" eaLnBrk="0" fontAlgn="base" hangingPunct="0">
        <a:spcBef>
          <a:spcPct val="0"/>
        </a:spcBef>
        <a:spcAft>
          <a:spcPct val="0"/>
        </a:spcAft>
        <a:defRPr sz="5215">
          <a:solidFill>
            <a:schemeClr val="tx2"/>
          </a:solidFill>
          <a:latin typeface="Times New Roman" pitchFamily="18" charset="0"/>
        </a:defRPr>
      </a:lvl7pPr>
      <a:lvl8pPr marL="1625620" algn="ctr" defTabSz="903122" rtl="0" eaLnBrk="0" fontAlgn="base" hangingPunct="0">
        <a:spcBef>
          <a:spcPct val="0"/>
        </a:spcBef>
        <a:spcAft>
          <a:spcPct val="0"/>
        </a:spcAft>
        <a:defRPr sz="5215">
          <a:solidFill>
            <a:schemeClr val="tx2"/>
          </a:solidFill>
          <a:latin typeface="Times New Roman" pitchFamily="18" charset="0"/>
        </a:defRPr>
      </a:lvl8pPr>
      <a:lvl9pPr marL="2167494" algn="ctr" defTabSz="903122" rtl="0" eaLnBrk="0" fontAlgn="base" hangingPunct="0">
        <a:spcBef>
          <a:spcPct val="0"/>
        </a:spcBef>
        <a:spcAft>
          <a:spcPct val="0"/>
        </a:spcAft>
        <a:defRPr sz="5215">
          <a:solidFill>
            <a:schemeClr val="tx2"/>
          </a:solidFill>
          <a:latin typeface="Times New Roman" pitchFamily="18" charset="0"/>
        </a:defRPr>
      </a:lvl9pPr>
    </p:titleStyle>
    <p:bodyStyle>
      <a:lvl1pPr marL="406405" indent="-406405" algn="l" defTabSz="903122" rtl="0" eaLnBrk="0" fontAlgn="base" hangingPunct="0">
        <a:spcBef>
          <a:spcPct val="20000"/>
        </a:spcBef>
        <a:spcAft>
          <a:spcPct val="0"/>
        </a:spcAft>
        <a:buSzPct val="100000"/>
        <a:buChar char="•"/>
        <a:defRPr sz="3793">
          <a:solidFill>
            <a:schemeClr val="tx1"/>
          </a:solidFill>
          <a:latin typeface="+mn-lt"/>
          <a:ea typeface="+mn-ea"/>
          <a:cs typeface="+mn-cs"/>
        </a:defRPr>
      </a:lvl1pPr>
      <a:lvl2pPr marL="880544" indent="-338671" algn="l" defTabSz="903122" rtl="0" eaLnBrk="0" fontAlgn="base" hangingPunct="0">
        <a:spcBef>
          <a:spcPct val="20000"/>
        </a:spcBef>
        <a:spcAft>
          <a:spcPct val="0"/>
        </a:spcAft>
        <a:buSzPct val="100000"/>
        <a:buChar char="–"/>
        <a:defRPr sz="3319">
          <a:solidFill>
            <a:schemeClr val="tx1"/>
          </a:solidFill>
          <a:latin typeface="+mn-lt"/>
        </a:defRPr>
      </a:lvl2pPr>
      <a:lvl3pPr marL="1354684" indent="-270937" algn="l" defTabSz="903122" rtl="0" eaLnBrk="0" fontAlgn="base" hangingPunct="0">
        <a:spcBef>
          <a:spcPct val="20000"/>
        </a:spcBef>
        <a:spcAft>
          <a:spcPct val="0"/>
        </a:spcAft>
        <a:buSzPct val="100000"/>
        <a:buChar char="•"/>
        <a:defRPr sz="2844">
          <a:solidFill>
            <a:schemeClr val="tx1"/>
          </a:solidFill>
          <a:latin typeface="+mn-lt"/>
        </a:defRPr>
      </a:lvl3pPr>
      <a:lvl4pPr marL="1896557" indent="-270937" algn="l" defTabSz="903122" rtl="0" eaLnBrk="0" fontAlgn="base" hangingPunct="0">
        <a:spcBef>
          <a:spcPct val="20000"/>
        </a:spcBef>
        <a:spcAft>
          <a:spcPct val="0"/>
        </a:spcAft>
        <a:buSzPct val="100000"/>
        <a:buChar char="–"/>
        <a:defRPr sz="2370">
          <a:solidFill>
            <a:schemeClr val="tx1"/>
          </a:solidFill>
          <a:latin typeface="+mn-lt"/>
        </a:defRPr>
      </a:lvl4pPr>
      <a:lvl5pPr marL="2438430" indent="-270937" algn="l" defTabSz="903122" rtl="0" eaLnBrk="0" fontAlgn="base" hangingPunct="0">
        <a:spcBef>
          <a:spcPct val="20000"/>
        </a:spcBef>
        <a:spcAft>
          <a:spcPct val="0"/>
        </a:spcAft>
        <a:buSzPct val="100000"/>
        <a:buChar char="•"/>
        <a:defRPr sz="2370">
          <a:solidFill>
            <a:schemeClr val="tx1"/>
          </a:solidFill>
          <a:latin typeface="+mn-lt"/>
        </a:defRPr>
      </a:lvl5pPr>
      <a:lvl6pPr marL="2980304" indent="-270937" algn="l" defTabSz="903122" rtl="0" eaLnBrk="0" fontAlgn="base" hangingPunct="0">
        <a:spcBef>
          <a:spcPct val="20000"/>
        </a:spcBef>
        <a:spcAft>
          <a:spcPct val="0"/>
        </a:spcAft>
        <a:buSzPct val="100000"/>
        <a:buChar char="•"/>
        <a:defRPr sz="2370">
          <a:solidFill>
            <a:schemeClr val="tx1"/>
          </a:solidFill>
          <a:latin typeface="+mn-lt"/>
        </a:defRPr>
      </a:lvl6pPr>
      <a:lvl7pPr marL="3522177" indent="-270937" algn="l" defTabSz="903122" rtl="0" eaLnBrk="0" fontAlgn="base" hangingPunct="0">
        <a:spcBef>
          <a:spcPct val="20000"/>
        </a:spcBef>
        <a:spcAft>
          <a:spcPct val="0"/>
        </a:spcAft>
        <a:buSzPct val="100000"/>
        <a:buChar char="•"/>
        <a:defRPr sz="2370">
          <a:solidFill>
            <a:schemeClr val="tx1"/>
          </a:solidFill>
          <a:latin typeface="+mn-lt"/>
        </a:defRPr>
      </a:lvl7pPr>
      <a:lvl8pPr marL="4064051" indent="-270937" algn="l" defTabSz="903122" rtl="0" eaLnBrk="0" fontAlgn="base" hangingPunct="0">
        <a:spcBef>
          <a:spcPct val="20000"/>
        </a:spcBef>
        <a:spcAft>
          <a:spcPct val="0"/>
        </a:spcAft>
        <a:buSzPct val="100000"/>
        <a:buChar char="•"/>
        <a:defRPr sz="2370">
          <a:solidFill>
            <a:schemeClr val="tx1"/>
          </a:solidFill>
          <a:latin typeface="+mn-lt"/>
        </a:defRPr>
      </a:lvl8pPr>
      <a:lvl9pPr marL="4605924" indent="-270937" algn="l" defTabSz="903122" rtl="0" eaLnBrk="0" fontAlgn="base" hangingPunct="0">
        <a:spcBef>
          <a:spcPct val="20000"/>
        </a:spcBef>
        <a:spcAft>
          <a:spcPct val="0"/>
        </a:spcAft>
        <a:buSzPct val="100000"/>
        <a:buChar char="•"/>
        <a:defRPr sz="2370">
          <a:solidFill>
            <a:schemeClr val="tx1"/>
          </a:solidFill>
          <a:latin typeface="+mn-lt"/>
        </a:defRPr>
      </a:lvl9pPr>
    </p:bodyStyle>
    <p:otherStyle>
      <a:defPPr>
        <a:defRPr lang="hu-HU"/>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4.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8.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9.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0.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2.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tags" Target="../tags/tag18.xml"/><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8.png"/><Relationship Id="rId10" Type="http://schemas.openxmlformats.org/officeDocument/2006/relationships/image" Target="../media/image47.emf"/><Relationship Id="rId4" Type="http://schemas.openxmlformats.org/officeDocument/2006/relationships/notesSlide" Target="../notesSlides/notesSlide23.xml"/><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4.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20.xml"/><Relationship Id="rId6" Type="http://schemas.openxmlformats.org/officeDocument/2006/relationships/image" Target="../media/image10.png"/><Relationship Id="rId11" Type="http://schemas.openxmlformats.org/officeDocument/2006/relationships/image" Target="../media/image55.png"/><Relationship Id="rId5" Type="http://schemas.openxmlformats.org/officeDocument/2006/relationships/image" Target="../media/image9.png"/><Relationship Id="rId10" Type="http://schemas.openxmlformats.org/officeDocument/2006/relationships/image" Target="../media/image54.png"/><Relationship Id="rId4" Type="http://schemas.openxmlformats.org/officeDocument/2006/relationships/image" Target="../media/image8.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7.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22.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9.png"/><Relationship Id="rId10" Type="http://schemas.openxmlformats.org/officeDocument/2006/relationships/image" Target="../media/image59.jpeg"/><Relationship Id="rId4" Type="http://schemas.openxmlformats.org/officeDocument/2006/relationships/image" Target="../media/image8.png"/><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3.emf"/><Relationship Id="rId4" Type="http://schemas.openxmlformats.org/officeDocument/2006/relationships/image" Target="../media/image8.png"/><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3">
            <a:extLst>
              <a:ext uri="{FF2B5EF4-FFF2-40B4-BE49-F238E27FC236}">
                <a16:creationId xmlns:a16="http://schemas.microsoft.com/office/drawing/2014/main" id="{C81BC33D-68E5-AD4C-B260-68DC0B9AF3C6}"/>
              </a:ext>
            </a:extLst>
          </p:cNvPr>
          <p:cNvSpPr>
            <a:spLocks noGrp="1" noChangeArrowheads="1"/>
          </p:cNvSpPr>
          <p:nvPr>
            <p:ph type="ctrTitle"/>
          </p:nvPr>
        </p:nvSpPr>
        <p:spPr>
          <a:xfrm>
            <a:off x="938712" y="2564904"/>
            <a:ext cx="10363200" cy="3412860"/>
          </a:xfrm>
          <a:noFill/>
        </p:spPr>
        <p:txBody>
          <a:bodyPr/>
          <a:lstStyle/>
          <a:p>
            <a:r>
              <a:rPr lang="hu-HU" altLang="hu-HU" sz="4741" dirty="0">
                <a:solidFill>
                  <a:srgbClr val="294143"/>
                </a:solidFill>
              </a:rPr>
              <a:t>A folyadékterápia alapjai</a:t>
            </a:r>
            <a:br>
              <a:rPr lang="hu-HU" altLang="hu-HU" sz="4741" dirty="0">
                <a:solidFill>
                  <a:srgbClr val="294143"/>
                </a:solidFill>
              </a:rPr>
            </a:br>
            <a:r>
              <a:rPr lang="hu-HU" altLang="hu-HU" sz="2400" dirty="0">
                <a:solidFill>
                  <a:srgbClr val="294143"/>
                </a:solidFill>
              </a:rPr>
              <a:t/>
            </a:r>
            <a:br>
              <a:rPr lang="hu-HU" altLang="hu-HU" sz="2400" dirty="0">
                <a:solidFill>
                  <a:srgbClr val="294143"/>
                </a:solidFill>
              </a:rPr>
            </a:br>
            <a:r>
              <a:rPr lang="hu-HU" altLang="hu-HU" sz="3319" dirty="0">
                <a:solidFill>
                  <a:srgbClr val="294143"/>
                </a:solidFill>
              </a:rPr>
              <a:t>Molnár Zsolt</a:t>
            </a:r>
            <a:r>
              <a:rPr lang="hu-HU" altLang="hu-HU" sz="3319" baseline="30000" dirty="0">
                <a:solidFill>
                  <a:srgbClr val="294143"/>
                </a:solidFill>
              </a:rPr>
              <a:t>1,2,3,4</a:t>
            </a:r>
            <a:br>
              <a:rPr lang="hu-HU" altLang="hu-HU" sz="3319" baseline="30000" dirty="0">
                <a:solidFill>
                  <a:srgbClr val="294143"/>
                </a:solidFill>
              </a:rPr>
            </a:br>
            <a:r>
              <a:rPr lang="hu-HU" altLang="hu-HU" sz="2800" dirty="0">
                <a:solidFill>
                  <a:srgbClr val="294143"/>
                </a:solidFill>
              </a:rPr>
              <a:t/>
            </a:r>
            <a:br>
              <a:rPr lang="hu-HU" altLang="hu-HU" sz="2800" dirty="0">
                <a:solidFill>
                  <a:srgbClr val="294143"/>
                </a:solidFill>
              </a:rPr>
            </a:br>
            <a:r>
              <a:rPr lang="hu-HU" altLang="hu-HU" sz="1659" baseline="30000" dirty="0">
                <a:solidFill>
                  <a:srgbClr val="294143"/>
                </a:solidFill>
              </a:rPr>
              <a:t>1</a:t>
            </a:r>
            <a:r>
              <a:rPr lang="hu-HU" altLang="hu-HU" sz="1659" dirty="0">
                <a:solidFill>
                  <a:srgbClr val="294143"/>
                </a:solidFill>
              </a:rPr>
              <a:t>CytoSorbents Europe, Berlin, </a:t>
            </a:r>
            <a:r>
              <a:rPr lang="hu-HU" altLang="hu-HU" sz="1659" dirty="0" err="1">
                <a:solidFill>
                  <a:srgbClr val="294143"/>
                </a:solidFill>
              </a:rPr>
              <a:t>Germany</a:t>
            </a:r>
            <a:r>
              <a:rPr lang="hu-HU" altLang="hu-HU" sz="1659" dirty="0">
                <a:solidFill>
                  <a:srgbClr val="294143"/>
                </a:solidFill>
              </a:rPr>
              <a:t/>
            </a:r>
            <a:br>
              <a:rPr lang="hu-HU" altLang="hu-HU" sz="1659" dirty="0">
                <a:solidFill>
                  <a:srgbClr val="294143"/>
                </a:solidFill>
              </a:rPr>
            </a:br>
            <a:r>
              <a:rPr lang="hu-HU" altLang="hu-HU" sz="1659" baseline="30000" dirty="0">
                <a:solidFill>
                  <a:srgbClr val="294143"/>
                </a:solidFill>
              </a:rPr>
              <a:t>2</a:t>
            </a:r>
            <a:r>
              <a:rPr lang="hu-HU" altLang="hu-HU" sz="1659" dirty="0">
                <a:solidFill>
                  <a:srgbClr val="294143"/>
                </a:solidFill>
              </a:rPr>
              <a:t>Institute </a:t>
            </a:r>
            <a:r>
              <a:rPr lang="hu-HU" altLang="hu-HU" sz="1659" dirty="0" err="1">
                <a:solidFill>
                  <a:srgbClr val="294143"/>
                </a:solidFill>
              </a:rPr>
              <a:t>for</a:t>
            </a:r>
            <a:r>
              <a:rPr lang="hu-HU" altLang="hu-HU" sz="1659" dirty="0">
                <a:solidFill>
                  <a:srgbClr val="294143"/>
                </a:solidFill>
              </a:rPr>
              <a:t> </a:t>
            </a:r>
            <a:r>
              <a:rPr lang="hu-HU" altLang="hu-HU" sz="1659" dirty="0" err="1">
                <a:solidFill>
                  <a:srgbClr val="294143"/>
                </a:solidFill>
              </a:rPr>
              <a:t>Translational</a:t>
            </a:r>
            <a:r>
              <a:rPr lang="hu-HU" altLang="hu-HU" sz="1659" dirty="0">
                <a:solidFill>
                  <a:srgbClr val="294143"/>
                </a:solidFill>
              </a:rPr>
              <a:t> </a:t>
            </a:r>
            <a:r>
              <a:rPr lang="hu-HU" altLang="hu-HU" sz="1659" dirty="0" err="1">
                <a:solidFill>
                  <a:srgbClr val="294143"/>
                </a:solidFill>
              </a:rPr>
              <a:t>Medicine</a:t>
            </a:r>
            <a:r>
              <a:rPr lang="hu-HU" altLang="hu-HU" sz="1659" dirty="0">
                <a:solidFill>
                  <a:srgbClr val="294143"/>
                </a:solidFill>
              </a:rPr>
              <a:t>, </a:t>
            </a:r>
            <a:r>
              <a:rPr lang="hu-HU" altLang="hu-HU" sz="1659" dirty="0" err="1">
                <a:solidFill>
                  <a:srgbClr val="294143"/>
                </a:solidFill>
              </a:rPr>
              <a:t>School</a:t>
            </a:r>
            <a:r>
              <a:rPr lang="hu-HU" altLang="hu-HU" sz="1659" dirty="0">
                <a:solidFill>
                  <a:srgbClr val="294143"/>
                </a:solidFill>
              </a:rPr>
              <a:t> of </a:t>
            </a:r>
            <a:r>
              <a:rPr lang="hu-HU" altLang="hu-HU" sz="1659" dirty="0" err="1">
                <a:solidFill>
                  <a:srgbClr val="294143"/>
                </a:solidFill>
              </a:rPr>
              <a:t>Medicine</a:t>
            </a:r>
            <a:r>
              <a:rPr lang="hu-HU" altLang="hu-HU" sz="1659" dirty="0">
                <a:solidFill>
                  <a:srgbClr val="294143"/>
                </a:solidFill>
              </a:rPr>
              <a:t>, University of Pécs, Hungary</a:t>
            </a:r>
            <a:br>
              <a:rPr lang="hu-HU" altLang="hu-HU" sz="1659" dirty="0">
                <a:solidFill>
                  <a:srgbClr val="294143"/>
                </a:solidFill>
              </a:rPr>
            </a:br>
            <a:r>
              <a:rPr lang="hu-HU" altLang="hu-HU" sz="1659" baseline="30000" dirty="0">
                <a:solidFill>
                  <a:srgbClr val="294143"/>
                </a:solidFill>
              </a:rPr>
              <a:t>3</a:t>
            </a:r>
            <a:r>
              <a:rPr lang="hu-HU" altLang="hu-HU" sz="1659" dirty="0">
                <a:solidFill>
                  <a:srgbClr val="294143"/>
                </a:solidFill>
              </a:rPr>
              <a:t>Department of </a:t>
            </a:r>
            <a:r>
              <a:rPr lang="hu-HU" altLang="hu-HU" sz="1659" dirty="0" err="1">
                <a:solidFill>
                  <a:srgbClr val="294143"/>
                </a:solidFill>
              </a:rPr>
              <a:t>Anaesthesiology</a:t>
            </a:r>
            <a:r>
              <a:rPr lang="hu-HU" altLang="hu-HU" sz="1659" dirty="0">
                <a:solidFill>
                  <a:srgbClr val="294143"/>
                </a:solidFill>
              </a:rPr>
              <a:t> and </a:t>
            </a:r>
            <a:r>
              <a:rPr lang="hu-HU" altLang="hu-HU" sz="1659" dirty="0" err="1">
                <a:solidFill>
                  <a:srgbClr val="294143"/>
                </a:solidFill>
              </a:rPr>
              <a:t>Intensive</a:t>
            </a:r>
            <a:r>
              <a:rPr lang="hu-HU" altLang="hu-HU" sz="1659" dirty="0">
                <a:solidFill>
                  <a:srgbClr val="294143"/>
                </a:solidFill>
              </a:rPr>
              <a:t> </a:t>
            </a:r>
            <a:r>
              <a:rPr lang="hu-HU" altLang="hu-HU" sz="1659" dirty="0" err="1">
                <a:solidFill>
                  <a:srgbClr val="294143"/>
                </a:solidFill>
              </a:rPr>
              <a:t>Therapy</a:t>
            </a:r>
            <a:r>
              <a:rPr lang="hu-HU" altLang="hu-HU" sz="1659" dirty="0">
                <a:solidFill>
                  <a:srgbClr val="294143"/>
                </a:solidFill>
              </a:rPr>
              <a:t>, Poznan University of </a:t>
            </a:r>
            <a:r>
              <a:rPr lang="hu-HU" altLang="hu-HU" sz="1659" dirty="0" err="1">
                <a:solidFill>
                  <a:srgbClr val="294143"/>
                </a:solidFill>
              </a:rPr>
              <a:t>Medical</a:t>
            </a:r>
            <a:r>
              <a:rPr lang="hu-HU" altLang="hu-HU" sz="1659" dirty="0">
                <a:solidFill>
                  <a:srgbClr val="294143"/>
                </a:solidFill>
              </a:rPr>
              <a:t> </a:t>
            </a:r>
            <a:r>
              <a:rPr lang="hu-HU" altLang="hu-HU" sz="1659" dirty="0" err="1">
                <a:solidFill>
                  <a:srgbClr val="294143"/>
                </a:solidFill>
              </a:rPr>
              <a:t>Sciences</a:t>
            </a:r>
            <a:r>
              <a:rPr lang="hu-HU" altLang="hu-HU" sz="1659" dirty="0">
                <a:solidFill>
                  <a:srgbClr val="294143"/>
                </a:solidFill>
              </a:rPr>
              <a:t>, Poznan, Poland</a:t>
            </a:r>
            <a:br>
              <a:rPr lang="hu-HU" altLang="hu-HU" sz="1659" dirty="0">
                <a:solidFill>
                  <a:srgbClr val="294143"/>
                </a:solidFill>
              </a:rPr>
            </a:br>
            <a:r>
              <a:rPr lang="hu-HU" altLang="hu-HU" sz="1659" baseline="30000" dirty="0">
                <a:solidFill>
                  <a:srgbClr val="294143"/>
                </a:solidFill>
              </a:rPr>
              <a:t>4</a:t>
            </a:r>
            <a:r>
              <a:rPr lang="hu-HU" altLang="hu-HU" sz="1659" dirty="0">
                <a:solidFill>
                  <a:srgbClr val="294143"/>
                </a:solidFill>
              </a:rPr>
              <a:t>Department of </a:t>
            </a:r>
            <a:r>
              <a:rPr lang="hu-HU" altLang="hu-HU" sz="1659" dirty="0" err="1">
                <a:solidFill>
                  <a:srgbClr val="294143"/>
                </a:solidFill>
              </a:rPr>
              <a:t>Anaesthesiology</a:t>
            </a:r>
            <a:r>
              <a:rPr lang="hu-HU" altLang="hu-HU" sz="1659" dirty="0">
                <a:solidFill>
                  <a:srgbClr val="294143"/>
                </a:solidFill>
              </a:rPr>
              <a:t> and </a:t>
            </a:r>
            <a:r>
              <a:rPr lang="hu-HU" altLang="hu-HU" sz="1659" dirty="0" err="1">
                <a:solidFill>
                  <a:srgbClr val="294143"/>
                </a:solidFill>
              </a:rPr>
              <a:t>Intensive</a:t>
            </a:r>
            <a:r>
              <a:rPr lang="hu-HU" altLang="hu-HU" sz="1659" dirty="0">
                <a:solidFill>
                  <a:srgbClr val="294143"/>
                </a:solidFill>
              </a:rPr>
              <a:t> </a:t>
            </a:r>
            <a:r>
              <a:rPr lang="hu-HU" altLang="hu-HU" sz="1659" dirty="0" err="1">
                <a:solidFill>
                  <a:srgbClr val="294143"/>
                </a:solidFill>
              </a:rPr>
              <a:t>Therapy</a:t>
            </a:r>
            <a:r>
              <a:rPr lang="hu-HU" altLang="hu-HU" sz="1659" dirty="0">
                <a:solidFill>
                  <a:srgbClr val="294143"/>
                </a:solidFill>
              </a:rPr>
              <a:t>, </a:t>
            </a:r>
            <a:r>
              <a:rPr lang="hu-HU" altLang="hu-HU" sz="1659" dirty="0" err="1">
                <a:solidFill>
                  <a:srgbClr val="294143"/>
                </a:solidFill>
              </a:rPr>
              <a:t>Markusovszky</a:t>
            </a:r>
            <a:r>
              <a:rPr lang="hu-HU" altLang="hu-HU" sz="1659" dirty="0">
                <a:solidFill>
                  <a:srgbClr val="294143"/>
                </a:solidFill>
              </a:rPr>
              <a:t> </a:t>
            </a:r>
            <a:r>
              <a:rPr lang="hu-HU" altLang="hu-HU" sz="1659" dirty="0" err="1">
                <a:solidFill>
                  <a:srgbClr val="294143"/>
                </a:solidFill>
              </a:rPr>
              <a:t>Teaching</a:t>
            </a:r>
            <a:r>
              <a:rPr lang="hu-HU" altLang="hu-HU" sz="1659" dirty="0">
                <a:solidFill>
                  <a:srgbClr val="294143"/>
                </a:solidFill>
              </a:rPr>
              <a:t> </a:t>
            </a:r>
            <a:r>
              <a:rPr lang="hu-HU" altLang="hu-HU" sz="1659" dirty="0" err="1">
                <a:solidFill>
                  <a:srgbClr val="294143"/>
                </a:solidFill>
              </a:rPr>
              <a:t>Hospital</a:t>
            </a:r>
            <a:r>
              <a:rPr lang="hu-HU" altLang="hu-HU" sz="1659" dirty="0">
                <a:solidFill>
                  <a:srgbClr val="294143"/>
                </a:solidFill>
              </a:rPr>
              <a:t>, Szombathely, Hungary</a:t>
            </a:r>
            <a:br>
              <a:rPr lang="hu-HU" altLang="hu-HU" sz="1659" dirty="0">
                <a:solidFill>
                  <a:srgbClr val="294143"/>
                </a:solidFill>
              </a:rPr>
            </a:br>
            <a:r>
              <a:rPr lang="hu-HU" altLang="hu-HU" sz="1659" dirty="0">
                <a:solidFill>
                  <a:srgbClr val="294143"/>
                </a:solidFill>
              </a:rPr>
              <a:t/>
            </a:r>
            <a:br>
              <a:rPr lang="hu-HU" altLang="hu-HU" sz="1659" dirty="0">
                <a:solidFill>
                  <a:srgbClr val="294143"/>
                </a:solidFill>
              </a:rPr>
            </a:br>
            <a:r>
              <a:rPr lang="hu-HU" altLang="hu-HU" sz="2844" dirty="0">
                <a:solidFill>
                  <a:srgbClr val="294143"/>
                </a:solidFill>
              </a:rPr>
              <a:t/>
            </a:r>
            <a:br>
              <a:rPr lang="hu-HU" altLang="hu-HU" sz="2844" dirty="0">
                <a:solidFill>
                  <a:srgbClr val="294143"/>
                </a:solidFill>
              </a:rPr>
            </a:br>
            <a:r>
              <a:rPr lang="hu-HU" altLang="hu-HU" sz="2844" dirty="0">
                <a:solidFill>
                  <a:srgbClr val="294143"/>
                </a:solidFill>
              </a:rPr>
              <a:t/>
            </a:r>
            <a:br>
              <a:rPr lang="hu-HU" altLang="hu-HU" sz="2844" dirty="0">
                <a:solidFill>
                  <a:srgbClr val="294143"/>
                </a:solidFill>
              </a:rPr>
            </a:br>
            <a:endParaRPr lang="hu-HU" altLang="hu-HU" sz="2844" dirty="0">
              <a:solidFill>
                <a:srgbClr val="294143"/>
              </a:solidFill>
            </a:endParaRPr>
          </a:p>
        </p:txBody>
      </p:sp>
      <p:pic>
        <p:nvPicPr>
          <p:cNvPr id="12" name="Kép 11">
            <a:extLst>
              <a:ext uri="{FF2B5EF4-FFF2-40B4-BE49-F238E27FC236}">
                <a16:creationId xmlns:a16="http://schemas.microsoft.com/office/drawing/2014/main" id="{6BC2AFB0-B426-8C4B-B365-76298B595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892" y="898430"/>
            <a:ext cx="1127884" cy="675923"/>
          </a:xfrm>
          <a:prstGeom prst="rect">
            <a:avLst/>
          </a:prstGeom>
        </p:spPr>
      </p:pic>
      <p:sp>
        <p:nvSpPr>
          <p:cNvPr id="2" name="Téglalap 1">
            <a:extLst>
              <a:ext uri="{FF2B5EF4-FFF2-40B4-BE49-F238E27FC236}">
                <a16:creationId xmlns:a16="http://schemas.microsoft.com/office/drawing/2014/main" id="{90AE2A71-64D9-CF4D-85CD-474E53CC3634}"/>
              </a:ext>
            </a:extLst>
          </p:cNvPr>
          <p:cNvSpPr/>
          <p:nvPr/>
        </p:nvSpPr>
        <p:spPr bwMode="auto">
          <a:xfrm>
            <a:off x="0" y="-27384"/>
            <a:ext cx="12192000" cy="668755"/>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hu-HU" sz="2133" b="0" i="0" u="none" strike="noStrike" kern="1200" cap="none" spc="0" normalizeH="0" baseline="0" noProof="0" dirty="0">
              <a:ln>
                <a:noFill/>
              </a:ln>
              <a:solidFill>
                <a:srgbClr val="000000"/>
              </a:solidFill>
              <a:effectLst/>
              <a:uLnTx/>
              <a:uFillTx/>
              <a:latin typeface="Times New Roman" charset="0"/>
              <a:ea typeface="+mn-ea"/>
              <a:cs typeface="+mn-cs"/>
            </a:endParaRPr>
          </a:p>
        </p:txBody>
      </p:sp>
      <p:pic>
        <p:nvPicPr>
          <p:cNvPr id="8" name="Kép 7">
            <a:extLst>
              <a:ext uri="{FF2B5EF4-FFF2-40B4-BE49-F238E27FC236}">
                <a16:creationId xmlns:a16="http://schemas.microsoft.com/office/drawing/2014/main" id="{BAEDA0B6-F974-9A4F-B45D-409D3793A1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2000" y="154491"/>
            <a:ext cx="2348000" cy="305781"/>
          </a:xfrm>
          <a:prstGeom prst="rect">
            <a:avLst/>
          </a:prstGeom>
        </p:spPr>
      </p:pic>
      <p:sp>
        <p:nvSpPr>
          <p:cNvPr id="13" name="Rectangle 9" descr="Vastag átlós felfelé">
            <a:extLst>
              <a:ext uri="{FF2B5EF4-FFF2-40B4-BE49-F238E27FC236}">
                <a16:creationId xmlns:a16="http://schemas.microsoft.com/office/drawing/2014/main" id="{A477DAFB-D6D5-894C-81D7-A92A88D2DFD1}"/>
              </a:ext>
            </a:extLst>
          </p:cNvPr>
          <p:cNvSpPr>
            <a:spLocks noChangeArrowheads="1"/>
          </p:cNvSpPr>
          <p:nvPr/>
        </p:nvSpPr>
        <p:spPr bwMode="auto">
          <a:xfrm>
            <a:off x="5997" y="655359"/>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en-US" altLang="hu-HU" sz="213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Kép 8">
            <a:extLst>
              <a:ext uri="{FF2B5EF4-FFF2-40B4-BE49-F238E27FC236}">
                <a16:creationId xmlns:a16="http://schemas.microsoft.com/office/drawing/2014/main" id="{FAB28DBF-4F40-BC49-B451-88C6EC6C1910}"/>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824192" y="870890"/>
            <a:ext cx="1195031" cy="676666"/>
          </a:xfrm>
          <a:prstGeom prst="rect">
            <a:avLst/>
          </a:prstGeom>
        </p:spPr>
      </p:pic>
      <p:pic>
        <p:nvPicPr>
          <p:cNvPr id="5" name="Kép 4">
            <a:extLst>
              <a:ext uri="{FF2B5EF4-FFF2-40B4-BE49-F238E27FC236}">
                <a16:creationId xmlns:a16="http://schemas.microsoft.com/office/drawing/2014/main" id="{1617C4E3-B942-964F-94BF-6844AAC306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9316" y="836712"/>
            <a:ext cx="852588" cy="852588"/>
          </a:xfrm>
          <a:prstGeom prst="rect">
            <a:avLst/>
          </a:prstGeom>
        </p:spPr>
      </p:pic>
      <p:pic>
        <p:nvPicPr>
          <p:cNvPr id="4" name="Kép 3">
            <a:extLst>
              <a:ext uri="{FF2B5EF4-FFF2-40B4-BE49-F238E27FC236}">
                <a16:creationId xmlns:a16="http://schemas.microsoft.com/office/drawing/2014/main" id="{A8E8D82A-DD87-054B-B700-F7023E274E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2064" y="860129"/>
            <a:ext cx="858652" cy="829170"/>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id="{094084B2-C09D-3A45-83FB-93F96AA41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6878" y="837571"/>
            <a:ext cx="905449" cy="86429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3DD3977-0E33-6A49-9AFC-196E69F1CF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4184" y="5504544"/>
            <a:ext cx="2972256" cy="1031770"/>
          </a:xfrm>
          <a:prstGeom prst="rect">
            <a:avLst/>
          </a:prstGeom>
        </p:spPr>
      </p:pic>
    </p:spTree>
    <p:extLst>
      <p:ext uri="{BB962C8B-B14F-4D97-AF65-F5344CB8AC3E}">
        <p14:creationId xmlns:p14="http://schemas.microsoft.com/office/powerpoint/2010/main" val="41195954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92" name="Rectangle 4">
            <a:extLst>
              <a:ext uri="{FF2B5EF4-FFF2-40B4-BE49-F238E27FC236}">
                <a16:creationId xmlns:a16="http://schemas.microsoft.com/office/drawing/2014/main" id="{02DF3F0F-1905-374E-B4F0-9D90EE151D2D}"/>
              </a:ext>
            </a:extLst>
          </p:cNvPr>
          <p:cNvSpPr>
            <a:spLocks noChangeArrowheads="1"/>
          </p:cNvSpPr>
          <p:nvPr/>
        </p:nvSpPr>
        <p:spPr bwMode="auto">
          <a:xfrm>
            <a:off x="4712518" y="6248400"/>
            <a:ext cx="325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de-DE" altLang="hu-HU" sz="2400">
              <a:solidFill>
                <a:srgbClr val="294143"/>
              </a:solidFill>
            </a:endParaRPr>
          </a:p>
        </p:txBody>
      </p:sp>
      <p:sp>
        <p:nvSpPr>
          <p:cNvPr id="93" name="Rectangle 3">
            <a:extLst>
              <a:ext uri="{FF2B5EF4-FFF2-40B4-BE49-F238E27FC236}">
                <a16:creationId xmlns:a16="http://schemas.microsoft.com/office/drawing/2014/main" id="{CF3E7ECB-F46D-F54D-A5C0-B7ED6E8974C8}"/>
              </a:ext>
            </a:extLst>
          </p:cNvPr>
          <p:cNvSpPr>
            <a:spLocks noChangeArrowheads="1"/>
          </p:cNvSpPr>
          <p:nvPr/>
        </p:nvSpPr>
        <p:spPr bwMode="auto">
          <a:xfrm>
            <a:off x="1959793" y="3124200"/>
            <a:ext cx="4114800" cy="3124200"/>
          </a:xfrm>
          <a:prstGeom prst="rect">
            <a:avLst/>
          </a:prstGeom>
          <a:solidFill>
            <a:srgbClr val="FFC000"/>
          </a:solidFill>
          <a:ln w="12700">
            <a:solidFill>
              <a:srgbClr val="00B050"/>
            </a:solidFill>
            <a:miter lim="800000"/>
            <a:headEnd type="none" w="sm" len="sm"/>
            <a:tailEnd type="none" w="sm" len="sm"/>
          </a:ln>
        </p:spPr>
        <p:txBody>
          <a:bodyPr wrap="none"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hu-HU" altLang="hu-HU" sz="1800" kern="0">
              <a:solidFill>
                <a:srgbClr val="294143"/>
              </a:solidFill>
            </a:endParaRPr>
          </a:p>
        </p:txBody>
      </p:sp>
      <p:sp>
        <p:nvSpPr>
          <p:cNvPr id="94" name="Rectangle 4">
            <a:extLst>
              <a:ext uri="{FF2B5EF4-FFF2-40B4-BE49-F238E27FC236}">
                <a16:creationId xmlns:a16="http://schemas.microsoft.com/office/drawing/2014/main" id="{E3A86D7B-9E25-B040-A1E9-75301F47E743}"/>
              </a:ext>
            </a:extLst>
          </p:cNvPr>
          <p:cNvSpPr>
            <a:spLocks noChangeArrowheads="1"/>
          </p:cNvSpPr>
          <p:nvPr/>
        </p:nvSpPr>
        <p:spPr bwMode="auto">
          <a:xfrm>
            <a:off x="8208193" y="3124200"/>
            <a:ext cx="914400" cy="3124200"/>
          </a:xfrm>
          <a:prstGeom prst="rect">
            <a:avLst/>
          </a:prstGeom>
          <a:solidFill>
            <a:srgbClr val="FF0000"/>
          </a:solidFill>
          <a:ln w="12700">
            <a:solidFill>
              <a:srgbClr val="000000"/>
            </a:solidFill>
            <a:miter lim="800000"/>
            <a:headEnd type="none" w="sm" len="sm"/>
            <a:tailEnd type="none" w="sm" len="sm"/>
          </a:ln>
        </p:spPr>
        <p:txBody>
          <a:bodyPr wrap="none" anchor="ct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hu-HU" altLang="hu-HU" sz="1800" kern="0">
              <a:solidFill>
                <a:srgbClr val="294143"/>
              </a:solidFill>
            </a:endParaRPr>
          </a:p>
        </p:txBody>
      </p:sp>
      <p:sp>
        <p:nvSpPr>
          <p:cNvPr id="95" name="Rectangle 5">
            <a:extLst>
              <a:ext uri="{FF2B5EF4-FFF2-40B4-BE49-F238E27FC236}">
                <a16:creationId xmlns:a16="http://schemas.microsoft.com/office/drawing/2014/main" id="{28C38C81-E111-664B-8FFA-80B092929271}"/>
              </a:ext>
            </a:extLst>
          </p:cNvPr>
          <p:cNvSpPr>
            <a:spLocks noChangeArrowheads="1"/>
          </p:cNvSpPr>
          <p:nvPr/>
        </p:nvSpPr>
        <p:spPr bwMode="auto">
          <a:xfrm>
            <a:off x="6226993" y="3124200"/>
            <a:ext cx="1828800" cy="3124200"/>
          </a:xfrm>
          <a:prstGeom prst="rect">
            <a:avLst/>
          </a:prstGeom>
          <a:solidFill>
            <a:srgbClr val="CCFF33"/>
          </a:solidFill>
          <a:ln w="12700">
            <a:solidFill>
              <a:srgbClr val="000000"/>
            </a:solidFill>
            <a:miter lim="800000"/>
            <a:headEnd type="none" w="sm" len="sm"/>
            <a:tailEnd type="none" w="sm" len="sm"/>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endParaRPr lang="hu-HU" altLang="hu-HU" sz="2400" kern="0">
              <a:solidFill>
                <a:srgbClr val="294143"/>
              </a:solidFill>
            </a:endParaRPr>
          </a:p>
        </p:txBody>
      </p:sp>
      <p:sp>
        <p:nvSpPr>
          <p:cNvPr id="96" name="Line 6">
            <a:extLst>
              <a:ext uri="{FF2B5EF4-FFF2-40B4-BE49-F238E27FC236}">
                <a16:creationId xmlns:a16="http://schemas.microsoft.com/office/drawing/2014/main" id="{7F26F48F-9925-AB44-AFD8-011460AA158D}"/>
              </a:ext>
            </a:extLst>
          </p:cNvPr>
          <p:cNvSpPr>
            <a:spLocks noChangeShapeType="1"/>
          </p:cNvSpPr>
          <p:nvPr/>
        </p:nvSpPr>
        <p:spPr bwMode="auto">
          <a:xfrm>
            <a:off x="6150793" y="3124200"/>
            <a:ext cx="0" cy="3200400"/>
          </a:xfrm>
          <a:prstGeom prst="line">
            <a:avLst/>
          </a:prstGeom>
          <a:noFill/>
          <a:ln w="12700">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defRPr/>
            </a:pPr>
            <a:endParaRPr lang="hu-HU" sz="1800" kern="0">
              <a:solidFill>
                <a:srgbClr val="294143"/>
              </a:solidFill>
            </a:endParaRPr>
          </a:p>
        </p:txBody>
      </p:sp>
      <p:sp>
        <p:nvSpPr>
          <p:cNvPr id="97" name="Line 7">
            <a:extLst>
              <a:ext uri="{FF2B5EF4-FFF2-40B4-BE49-F238E27FC236}">
                <a16:creationId xmlns:a16="http://schemas.microsoft.com/office/drawing/2014/main" id="{296CEC2F-F324-444C-A024-8CC2B27D66B0}"/>
              </a:ext>
            </a:extLst>
          </p:cNvPr>
          <p:cNvSpPr>
            <a:spLocks noChangeShapeType="1"/>
          </p:cNvSpPr>
          <p:nvPr/>
        </p:nvSpPr>
        <p:spPr bwMode="auto">
          <a:xfrm>
            <a:off x="8131993" y="3124200"/>
            <a:ext cx="0" cy="312420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defRPr/>
            </a:pPr>
            <a:endParaRPr lang="hu-HU" sz="1800" kern="0">
              <a:solidFill>
                <a:srgbClr val="294143"/>
              </a:solidFill>
            </a:endParaRPr>
          </a:p>
        </p:txBody>
      </p:sp>
      <p:sp>
        <p:nvSpPr>
          <p:cNvPr id="98" name="Text Box 8">
            <a:extLst>
              <a:ext uri="{FF2B5EF4-FFF2-40B4-BE49-F238E27FC236}">
                <a16:creationId xmlns:a16="http://schemas.microsoft.com/office/drawing/2014/main" id="{D943B27C-6B3F-0240-8A9D-3E1654C511E0}"/>
              </a:ext>
            </a:extLst>
          </p:cNvPr>
          <p:cNvSpPr txBox="1">
            <a:spLocks noChangeArrowheads="1"/>
          </p:cNvSpPr>
          <p:nvPr/>
        </p:nvSpPr>
        <p:spPr bwMode="auto">
          <a:xfrm>
            <a:off x="5261793" y="1825625"/>
            <a:ext cx="1927225" cy="5238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2800" kern="0">
                <a:solidFill>
                  <a:srgbClr val="294143"/>
                </a:solidFill>
              </a:rPr>
              <a:t>TBW ~ 40L</a:t>
            </a:r>
            <a:endParaRPr lang="hu-HU" altLang="hu-HU" sz="1800" kern="0">
              <a:solidFill>
                <a:srgbClr val="294143"/>
              </a:solidFill>
            </a:endParaRPr>
          </a:p>
        </p:txBody>
      </p:sp>
      <p:sp>
        <p:nvSpPr>
          <p:cNvPr id="99" name="Text Box 9">
            <a:extLst>
              <a:ext uri="{FF2B5EF4-FFF2-40B4-BE49-F238E27FC236}">
                <a16:creationId xmlns:a16="http://schemas.microsoft.com/office/drawing/2014/main" id="{D1451939-49D3-FB4A-8268-793425510DE3}"/>
              </a:ext>
            </a:extLst>
          </p:cNvPr>
          <p:cNvSpPr txBox="1">
            <a:spLocks noChangeArrowheads="1"/>
          </p:cNvSpPr>
          <p:nvPr/>
        </p:nvSpPr>
        <p:spPr bwMode="auto">
          <a:xfrm>
            <a:off x="6382568" y="3124200"/>
            <a:ext cx="154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hu-HU" altLang="hu-HU" sz="1800" kern="0">
                <a:solidFill>
                  <a:srgbClr val="294143"/>
                </a:solidFill>
              </a:rPr>
              <a:t>Interstitial</a:t>
            </a:r>
          </a:p>
        </p:txBody>
      </p:sp>
      <p:sp>
        <p:nvSpPr>
          <p:cNvPr id="100" name="Text Box 10">
            <a:extLst>
              <a:ext uri="{FF2B5EF4-FFF2-40B4-BE49-F238E27FC236}">
                <a16:creationId xmlns:a16="http://schemas.microsoft.com/office/drawing/2014/main" id="{8B810ACB-B755-2140-BC2B-A22B170040C6}"/>
              </a:ext>
            </a:extLst>
          </p:cNvPr>
          <p:cNvSpPr txBox="1">
            <a:spLocks noChangeArrowheads="1"/>
          </p:cNvSpPr>
          <p:nvPr/>
        </p:nvSpPr>
        <p:spPr bwMode="auto">
          <a:xfrm>
            <a:off x="8384406" y="3141663"/>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I.v.</a:t>
            </a:r>
          </a:p>
        </p:txBody>
      </p:sp>
      <p:sp>
        <p:nvSpPr>
          <p:cNvPr id="101" name="Text Box 12">
            <a:extLst>
              <a:ext uri="{FF2B5EF4-FFF2-40B4-BE49-F238E27FC236}">
                <a16:creationId xmlns:a16="http://schemas.microsoft.com/office/drawing/2014/main" id="{C44CAD37-9548-0541-91FE-E5C25A4EC9DD}"/>
              </a:ext>
            </a:extLst>
          </p:cNvPr>
          <p:cNvSpPr txBox="1">
            <a:spLocks noChangeArrowheads="1"/>
          </p:cNvSpPr>
          <p:nvPr/>
        </p:nvSpPr>
        <p:spPr bwMode="auto">
          <a:xfrm>
            <a:off x="3901306" y="2362200"/>
            <a:ext cx="654050" cy="461963"/>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2400" kern="0">
                <a:solidFill>
                  <a:srgbClr val="294143"/>
                </a:solidFill>
              </a:rPr>
              <a:t>I. c.</a:t>
            </a:r>
            <a:endParaRPr lang="hu-HU" altLang="hu-HU" sz="1800" kern="0">
              <a:solidFill>
                <a:srgbClr val="294143"/>
              </a:solidFill>
            </a:endParaRPr>
          </a:p>
        </p:txBody>
      </p:sp>
      <p:sp>
        <p:nvSpPr>
          <p:cNvPr id="102" name="Text Box 13">
            <a:extLst>
              <a:ext uri="{FF2B5EF4-FFF2-40B4-BE49-F238E27FC236}">
                <a16:creationId xmlns:a16="http://schemas.microsoft.com/office/drawing/2014/main" id="{BD291628-7D05-074A-966D-4734B3D18C07}"/>
              </a:ext>
            </a:extLst>
          </p:cNvPr>
          <p:cNvSpPr txBox="1">
            <a:spLocks noChangeArrowheads="1"/>
          </p:cNvSpPr>
          <p:nvPr/>
        </p:nvSpPr>
        <p:spPr bwMode="auto">
          <a:xfrm>
            <a:off x="7822431" y="2362200"/>
            <a:ext cx="661987" cy="461963"/>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2400" kern="0">
                <a:solidFill>
                  <a:srgbClr val="294143"/>
                </a:solidFill>
              </a:rPr>
              <a:t>E.c.</a:t>
            </a:r>
            <a:endParaRPr lang="hu-HU" altLang="hu-HU" sz="1800" kern="0">
              <a:solidFill>
                <a:srgbClr val="294143"/>
              </a:solidFill>
            </a:endParaRPr>
          </a:p>
        </p:txBody>
      </p:sp>
      <p:sp>
        <p:nvSpPr>
          <p:cNvPr id="103" name="AutoShape 16">
            <a:extLst>
              <a:ext uri="{FF2B5EF4-FFF2-40B4-BE49-F238E27FC236}">
                <a16:creationId xmlns:a16="http://schemas.microsoft.com/office/drawing/2014/main" id="{17A5BF4B-584F-C844-A048-0B519FAAF023}"/>
              </a:ext>
            </a:extLst>
          </p:cNvPr>
          <p:cNvSpPr>
            <a:spLocks noChangeArrowheads="1"/>
          </p:cNvSpPr>
          <p:nvPr/>
        </p:nvSpPr>
        <p:spPr bwMode="auto">
          <a:xfrm rot="10808853">
            <a:off x="9046393" y="3581400"/>
            <a:ext cx="12192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fontAlgn="auto" hangingPunct="1">
              <a:spcBef>
                <a:spcPts val="0"/>
              </a:spcBef>
              <a:spcAft>
                <a:spcPts val="0"/>
              </a:spcAft>
              <a:defRPr/>
            </a:pPr>
            <a:endParaRPr lang="hu-HU" sz="1800" kern="0">
              <a:solidFill>
                <a:srgbClr val="294143"/>
              </a:solidFill>
            </a:endParaRPr>
          </a:p>
        </p:txBody>
      </p:sp>
      <p:sp>
        <p:nvSpPr>
          <p:cNvPr id="104" name="Text Box 17">
            <a:extLst>
              <a:ext uri="{FF2B5EF4-FFF2-40B4-BE49-F238E27FC236}">
                <a16:creationId xmlns:a16="http://schemas.microsoft.com/office/drawing/2014/main" id="{C3C6A8CA-76DF-CF46-A50B-35555DDE2B0E}"/>
              </a:ext>
            </a:extLst>
          </p:cNvPr>
          <p:cNvSpPr txBox="1">
            <a:spLocks noChangeArrowheads="1"/>
          </p:cNvSpPr>
          <p:nvPr/>
        </p:nvSpPr>
        <p:spPr bwMode="auto">
          <a:xfrm>
            <a:off x="9427393" y="3810000"/>
            <a:ext cx="58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Coll</a:t>
            </a:r>
          </a:p>
        </p:txBody>
      </p:sp>
      <p:sp>
        <p:nvSpPr>
          <p:cNvPr id="105" name="Text Box 18">
            <a:extLst>
              <a:ext uri="{FF2B5EF4-FFF2-40B4-BE49-F238E27FC236}">
                <a16:creationId xmlns:a16="http://schemas.microsoft.com/office/drawing/2014/main" id="{3ECD9B6D-23A3-D64B-B74F-3F56C624A4A1}"/>
              </a:ext>
            </a:extLst>
          </p:cNvPr>
          <p:cNvSpPr txBox="1">
            <a:spLocks noChangeArrowheads="1"/>
          </p:cNvSpPr>
          <p:nvPr/>
        </p:nvSpPr>
        <p:spPr bwMode="auto">
          <a:xfrm>
            <a:off x="9427393" y="4724400"/>
            <a:ext cx="74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Cryst.</a:t>
            </a:r>
          </a:p>
        </p:txBody>
      </p:sp>
      <p:sp>
        <p:nvSpPr>
          <p:cNvPr id="106" name="Text Box 19">
            <a:extLst>
              <a:ext uri="{FF2B5EF4-FFF2-40B4-BE49-F238E27FC236}">
                <a16:creationId xmlns:a16="http://schemas.microsoft.com/office/drawing/2014/main" id="{B7EFE864-91C1-DF45-A807-FF9A76668802}"/>
              </a:ext>
            </a:extLst>
          </p:cNvPr>
          <p:cNvSpPr txBox="1">
            <a:spLocks noChangeArrowheads="1"/>
          </p:cNvSpPr>
          <p:nvPr/>
        </p:nvSpPr>
        <p:spPr bwMode="auto">
          <a:xfrm>
            <a:off x="9427393" y="5638800"/>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5%D</a:t>
            </a:r>
          </a:p>
        </p:txBody>
      </p:sp>
      <p:sp>
        <p:nvSpPr>
          <p:cNvPr id="107" name="AutoShape 20">
            <a:extLst>
              <a:ext uri="{FF2B5EF4-FFF2-40B4-BE49-F238E27FC236}">
                <a16:creationId xmlns:a16="http://schemas.microsoft.com/office/drawing/2014/main" id="{61C5A0F6-0883-B840-8C46-ECB2C6BB97BA}"/>
              </a:ext>
            </a:extLst>
          </p:cNvPr>
          <p:cNvSpPr>
            <a:spLocks noChangeArrowheads="1"/>
          </p:cNvSpPr>
          <p:nvPr/>
        </p:nvSpPr>
        <p:spPr bwMode="auto">
          <a:xfrm rot="10808853">
            <a:off x="9046393" y="4495800"/>
            <a:ext cx="12192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fontAlgn="auto" hangingPunct="1">
              <a:spcBef>
                <a:spcPts val="0"/>
              </a:spcBef>
              <a:spcAft>
                <a:spcPts val="0"/>
              </a:spcAft>
              <a:defRPr/>
            </a:pPr>
            <a:endParaRPr lang="hu-HU" sz="1800" kern="0">
              <a:solidFill>
                <a:srgbClr val="294143"/>
              </a:solidFill>
            </a:endParaRPr>
          </a:p>
        </p:txBody>
      </p:sp>
      <p:sp>
        <p:nvSpPr>
          <p:cNvPr id="108" name="AutoShape 21">
            <a:extLst>
              <a:ext uri="{FF2B5EF4-FFF2-40B4-BE49-F238E27FC236}">
                <a16:creationId xmlns:a16="http://schemas.microsoft.com/office/drawing/2014/main" id="{F10B7DAB-0EA3-934E-B2E8-DC55E701972F}"/>
              </a:ext>
            </a:extLst>
          </p:cNvPr>
          <p:cNvSpPr>
            <a:spLocks noChangeArrowheads="1"/>
          </p:cNvSpPr>
          <p:nvPr/>
        </p:nvSpPr>
        <p:spPr bwMode="auto">
          <a:xfrm rot="10808853">
            <a:off x="9046393" y="5410200"/>
            <a:ext cx="12192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fontAlgn="auto" hangingPunct="1">
              <a:spcBef>
                <a:spcPts val="0"/>
              </a:spcBef>
              <a:spcAft>
                <a:spcPts val="0"/>
              </a:spcAft>
              <a:defRPr/>
            </a:pPr>
            <a:endParaRPr lang="hu-HU" sz="1800" kern="0">
              <a:solidFill>
                <a:srgbClr val="294143"/>
              </a:solidFill>
            </a:endParaRPr>
          </a:p>
        </p:txBody>
      </p:sp>
      <p:sp>
        <p:nvSpPr>
          <p:cNvPr id="109" name="AutoShape 22">
            <a:extLst>
              <a:ext uri="{FF2B5EF4-FFF2-40B4-BE49-F238E27FC236}">
                <a16:creationId xmlns:a16="http://schemas.microsoft.com/office/drawing/2014/main" id="{0FDCB21E-04A5-7B4A-9A51-3AE948F2A598}"/>
              </a:ext>
            </a:extLst>
          </p:cNvPr>
          <p:cNvSpPr>
            <a:spLocks noChangeArrowheads="1"/>
          </p:cNvSpPr>
          <p:nvPr/>
        </p:nvSpPr>
        <p:spPr bwMode="auto">
          <a:xfrm>
            <a:off x="7522393" y="5638800"/>
            <a:ext cx="1143000" cy="381000"/>
          </a:xfrm>
          <a:prstGeom prst="leftArrow">
            <a:avLst>
              <a:gd name="adj1" fmla="val 50000"/>
              <a:gd name="adj2" fmla="val 75000"/>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endParaRPr lang="hu-HU" altLang="hu-HU" sz="2400" kern="0">
              <a:solidFill>
                <a:srgbClr val="294143"/>
              </a:solidFill>
            </a:endParaRPr>
          </a:p>
        </p:txBody>
      </p:sp>
      <p:sp>
        <p:nvSpPr>
          <p:cNvPr id="110" name="AutoShape 23">
            <a:extLst>
              <a:ext uri="{FF2B5EF4-FFF2-40B4-BE49-F238E27FC236}">
                <a16:creationId xmlns:a16="http://schemas.microsoft.com/office/drawing/2014/main" id="{761526A0-AD41-5C46-933F-3B644C74B100}"/>
              </a:ext>
            </a:extLst>
          </p:cNvPr>
          <p:cNvSpPr>
            <a:spLocks noChangeArrowheads="1"/>
          </p:cNvSpPr>
          <p:nvPr/>
        </p:nvSpPr>
        <p:spPr bwMode="auto">
          <a:xfrm>
            <a:off x="5617393" y="5638800"/>
            <a:ext cx="1143000" cy="381000"/>
          </a:xfrm>
          <a:prstGeom prst="leftArrow">
            <a:avLst>
              <a:gd name="adj1" fmla="val 50000"/>
              <a:gd name="adj2" fmla="val 75000"/>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endParaRPr lang="hu-HU" altLang="hu-HU" sz="2400" kern="0">
              <a:solidFill>
                <a:srgbClr val="294143"/>
              </a:solidFill>
            </a:endParaRPr>
          </a:p>
        </p:txBody>
      </p:sp>
      <p:sp>
        <p:nvSpPr>
          <p:cNvPr id="111" name="Text Box 24">
            <a:extLst>
              <a:ext uri="{FF2B5EF4-FFF2-40B4-BE49-F238E27FC236}">
                <a16:creationId xmlns:a16="http://schemas.microsoft.com/office/drawing/2014/main" id="{669A2DB9-2B34-174F-AC4D-F6EBFF243D29}"/>
              </a:ext>
            </a:extLst>
          </p:cNvPr>
          <p:cNvSpPr txBox="1">
            <a:spLocks noChangeArrowheads="1"/>
          </p:cNvSpPr>
          <p:nvPr/>
        </p:nvSpPr>
        <p:spPr bwMode="auto">
          <a:xfrm>
            <a:off x="8284393" y="54102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1/8</a:t>
            </a:r>
          </a:p>
        </p:txBody>
      </p:sp>
      <p:sp>
        <p:nvSpPr>
          <p:cNvPr id="112" name="Text Box 25">
            <a:extLst>
              <a:ext uri="{FF2B5EF4-FFF2-40B4-BE49-F238E27FC236}">
                <a16:creationId xmlns:a16="http://schemas.microsoft.com/office/drawing/2014/main" id="{8175DA68-FA89-BF42-91AF-AFC7FDCC7CFC}"/>
              </a:ext>
            </a:extLst>
          </p:cNvPr>
          <p:cNvSpPr txBox="1">
            <a:spLocks noChangeArrowheads="1"/>
          </p:cNvSpPr>
          <p:nvPr/>
        </p:nvSpPr>
        <p:spPr bwMode="auto">
          <a:xfrm>
            <a:off x="6684193" y="54102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2/8</a:t>
            </a:r>
          </a:p>
        </p:txBody>
      </p:sp>
      <p:sp>
        <p:nvSpPr>
          <p:cNvPr id="113" name="Text Box 26">
            <a:extLst>
              <a:ext uri="{FF2B5EF4-FFF2-40B4-BE49-F238E27FC236}">
                <a16:creationId xmlns:a16="http://schemas.microsoft.com/office/drawing/2014/main" id="{2B8458B8-CEFF-D744-9801-B1D0AAB6559E}"/>
              </a:ext>
            </a:extLst>
          </p:cNvPr>
          <p:cNvSpPr txBox="1">
            <a:spLocks noChangeArrowheads="1"/>
          </p:cNvSpPr>
          <p:nvPr/>
        </p:nvSpPr>
        <p:spPr bwMode="auto">
          <a:xfrm>
            <a:off x="5083993" y="54102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5/8</a:t>
            </a:r>
          </a:p>
        </p:txBody>
      </p:sp>
      <p:sp>
        <p:nvSpPr>
          <p:cNvPr id="114" name="AutoShape 27">
            <a:extLst>
              <a:ext uri="{FF2B5EF4-FFF2-40B4-BE49-F238E27FC236}">
                <a16:creationId xmlns:a16="http://schemas.microsoft.com/office/drawing/2014/main" id="{3511C80F-FCF6-9844-99C1-D2643E50E2F5}"/>
              </a:ext>
            </a:extLst>
          </p:cNvPr>
          <p:cNvSpPr>
            <a:spLocks noChangeArrowheads="1"/>
          </p:cNvSpPr>
          <p:nvPr/>
        </p:nvSpPr>
        <p:spPr bwMode="auto">
          <a:xfrm>
            <a:off x="7522393" y="4724400"/>
            <a:ext cx="1143000" cy="381000"/>
          </a:xfrm>
          <a:prstGeom prst="leftArrow">
            <a:avLst>
              <a:gd name="adj1" fmla="val 50000"/>
              <a:gd name="adj2" fmla="val 75000"/>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endParaRPr lang="hu-HU" altLang="hu-HU" sz="2400" kern="0">
              <a:solidFill>
                <a:srgbClr val="294143"/>
              </a:solidFill>
            </a:endParaRPr>
          </a:p>
        </p:txBody>
      </p:sp>
      <p:sp>
        <p:nvSpPr>
          <p:cNvPr id="115" name="Text Box 28">
            <a:extLst>
              <a:ext uri="{FF2B5EF4-FFF2-40B4-BE49-F238E27FC236}">
                <a16:creationId xmlns:a16="http://schemas.microsoft.com/office/drawing/2014/main" id="{69706CDC-AB35-1B45-AE81-7CFE8F9D60B8}"/>
              </a:ext>
            </a:extLst>
          </p:cNvPr>
          <p:cNvSpPr txBox="1">
            <a:spLocks noChangeArrowheads="1"/>
          </p:cNvSpPr>
          <p:nvPr/>
        </p:nvSpPr>
        <p:spPr bwMode="auto">
          <a:xfrm>
            <a:off x="8284393" y="44958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1/4</a:t>
            </a:r>
          </a:p>
        </p:txBody>
      </p:sp>
      <p:sp>
        <p:nvSpPr>
          <p:cNvPr id="116" name="Text Box 29">
            <a:extLst>
              <a:ext uri="{FF2B5EF4-FFF2-40B4-BE49-F238E27FC236}">
                <a16:creationId xmlns:a16="http://schemas.microsoft.com/office/drawing/2014/main" id="{80F90265-34D4-2B4B-B8A5-185CB0A2A765}"/>
              </a:ext>
            </a:extLst>
          </p:cNvPr>
          <p:cNvSpPr txBox="1">
            <a:spLocks noChangeArrowheads="1"/>
          </p:cNvSpPr>
          <p:nvPr/>
        </p:nvSpPr>
        <p:spPr bwMode="auto">
          <a:xfrm>
            <a:off x="6760393" y="44958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3/4</a:t>
            </a:r>
          </a:p>
        </p:txBody>
      </p:sp>
      <p:sp>
        <p:nvSpPr>
          <p:cNvPr id="117" name="Text Box 30">
            <a:extLst>
              <a:ext uri="{FF2B5EF4-FFF2-40B4-BE49-F238E27FC236}">
                <a16:creationId xmlns:a16="http://schemas.microsoft.com/office/drawing/2014/main" id="{C628A1B1-D8FA-F241-85F3-CAB1D725C969}"/>
              </a:ext>
            </a:extLst>
          </p:cNvPr>
          <p:cNvSpPr txBox="1">
            <a:spLocks noChangeArrowheads="1"/>
          </p:cNvSpPr>
          <p:nvPr/>
        </p:nvSpPr>
        <p:spPr bwMode="auto">
          <a:xfrm>
            <a:off x="8284393" y="37338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800" kern="0">
                <a:solidFill>
                  <a:srgbClr val="294143"/>
                </a:solidFill>
              </a:rPr>
              <a:t>1/1</a:t>
            </a:r>
          </a:p>
        </p:txBody>
      </p:sp>
      <p:cxnSp>
        <p:nvCxnSpPr>
          <p:cNvPr id="118" name="Egyenes összekötő 34">
            <a:extLst>
              <a:ext uri="{FF2B5EF4-FFF2-40B4-BE49-F238E27FC236}">
                <a16:creationId xmlns:a16="http://schemas.microsoft.com/office/drawing/2014/main" id="{FBBD2097-429C-E344-BE92-6C510474EFF2}"/>
              </a:ext>
            </a:extLst>
          </p:cNvPr>
          <p:cNvCxnSpPr>
            <a:cxnSpLocks noChangeShapeType="1"/>
            <a:stCxn id="101" idx="2"/>
          </p:cNvCxnSpPr>
          <p:nvPr/>
        </p:nvCxnSpPr>
        <p:spPr bwMode="auto">
          <a:xfrm rot="5400000">
            <a:off x="4069581" y="2965450"/>
            <a:ext cx="300037"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9" name="Egyenes összekötő 36">
            <a:extLst>
              <a:ext uri="{FF2B5EF4-FFF2-40B4-BE49-F238E27FC236}">
                <a16:creationId xmlns:a16="http://schemas.microsoft.com/office/drawing/2014/main" id="{822851E0-C1C3-D041-89F7-1471C3BD28DD}"/>
              </a:ext>
            </a:extLst>
          </p:cNvPr>
          <p:cNvCxnSpPr>
            <a:cxnSpLocks noChangeShapeType="1"/>
            <a:stCxn id="102" idx="2"/>
            <a:endCxn id="99" idx="0"/>
          </p:cNvCxnSpPr>
          <p:nvPr/>
        </p:nvCxnSpPr>
        <p:spPr bwMode="auto">
          <a:xfrm flipH="1">
            <a:off x="7154093" y="2824163"/>
            <a:ext cx="1000125" cy="3000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0" name="Egyenes összekötő 38">
            <a:extLst>
              <a:ext uri="{FF2B5EF4-FFF2-40B4-BE49-F238E27FC236}">
                <a16:creationId xmlns:a16="http://schemas.microsoft.com/office/drawing/2014/main" id="{E3182AC3-4948-B74B-8385-508ADDD8CBDE}"/>
              </a:ext>
            </a:extLst>
          </p:cNvPr>
          <p:cNvCxnSpPr>
            <a:cxnSpLocks noChangeShapeType="1"/>
            <a:stCxn id="102" idx="2"/>
            <a:endCxn id="100" idx="0"/>
          </p:cNvCxnSpPr>
          <p:nvPr/>
        </p:nvCxnSpPr>
        <p:spPr bwMode="auto">
          <a:xfrm>
            <a:off x="8153425" y="2824163"/>
            <a:ext cx="477203" cy="317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1" name="Egyenes összekötő 42">
            <a:extLst>
              <a:ext uri="{FF2B5EF4-FFF2-40B4-BE49-F238E27FC236}">
                <a16:creationId xmlns:a16="http://schemas.microsoft.com/office/drawing/2014/main" id="{78B30245-F98E-AB41-86C8-6DBC44B5D6FD}"/>
              </a:ext>
            </a:extLst>
          </p:cNvPr>
          <p:cNvCxnSpPr>
            <a:cxnSpLocks noChangeShapeType="1"/>
            <a:stCxn id="98" idx="2"/>
            <a:endCxn id="101" idx="3"/>
          </p:cNvCxnSpPr>
          <p:nvPr/>
        </p:nvCxnSpPr>
        <p:spPr bwMode="auto">
          <a:xfrm flipH="1">
            <a:off x="4555356" y="2349500"/>
            <a:ext cx="1670050" cy="244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2" name="Egyenes összekötő 44">
            <a:extLst>
              <a:ext uri="{FF2B5EF4-FFF2-40B4-BE49-F238E27FC236}">
                <a16:creationId xmlns:a16="http://schemas.microsoft.com/office/drawing/2014/main" id="{4C564B4A-2A8A-0945-B693-B059436F2C2D}"/>
              </a:ext>
            </a:extLst>
          </p:cNvPr>
          <p:cNvCxnSpPr>
            <a:cxnSpLocks noChangeShapeType="1"/>
            <a:stCxn id="98" idx="2"/>
            <a:endCxn id="102" idx="1"/>
          </p:cNvCxnSpPr>
          <p:nvPr/>
        </p:nvCxnSpPr>
        <p:spPr bwMode="auto">
          <a:xfrm>
            <a:off x="6225406" y="2349500"/>
            <a:ext cx="1597025" cy="244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pic>
        <p:nvPicPr>
          <p:cNvPr id="123" name="Picture 9">
            <a:extLst>
              <a:ext uri="{FF2B5EF4-FFF2-40B4-BE49-F238E27FC236}">
                <a16:creationId xmlns:a16="http://schemas.microsoft.com/office/drawing/2014/main" id="{9D87018C-3E89-6C4F-84B2-17A29CE6C36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9696" y="260350"/>
            <a:ext cx="6478588" cy="13446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Rectangle 10">
            <a:extLst>
              <a:ext uri="{FF2B5EF4-FFF2-40B4-BE49-F238E27FC236}">
                <a16:creationId xmlns:a16="http://schemas.microsoft.com/office/drawing/2014/main" id="{B907B746-443F-0146-A732-3595D82EE3A5}"/>
              </a:ext>
            </a:extLst>
          </p:cNvPr>
          <p:cNvSpPr>
            <a:spLocks noChangeArrowheads="1"/>
          </p:cNvSpPr>
          <p:nvPr/>
        </p:nvSpPr>
        <p:spPr bwMode="auto">
          <a:xfrm>
            <a:off x="7247484" y="1625600"/>
            <a:ext cx="342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hu-HU" altLang="hu-HU" sz="1600" i="1" kern="0">
                <a:solidFill>
                  <a:srgbClr val="294143"/>
                </a:solidFill>
              </a:rPr>
              <a:t>J Physiol May 5, 1896 19 (4) 312-326</a:t>
            </a:r>
            <a:r>
              <a:rPr lang="hu-HU" altLang="hu-HU" sz="1600" kern="0">
                <a:solidFill>
                  <a:srgbClr val="294143"/>
                </a:solidFill>
              </a:rPr>
              <a:t> </a:t>
            </a:r>
          </a:p>
        </p:txBody>
      </p:sp>
      <p:sp>
        <p:nvSpPr>
          <p:cNvPr id="125" name="Ellipszis feliratnak 12">
            <a:extLst>
              <a:ext uri="{FF2B5EF4-FFF2-40B4-BE49-F238E27FC236}">
                <a16:creationId xmlns:a16="http://schemas.microsoft.com/office/drawing/2014/main" id="{978FBCC9-62E3-5D4A-B18C-66ABCA658608}"/>
              </a:ext>
            </a:extLst>
          </p:cNvPr>
          <p:cNvSpPr>
            <a:spLocks noChangeArrowheads="1"/>
          </p:cNvSpPr>
          <p:nvPr/>
        </p:nvSpPr>
        <p:spPr bwMode="auto">
          <a:xfrm>
            <a:off x="3677468" y="5432425"/>
            <a:ext cx="2695575" cy="725488"/>
          </a:xfrm>
          <a:prstGeom prst="wedgeEllipseCallout">
            <a:avLst>
              <a:gd name="adj1" fmla="val 150454"/>
              <a:gd name="adj2" fmla="val 6296"/>
            </a:avLst>
          </a:prstGeom>
          <a:solidFill>
            <a:srgbClr val="FFFFFF"/>
          </a:solidFill>
          <a:ln w="28575">
            <a:solidFill>
              <a:srgbClr val="0070C0"/>
            </a:solidFill>
            <a:round/>
            <a:headEnd type="none" w="sm" len="sm"/>
            <a:tailEnd type="none" w="sm" len="sm"/>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hu-HU" altLang="hu-HU" sz="1800" b="1" kern="0">
                <a:solidFill>
                  <a:srgbClr val="294143"/>
                </a:solidFill>
              </a:rPr>
              <a:t>If your patient is thirsty..</a:t>
            </a:r>
          </a:p>
        </p:txBody>
      </p:sp>
      <p:sp>
        <p:nvSpPr>
          <p:cNvPr id="126" name="Ellipszis feliratnak 12">
            <a:extLst>
              <a:ext uri="{FF2B5EF4-FFF2-40B4-BE49-F238E27FC236}">
                <a16:creationId xmlns:a16="http://schemas.microsoft.com/office/drawing/2014/main" id="{94636E61-9C43-454D-AD95-246924BC693C}"/>
              </a:ext>
            </a:extLst>
          </p:cNvPr>
          <p:cNvSpPr>
            <a:spLocks noChangeArrowheads="1"/>
          </p:cNvSpPr>
          <p:nvPr/>
        </p:nvSpPr>
        <p:spPr bwMode="auto">
          <a:xfrm>
            <a:off x="3317106" y="4076700"/>
            <a:ext cx="2695575" cy="725488"/>
          </a:xfrm>
          <a:prstGeom prst="wedgeEllipseCallout">
            <a:avLst>
              <a:gd name="adj1" fmla="val 162426"/>
              <a:gd name="adj2" fmla="val 61940"/>
            </a:avLst>
          </a:prstGeom>
          <a:solidFill>
            <a:srgbClr val="FFFFFF"/>
          </a:solidFill>
          <a:ln w="28575">
            <a:solidFill>
              <a:srgbClr val="0070C0"/>
            </a:solidFill>
            <a:round/>
            <a:headEnd type="none" w="sm" len="sm"/>
            <a:tailEnd type="none" w="sm" len="sm"/>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hu-HU" altLang="hu-HU" sz="1800" b="1" kern="0">
                <a:solidFill>
                  <a:srgbClr val="294143"/>
                </a:solidFill>
              </a:rPr>
              <a:t>If your patient is thirsty..</a:t>
            </a:r>
          </a:p>
        </p:txBody>
      </p:sp>
      <p:sp>
        <p:nvSpPr>
          <p:cNvPr id="127" name="Ellipszis feliratnak 12">
            <a:extLst>
              <a:ext uri="{FF2B5EF4-FFF2-40B4-BE49-F238E27FC236}">
                <a16:creationId xmlns:a16="http://schemas.microsoft.com/office/drawing/2014/main" id="{31FBF005-FE77-5C4A-852F-D961BDA379C9}"/>
              </a:ext>
            </a:extLst>
          </p:cNvPr>
          <p:cNvSpPr>
            <a:spLocks noChangeArrowheads="1"/>
          </p:cNvSpPr>
          <p:nvPr/>
        </p:nvSpPr>
        <p:spPr bwMode="auto">
          <a:xfrm>
            <a:off x="3317106" y="4076700"/>
            <a:ext cx="2695575" cy="725488"/>
          </a:xfrm>
          <a:prstGeom prst="wedgeEllipseCallout">
            <a:avLst>
              <a:gd name="adj1" fmla="val 159931"/>
              <a:gd name="adj2" fmla="val -56769"/>
            </a:avLst>
          </a:prstGeom>
          <a:solidFill>
            <a:srgbClr val="FFFFFF"/>
          </a:solidFill>
          <a:ln w="28575">
            <a:solidFill>
              <a:srgbClr val="0070C0"/>
            </a:solidFill>
            <a:round/>
            <a:headEnd type="none" w="sm" len="sm"/>
            <a:tailEnd type="none" w="sm" len="sm"/>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hu-HU" altLang="hu-HU" sz="1800" b="1" kern="0">
                <a:solidFill>
                  <a:srgbClr val="294143"/>
                </a:solidFill>
              </a:rPr>
              <a:t>In case of hypovolemia</a:t>
            </a:r>
          </a:p>
        </p:txBody>
      </p:sp>
      <p:sp>
        <p:nvSpPr>
          <p:cNvPr id="129" name="Lekerekített téglalap 2">
            <a:extLst>
              <a:ext uri="{FF2B5EF4-FFF2-40B4-BE49-F238E27FC236}">
                <a16:creationId xmlns:a16="http://schemas.microsoft.com/office/drawing/2014/main" id="{12C04D7A-0446-1743-88D5-5F8F4938CD32}"/>
              </a:ext>
            </a:extLst>
          </p:cNvPr>
          <p:cNvSpPr>
            <a:spLocks noChangeArrowheads="1"/>
          </p:cNvSpPr>
          <p:nvPr/>
        </p:nvSpPr>
        <p:spPr bwMode="auto">
          <a:xfrm>
            <a:off x="1224149" y="2060848"/>
            <a:ext cx="9577064" cy="1468165"/>
          </a:xfrm>
          <a:prstGeom prst="roundRect">
            <a:avLst>
              <a:gd name="adj" fmla="val 16667"/>
            </a:avLst>
          </a:prstGeom>
          <a:solidFill>
            <a:schemeClr val="bg1"/>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hu-HU" altLang="hu-HU" sz="4400" kern="0" dirty="0">
                <a:solidFill>
                  <a:srgbClr val="294143"/>
                </a:solidFill>
              </a:rPr>
              <a:t>„</a:t>
            </a:r>
            <a:r>
              <a:rPr lang="hu-HU" altLang="hu-HU" sz="4400" kern="0" dirty="0" err="1">
                <a:solidFill>
                  <a:srgbClr val="294143"/>
                </a:solidFill>
              </a:rPr>
              <a:t>Physiological</a:t>
            </a:r>
            <a:r>
              <a:rPr lang="hu-HU" altLang="hu-HU" sz="4400" kern="0" dirty="0">
                <a:solidFill>
                  <a:srgbClr val="294143"/>
                </a:solidFill>
              </a:rPr>
              <a:t>/</a:t>
            </a:r>
            <a:r>
              <a:rPr lang="hu-HU" altLang="hu-HU" sz="4400" kern="0" dirty="0" err="1">
                <a:solidFill>
                  <a:srgbClr val="294143"/>
                </a:solidFill>
              </a:rPr>
              <a:t>normal</a:t>
            </a:r>
            <a:r>
              <a:rPr lang="hu-HU" altLang="hu-HU" sz="4400" kern="0" dirty="0">
                <a:solidFill>
                  <a:srgbClr val="294143"/>
                </a:solidFill>
              </a:rPr>
              <a:t> </a:t>
            </a:r>
            <a:r>
              <a:rPr lang="hu-HU" altLang="hu-HU" sz="4400" kern="0" dirty="0" err="1">
                <a:solidFill>
                  <a:srgbClr val="294143"/>
                </a:solidFill>
              </a:rPr>
              <a:t>saline</a:t>
            </a:r>
            <a:r>
              <a:rPr lang="hu-HU" altLang="hu-HU" sz="4400" kern="0" dirty="0">
                <a:solidFill>
                  <a:srgbClr val="294143"/>
                </a:solidFill>
              </a:rPr>
              <a:t>” is </a:t>
            </a:r>
            <a:r>
              <a:rPr lang="hu-HU" altLang="hu-HU" sz="4400" b="1" kern="0" dirty="0">
                <a:solidFill>
                  <a:srgbClr val="294143"/>
                </a:solidFill>
              </a:rPr>
              <a:t>NOT</a:t>
            </a:r>
            <a:r>
              <a:rPr lang="hu-HU" altLang="hu-HU" sz="4400" kern="0" dirty="0">
                <a:solidFill>
                  <a:srgbClr val="294143"/>
                </a:solidFill>
              </a:rPr>
              <a:t> </a:t>
            </a:r>
            <a:r>
              <a:rPr lang="hu-HU" altLang="hu-HU" sz="4400" kern="0" dirty="0" err="1">
                <a:solidFill>
                  <a:srgbClr val="294143"/>
                </a:solidFill>
              </a:rPr>
              <a:t>physiological</a:t>
            </a:r>
            <a:r>
              <a:rPr lang="hu-HU" altLang="hu-HU" sz="4400" kern="0" dirty="0">
                <a:solidFill>
                  <a:srgbClr val="294143"/>
                </a:solidFill>
              </a:rPr>
              <a:t> (Cl:154 </a:t>
            </a:r>
            <a:r>
              <a:rPr lang="hu-HU" altLang="hu-HU" sz="4400" kern="0" dirty="0" err="1">
                <a:solidFill>
                  <a:srgbClr val="294143"/>
                </a:solidFill>
              </a:rPr>
              <a:t>mmol</a:t>
            </a:r>
            <a:r>
              <a:rPr lang="hu-HU" altLang="hu-HU" sz="4400" kern="0" dirty="0">
                <a:solidFill>
                  <a:srgbClr val="294143"/>
                </a:solidFill>
              </a:rPr>
              <a:t>/L)</a:t>
            </a:r>
            <a:endParaRPr lang="hu-HU" altLang="hu-HU" sz="4400" kern="0" baseline="-25000" dirty="0">
              <a:solidFill>
                <a:srgbClr val="294143"/>
              </a:solidFill>
            </a:endParaRPr>
          </a:p>
        </p:txBody>
      </p:sp>
    </p:spTree>
    <p:custDataLst>
      <p:tags r:id="rId1"/>
    </p:custDataLst>
    <p:extLst>
      <p:ext uri="{BB962C8B-B14F-4D97-AF65-F5344CB8AC3E}">
        <p14:creationId xmlns:p14="http://schemas.microsoft.com/office/powerpoint/2010/main" val="3526177833"/>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1+#ppt_w/2"/>
                                          </p:val>
                                        </p:tav>
                                        <p:tav tm="100000">
                                          <p:val>
                                            <p:strVal val="#ppt_x"/>
                                          </p:val>
                                        </p:tav>
                                      </p:tavLst>
                                    </p:anim>
                                    <p:anim calcmode="lin" valueType="num">
                                      <p:cBhvr additive="base">
                                        <p:cTn id="8" dur="500" fill="hold"/>
                                        <p:tgtEl>
                                          <p:spTgt spid="10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fill="hold"/>
                                        <p:tgtEl>
                                          <p:spTgt spid="107"/>
                                        </p:tgtEl>
                                        <p:attrNameLst>
                                          <p:attrName>ppt_x</p:attrName>
                                        </p:attrNameLst>
                                      </p:cBhvr>
                                      <p:tavLst>
                                        <p:tav tm="0">
                                          <p:val>
                                            <p:strVal val="1+#ppt_w/2"/>
                                          </p:val>
                                        </p:tav>
                                        <p:tav tm="100000">
                                          <p:val>
                                            <p:strVal val="#ppt_x"/>
                                          </p:val>
                                        </p:tav>
                                      </p:tavLst>
                                    </p:anim>
                                    <p:anim calcmode="lin" valueType="num">
                                      <p:cBhvr additive="base">
                                        <p:cTn id="12" dur="500" fill="hold"/>
                                        <p:tgtEl>
                                          <p:spTgt spid="10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1+#ppt_w/2"/>
                                          </p:val>
                                        </p:tav>
                                        <p:tav tm="100000">
                                          <p:val>
                                            <p:strVal val="#ppt_x"/>
                                          </p:val>
                                        </p:tav>
                                      </p:tavLst>
                                    </p:anim>
                                    <p:anim calcmode="lin" valueType="num">
                                      <p:cBhvr additive="base">
                                        <p:cTn id="16" dur="500" fill="hold"/>
                                        <p:tgtEl>
                                          <p:spTgt spid="103"/>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499"/>
                                          </p:stCondLst>
                                        </p:cTn>
                                        <p:tgtEl>
                                          <p:spTgt spid="1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500" fill="hold"/>
                                        <p:tgtEl>
                                          <p:spTgt spid="109"/>
                                        </p:tgtEl>
                                        <p:attrNameLst>
                                          <p:attrName>ppt_x</p:attrName>
                                        </p:attrNameLst>
                                      </p:cBhvr>
                                      <p:tavLst>
                                        <p:tav tm="0">
                                          <p:val>
                                            <p:strVal val="1+#ppt_w/2"/>
                                          </p:val>
                                        </p:tav>
                                        <p:tav tm="100000">
                                          <p:val>
                                            <p:strVal val="#ppt_x"/>
                                          </p:val>
                                        </p:tav>
                                      </p:tavLst>
                                    </p:anim>
                                    <p:anim calcmode="lin" valueType="num">
                                      <p:cBhvr additive="base">
                                        <p:cTn id="28" dur="500" fill="hold"/>
                                        <p:tgtEl>
                                          <p:spTgt spid="10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0"/>
                                        </p:tgtEl>
                                        <p:attrNameLst>
                                          <p:attrName>style.visibility</p:attrName>
                                        </p:attrNameLst>
                                      </p:cBhvr>
                                      <p:to>
                                        <p:strVal val="visible"/>
                                      </p:to>
                                    </p:set>
                                    <p:anim calcmode="lin" valueType="num">
                                      <p:cBhvr additive="base">
                                        <p:cTn id="31" dur="500" fill="hold"/>
                                        <p:tgtEl>
                                          <p:spTgt spid="110"/>
                                        </p:tgtEl>
                                        <p:attrNameLst>
                                          <p:attrName>ppt_x</p:attrName>
                                        </p:attrNameLst>
                                      </p:cBhvr>
                                      <p:tavLst>
                                        <p:tav tm="0">
                                          <p:val>
                                            <p:strVal val="1+#ppt_w/2"/>
                                          </p:val>
                                        </p:tav>
                                        <p:tav tm="100000">
                                          <p:val>
                                            <p:strVal val="#ppt_x"/>
                                          </p:val>
                                        </p:tav>
                                      </p:tavLst>
                                    </p:anim>
                                    <p:anim calcmode="lin" valueType="num">
                                      <p:cBhvr additive="base">
                                        <p:cTn id="32" dur="500" fill="hold"/>
                                        <p:tgtEl>
                                          <p:spTgt spid="110"/>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499"/>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anim calcmode="lin" valueType="num">
                                      <p:cBhvr additive="base">
                                        <p:cTn id="43" dur="500" fill="hold"/>
                                        <p:tgtEl>
                                          <p:spTgt spid="114"/>
                                        </p:tgtEl>
                                        <p:attrNameLst>
                                          <p:attrName>ppt_x</p:attrName>
                                        </p:attrNameLst>
                                      </p:cBhvr>
                                      <p:tavLst>
                                        <p:tav tm="0">
                                          <p:val>
                                            <p:strVal val="1+#ppt_w/2"/>
                                          </p:val>
                                        </p:tav>
                                        <p:tav tm="100000">
                                          <p:val>
                                            <p:strVal val="#ppt_x"/>
                                          </p:val>
                                        </p:tav>
                                      </p:tavLst>
                                    </p:anim>
                                    <p:anim calcmode="lin" valueType="num">
                                      <p:cBhvr additive="base">
                                        <p:cTn id="44" dur="500" fill="hold"/>
                                        <p:tgtEl>
                                          <p:spTgt spid="114"/>
                                        </p:tgtEl>
                                        <p:attrNameLst>
                                          <p:attrName>ppt_y</p:attrName>
                                        </p:attrNameLst>
                                      </p:cBhvr>
                                      <p:tavLst>
                                        <p:tav tm="0">
                                          <p:val>
                                            <p:strVal val="#ppt_y"/>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499"/>
                                          </p:stCondLst>
                                        </p:cTn>
                                        <p:tgtEl>
                                          <p:spTgt spid="1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5"/>
                                        </p:tgtEl>
                                        <p:attrNameLst>
                                          <p:attrName>style.visibility</p:attrName>
                                        </p:attrNameLst>
                                      </p:cBhvr>
                                      <p:to>
                                        <p:strVal val="visible"/>
                                      </p:to>
                                    </p:set>
                                    <p:anim calcmode="lin" valueType="num">
                                      <p:cBhvr>
                                        <p:cTn id="57" dur="1000" fill="hold"/>
                                        <p:tgtEl>
                                          <p:spTgt spid="125"/>
                                        </p:tgtEl>
                                        <p:attrNameLst>
                                          <p:attrName>ppt_w</p:attrName>
                                        </p:attrNameLst>
                                      </p:cBhvr>
                                      <p:tavLst>
                                        <p:tav tm="0">
                                          <p:val>
                                            <p:strVal val="#ppt_w*0.70"/>
                                          </p:val>
                                        </p:tav>
                                        <p:tav tm="100000">
                                          <p:val>
                                            <p:strVal val="#ppt_w"/>
                                          </p:val>
                                        </p:tav>
                                      </p:tavLst>
                                    </p:anim>
                                    <p:anim calcmode="lin" valueType="num">
                                      <p:cBhvr>
                                        <p:cTn id="58" dur="1000" fill="hold"/>
                                        <p:tgtEl>
                                          <p:spTgt spid="125"/>
                                        </p:tgtEl>
                                        <p:attrNameLst>
                                          <p:attrName>ppt_h</p:attrName>
                                        </p:attrNameLst>
                                      </p:cBhvr>
                                      <p:tavLst>
                                        <p:tav tm="0">
                                          <p:val>
                                            <p:strVal val="#ppt_h"/>
                                          </p:val>
                                        </p:tav>
                                        <p:tav tm="100000">
                                          <p:val>
                                            <p:strVal val="#ppt_h"/>
                                          </p:val>
                                        </p:tav>
                                      </p:tavLst>
                                    </p:anim>
                                    <p:animEffect transition="in" filter="fade">
                                      <p:cBhvr>
                                        <p:cTn id="59" dur="1000"/>
                                        <p:tgtEl>
                                          <p:spTgt spid="12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26"/>
                                        </p:tgtEl>
                                        <p:attrNameLst>
                                          <p:attrName>style.visibility</p:attrName>
                                        </p:attrNameLst>
                                      </p:cBhvr>
                                      <p:to>
                                        <p:strVal val="visible"/>
                                      </p:to>
                                    </p:set>
                                    <p:anim calcmode="lin" valueType="num">
                                      <p:cBhvr>
                                        <p:cTn id="64" dur="1000" fill="hold"/>
                                        <p:tgtEl>
                                          <p:spTgt spid="126"/>
                                        </p:tgtEl>
                                        <p:attrNameLst>
                                          <p:attrName>ppt_w</p:attrName>
                                        </p:attrNameLst>
                                      </p:cBhvr>
                                      <p:tavLst>
                                        <p:tav tm="0">
                                          <p:val>
                                            <p:strVal val="#ppt_w*0.70"/>
                                          </p:val>
                                        </p:tav>
                                        <p:tav tm="100000">
                                          <p:val>
                                            <p:strVal val="#ppt_w"/>
                                          </p:val>
                                        </p:tav>
                                      </p:tavLst>
                                    </p:anim>
                                    <p:anim calcmode="lin" valueType="num">
                                      <p:cBhvr>
                                        <p:cTn id="65" dur="1000" fill="hold"/>
                                        <p:tgtEl>
                                          <p:spTgt spid="126"/>
                                        </p:tgtEl>
                                        <p:attrNameLst>
                                          <p:attrName>ppt_h</p:attrName>
                                        </p:attrNameLst>
                                      </p:cBhvr>
                                      <p:tavLst>
                                        <p:tav tm="0">
                                          <p:val>
                                            <p:strVal val="#ppt_h"/>
                                          </p:val>
                                        </p:tav>
                                        <p:tav tm="100000">
                                          <p:val>
                                            <p:strVal val="#ppt_h"/>
                                          </p:val>
                                        </p:tav>
                                      </p:tavLst>
                                    </p:anim>
                                    <p:animEffect transition="in" filter="fade">
                                      <p:cBhvr>
                                        <p:cTn id="66" dur="1000"/>
                                        <p:tgtEl>
                                          <p:spTgt spid="126"/>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p:cTn id="69" dur="1000" fill="hold"/>
                                        <p:tgtEl>
                                          <p:spTgt spid="127"/>
                                        </p:tgtEl>
                                        <p:attrNameLst>
                                          <p:attrName>ppt_w</p:attrName>
                                        </p:attrNameLst>
                                      </p:cBhvr>
                                      <p:tavLst>
                                        <p:tav tm="0">
                                          <p:val>
                                            <p:strVal val="#ppt_w*0.70"/>
                                          </p:val>
                                        </p:tav>
                                        <p:tav tm="100000">
                                          <p:val>
                                            <p:strVal val="#ppt_w"/>
                                          </p:val>
                                        </p:tav>
                                      </p:tavLst>
                                    </p:anim>
                                    <p:anim calcmode="lin" valueType="num">
                                      <p:cBhvr>
                                        <p:cTn id="70" dur="1000" fill="hold"/>
                                        <p:tgtEl>
                                          <p:spTgt spid="127"/>
                                        </p:tgtEl>
                                        <p:attrNameLst>
                                          <p:attrName>ppt_h</p:attrName>
                                        </p:attrNameLst>
                                      </p:cBhvr>
                                      <p:tavLst>
                                        <p:tav tm="0">
                                          <p:val>
                                            <p:strVal val="#ppt_h"/>
                                          </p:val>
                                        </p:tav>
                                        <p:tav tm="100000">
                                          <p:val>
                                            <p:strVal val="#ppt_h"/>
                                          </p:val>
                                        </p:tav>
                                      </p:tavLst>
                                    </p:anim>
                                    <p:animEffect transition="in" filter="fade">
                                      <p:cBhvr>
                                        <p:cTn id="71" dur="1000"/>
                                        <p:tgtEl>
                                          <p:spTgt spid="127"/>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129"/>
                                        </p:tgtEl>
                                        <p:attrNameLst>
                                          <p:attrName>style.visibility</p:attrName>
                                        </p:attrNameLst>
                                      </p:cBhvr>
                                      <p:to>
                                        <p:strVal val="visible"/>
                                      </p:to>
                                    </p:set>
                                    <p:anim calcmode="lin" valueType="num">
                                      <p:cBhvr>
                                        <p:cTn id="76" dur="1000" fill="hold"/>
                                        <p:tgtEl>
                                          <p:spTgt spid="129"/>
                                        </p:tgtEl>
                                        <p:attrNameLst>
                                          <p:attrName>ppt_w</p:attrName>
                                        </p:attrNameLst>
                                      </p:cBhvr>
                                      <p:tavLst>
                                        <p:tav tm="0">
                                          <p:val>
                                            <p:strVal val="#ppt_w*0.70"/>
                                          </p:val>
                                        </p:tav>
                                        <p:tav tm="100000">
                                          <p:val>
                                            <p:strVal val="#ppt_w"/>
                                          </p:val>
                                        </p:tav>
                                      </p:tavLst>
                                    </p:anim>
                                    <p:anim calcmode="lin" valueType="num">
                                      <p:cBhvr>
                                        <p:cTn id="77" dur="1000" fill="hold"/>
                                        <p:tgtEl>
                                          <p:spTgt spid="129"/>
                                        </p:tgtEl>
                                        <p:attrNameLst>
                                          <p:attrName>ppt_h</p:attrName>
                                        </p:attrNameLst>
                                      </p:cBhvr>
                                      <p:tavLst>
                                        <p:tav tm="0">
                                          <p:val>
                                            <p:strVal val="#ppt_h"/>
                                          </p:val>
                                        </p:tav>
                                        <p:tav tm="100000">
                                          <p:val>
                                            <p:strVal val="#ppt_h"/>
                                          </p:val>
                                        </p:tav>
                                      </p:tavLst>
                                    </p:anim>
                                    <p:animEffect transition="in" filter="fade">
                                      <p:cBhvr>
                                        <p:cTn id="78"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utoUpdateAnimBg="0"/>
      <p:bldP spid="105" grpId="0" autoUpdateAnimBg="0"/>
      <p:bldP spid="106" grpId="0" autoUpdateAnimBg="0"/>
      <p:bldP spid="109" grpId="0" animBg="1"/>
      <p:bldP spid="110" grpId="0" animBg="1"/>
      <p:bldP spid="111" grpId="0" autoUpdateAnimBg="0"/>
      <p:bldP spid="112" grpId="0" autoUpdateAnimBg="0"/>
      <p:bldP spid="113" grpId="0" autoUpdateAnimBg="0"/>
      <p:bldP spid="114" grpId="0" animBg="1"/>
      <p:bldP spid="115" grpId="0" autoUpdateAnimBg="0"/>
      <p:bldP spid="116" grpId="0" autoUpdateAnimBg="0"/>
      <p:bldP spid="117" grpId="0" autoUpdateAnimBg="0"/>
      <p:bldP spid="125" grpId="0" animBg="1"/>
      <p:bldP spid="126" grpId="0" animBg="1"/>
      <p:bldP spid="127" grpId="0" animBg="1"/>
      <p:bldP spid="12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3" name="Picture 2" descr="Chart, scatter chart&#10;&#10;Description automatically generated">
            <a:extLst>
              <a:ext uri="{FF2B5EF4-FFF2-40B4-BE49-F238E27FC236}">
                <a16:creationId xmlns:a16="http://schemas.microsoft.com/office/drawing/2014/main" id="{24AF750D-0ED9-5D40-9E35-558BB585C3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6508" y="1801009"/>
            <a:ext cx="5750793" cy="4652327"/>
          </a:xfrm>
          <a:prstGeom prst="rect">
            <a:avLst/>
          </a:prstGeom>
        </p:spPr>
      </p:pic>
      <p:pic>
        <p:nvPicPr>
          <p:cNvPr id="5" name="Picture 4" descr="Text&#10;&#10;Description automatically generated">
            <a:extLst>
              <a:ext uri="{FF2B5EF4-FFF2-40B4-BE49-F238E27FC236}">
                <a16:creationId xmlns:a16="http://schemas.microsoft.com/office/drawing/2014/main" id="{0219863E-0BF1-5D49-BFBE-CFC0D4B158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43672" y="154311"/>
            <a:ext cx="5146030" cy="159475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descr="A picture containing text&#10;&#10;Description automatically generated">
            <a:extLst>
              <a:ext uri="{FF2B5EF4-FFF2-40B4-BE49-F238E27FC236}">
                <a16:creationId xmlns:a16="http://schemas.microsoft.com/office/drawing/2014/main" id="{D7C9BF8B-0623-534D-B034-19CEEE43F9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77052" y="156022"/>
            <a:ext cx="1915525" cy="109232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0137A4B-EFF1-B74A-92F8-682DEF0B7C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90649" y="1600221"/>
            <a:ext cx="3541855" cy="24460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64950513"/>
      </p:ext>
    </p:extLst>
  </p:cSld>
  <p:clrMapOvr>
    <a:masterClrMapping/>
  </p:clrMapOvr>
  <p:transition advTm="10799"/>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0" name="Picture 2">
            <a:extLst>
              <a:ext uri="{FF2B5EF4-FFF2-40B4-BE49-F238E27FC236}">
                <a16:creationId xmlns:a16="http://schemas.microsoft.com/office/drawing/2014/main" id="{F69FBB36-8DDF-CC4A-9AF8-60D915CE654A}"/>
              </a:ext>
            </a:extLst>
          </p:cNvPr>
          <p:cNvPicPr>
            <a:picLocks noChangeAspect="1" noChangeArrowheads="1"/>
          </p:cNvPicPr>
          <p:nvPr/>
        </p:nvPicPr>
        <p:blipFill>
          <a:blip r:embed="rId8"/>
          <a:srcRect/>
          <a:stretch>
            <a:fillRect/>
          </a:stretch>
        </p:blipFill>
        <p:spPr bwMode="auto">
          <a:xfrm>
            <a:off x="1974850" y="115888"/>
            <a:ext cx="5040313" cy="1912806"/>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9E4C7248-D70C-8644-BCE1-777B9D28B5A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00056" y="1916832"/>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49E21E1E-231A-C94F-A879-E4743386562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62369" y="2387529"/>
            <a:ext cx="5269735" cy="1713161"/>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0088C6B-323F-2248-A088-A75F022411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62369" y="4351735"/>
            <a:ext cx="5252794" cy="1813569"/>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 Box 6">
            <a:extLst>
              <a:ext uri="{FF2B5EF4-FFF2-40B4-BE49-F238E27FC236}">
                <a16:creationId xmlns:a16="http://schemas.microsoft.com/office/drawing/2014/main" id="{437DB061-554B-D14E-A5BA-8EFA3A332B21}"/>
              </a:ext>
            </a:extLst>
          </p:cNvPr>
          <p:cNvSpPr txBox="1">
            <a:spLocks noChangeArrowheads="1"/>
          </p:cNvSpPr>
          <p:nvPr/>
        </p:nvSpPr>
        <p:spPr bwMode="auto">
          <a:xfrm>
            <a:off x="7320136" y="4941168"/>
            <a:ext cx="23034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en-DE" sz="1400" dirty="0" err="1">
                <a:solidFill>
                  <a:srgbClr val="FC0128"/>
                </a:solidFill>
              </a:rPr>
              <a:t>Myburh</a:t>
            </a:r>
            <a:r>
              <a:rPr lang="hu-HU" altLang="en-DE" sz="1400" dirty="0">
                <a:solidFill>
                  <a:srgbClr val="FC0128"/>
                </a:solidFill>
              </a:rPr>
              <a:t> JA et </a:t>
            </a:r>
            <a:r>
              <a:rPr lang="hu-HU" altLang="en-DE" sz="1400" dirty="0" err="1">
                <a:solidFill>
                  <a:srgbClr val="FC0128"/>
                </a:solidFill>
              </a:rPr>
              <a:t>al</a:t>
            </a:r>
            <a:r>
              <a:rPr lang="hu-HU" altLang="en-DE" sz="1400" dirty="0">
                <a:solidFill>
                  <a:srgbClr val="FC0128"/>
                </a:solidFill>
              </a:rPr>
              <a:t>. 2012; DOI: 10.1056/NEJMoa1209759</a:t>
            </a:r>
          </a:p>
        </p:txBody>
      </p:sp>
      <p:sp>
        <p:nvSpPr>
          <p:cNvPr id="17" name="Text Box 6">
            <a:extLst>
              <a:ext uri="{FF2B5EF4-FFF2-40B4-BE49-F238E27FC236}">
                <a16:creationId xmlns:a16="http://schemas.microsoft.com/office/drawing/2014/main" id="{51138B00-F833-9C4E-A460-967BA7696AB1}"/>
              </a:ext>
            </a:extLst>
          </p:cNvPr>
          <p:cNvSpPr txBox="1">
            <a:spLocks noChangeArrowheads="1"/>
          </p:cNvSpPr>
          <p:nvPr/>
        </p:nvSpPr>
        <p:spPr bwMode="auto">
          <a:xfrm>
            <a:off x="7321376" y="2924944"/>
            <a:ext cx="215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en-DE" sz="1400" dirty="0" err="1">
                <a:solidFill>
                  <a:srgbClr val="FC0128"/>
                </a:solidFill>
              </a:rPr>
              <a:t>Perner</a:t>
            </a:r>
            <a:r>
              <a:rPr lang="hu-HU" altLang="en-DE" sz="1400" dirty="0">
                <a:solidFill>
                  <a:srgbClr val="FC0128"/>
                </a:solidFill>
              </a:rPr>
              <a:t> A et </a:t>
            </a:r>
            <a:r>
              <a:rPr lang="hu-HU" altLang="en-DE" sz="1400" dirty="0" err="1">
                <a:solidFill>
                  <a:srgbClr val="FC0128"/>
                </a:solidFill>
              </a:rPr>
              <a:t>al</a:t>
            </a:r>
            <a:r>
              <a:rPr lang="hu-HU" altLang="en-DE" sz="1400" dirty="0">
                <a:solidFill>
                  <a:srgbClr val="FC0128"/>
                </a:solidFill>
              </a:rPr>
              <a:t>. 2012; DOI: 10.1056/NEJMoa1204242</a:t>
            </a:r>
          </a:p>
        </p:txBody>
      </p:sp>
    </p:spTree>
    <p:custDataLst>
      <p:tags r:id="rId1"/>
    </p:custDataLst>
    <p:extLst>
      <p:ext uri="{BB962C8B-B14F-4D97-AF65-F5344CB8AC3E}">
        <p14:creationId xmlns:p14="http://schemas.microsoft.com/office/powerpoint/2010/main" val="65692578"/>
      </p:ext>
    </p:extLst>
  </p:cSld>
  <p:clrMapOvr>
    <a:masterClrMapping/>
  </p:clrMapOvr>
  <p:transition advTm="10799"/>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8" name="Picture 9">
            <a:extLst>
              <a:ext uri="{FF2B5EF4-FFF2-40B4-BE49-F238E27FC236}">
                <a16:creationId xmlns:a16="http://schemas.microsoft.com/office/drawing/2014/main" id="{60C56366-8FAA-9440-8E5C-6B07E5F390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1568" y="1885950"/>
            <a:ext cx="102870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
            <a:extLst>
              <a:ext uri="{FF2B5EF4-FFF2-40B4-BE49-F238E27FC236}">
                <a16:creationId xmlns:a16="http://schemas.microsoft.com/office/drawing/2014/main" id="{A0DF8EE9-DE75-C94F-9038-9E24FDDB0818}"/>
              </a:ext>
            </a:extLst>
          </p:cNvPr>
          <p:cNvSpPr txBox="1">
            <a:spLocks noChangeArrowheads="1"/>
          </p:cNvSpPr>
          <p:nvPr/>
        </p:nvSpPr>
        <p:spPr bwMode="auto">
          <a:xfrm>
            <a:off x="2674168" y="116632"/>
            <a:ext cx="742334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en-DE" sz="4400" dirty="0" err="1">
                <a:solidFill>
                  <a:srgbClr val="294143"/>
                </a:solidFill>
              </a:rPr>
              <a:t>Verdict</a:t>
            </a:r>
            <a:r>
              <a:rPr lang="hu-HU" altLang="en-DE" sz="4400" dirty="0">
                <a:solidFill>
                  <a:srgbClr val="294143"/>
                </a:solidFill>
              </a:rPr>
              <a:t> </a:t>
            </a:r>
            <a:r>
              <a:rPr lang="hu-HU" altLang="en-DE" sz="4400" dirty="0" err="1">
                <a:solidFill>
                  <a:srgbClr val="294143"/>
                </a:solidFill>
              </a:rPr>
              <a:t>on</a:t>
            </a:r>
            <a:r>
              <a:rPr lang="hu-HU" altLang="en-DE" sz="4400" dirty="0">
                <a:solidFill>
                  <a:srgbClr val="294143"/>
                </a:solidFill>
              </a:rPr>
              <a:t> HES in 2012</a:t>
            </a:r>
            <a:endParaRPr lang="hu-HU" altLang="en-DE" sz="2400" dirty="0">
              <a:solidFill>
                <a:srgbClr val="294143"/>
              </a:solidFill>
            </a:endParaRPr>
          </a:p>
        </p:txBody>
      </p:sp>
      <p:sp>
        <p:nvSpPr>
          <p:cNvPr id="20" name="Rectangle 6">
            <a:extLst>
              <a:ext uri="{FF2B5EF4-FFF2-40B4-BE49-F238E27FC236}">
                <a16:creationId xmlns:a16="http://schemas.microsoft.com/office/drawing/2014/main" id="{29FE1763-F0FF-6A4D-9AAA-CE3F6258FE8D}"/>
              </a:ext>
            </a:extLst>
          </p:cNvPr>
          <p:cNvSpPr txBox="1">
            <a:spLocks noChangeArrowheads="1"/>
          </p:cNvSpPr>
          <p:nvPr/>
        </p:nvSpPr>
        <p:spPr bwMode="auto">
          <a:xfrm>
            <a:off x="2947218" y="4292600"/>
            <a:ext cx="6142038" cy="1657350"/>
          </a:xfrm>
          <a:prstGeom prst="rect">
            <a:avLst/>
          </a:prstGeom>
          <a:solidFill>
            <a:schemeClr val="bg1"/>
          </a:solidFill>
          <a:ln w="38100">
            <a:solidFill>
              <a:srgbClr val="FF0000"/>
            </a:solidFill>
            <a:miter lim="800000"/>
            <a:headEnd/>
            <a:tailEnd/>
          </a:ln>
        </p:spPr>
        <p:txBody>
          <a:bodyPr vert="horz" wrap="square" lIns="92075" tIns="46038" rIns="92075" bIns="46038" numCol="1" anchor="ctr" anchorCtr="0" compatLnSpc="1">
            <a:prstTxWarp prst="textNoShape">
              <a:avLst/>
            </a:prstTxWarp>
          </a:bodyPr>
          <a:lstStyle>
            <a:lvl1pPr marL="406405" indent="-406405" algn="l" defTabSz="903122" rtl="0" eaLnBrk="0" fontAlgn="base" hangingPunct="0">
              <a:spcBef>
                <a:spcPct val="20000"/>
              </a:spcBef>
              <a:spcAft>
                <a:spcPct val="0"/>
              </a:spcAft>
              <a:buSzPct val="100000"/>
              <a:buChar char="•"/>
              <a:defRPr sz="3793">
                <a:solidFill>
                  <a:schemeClr val="tx1"/>
                </a:solidFill>
                <a:latin typeface="+mn-lt"/>
                <a:ea typeface="+mn-ea"/>
                <a:cs typeface="+mn-cs"/>
              </a:defRPr>
            </a:lvl1pPr>
            <a:lvl2pPr marL="880544" indent="-338671" algn="l" defTabSz="903122" rtl="0" eaLnBrk="0" fontAlgn="base" hangingPunct="0">
              <a:spcBef>
                <a:spcPct val="20000"/>
              </a:spcBef>
              <a:spcAft>
                <a:spcPct val="0"/>
              </a:spcAft>
              <a:buSzPct val="100000"/>
              <a:buChar char="–"/>
              <a:defRPr sz="3319">
                <a:solidFill>
                  <a:schemeClr val="tx1"/>
                </a:solidFill>
                <a:latin typeface="+mn-lt"/>
              </a:defRPr>
            </a:lvl2pPr>
            <a:lvl3pPr marL="1354684" indent="-270937" algn="l" defTabSz="903122" rtl="0" eaLnBrk="0" fontAlgn="base" hangingPunct="0">
              <a:spcBef>
                <a:spcPct val="20000"/>
              </a:spcBef>
              <a:spcAft>
                <a:spcPct val="0"/>
              </a:spcAft>
              <a:buSzPct val="100000"/>
              <a:buChar char="•"/>
              <a:defRPr sz="2844">
                <a:solidFill>
                  <a:schemeClr val="tx1"/>
                </a:solidFill>
                <a:latin typeface="+mn-lt"/>
              </a:defRPr>
            </a:lvl3pPr>
            <a:lvl4pPr marL="1896557" indent="-270937" algn="l" defTabSz="903122" rtl="0" eaLnBrk="0" fontAlgn="base" hangingPunct="0">
              <a:spcBef>
                <a:spcPct val="20000"/>
              </a:spcBef>
              <a:spcAft>
                <a:spcPct val="0"/>
              </a:spcAft>
              <a:buSzPct val="100000"/>
              <a:buChar char="–"/>
              <a:defRPr sz="2370">
                <a:solidFill>
                  <a:schemeClr val="tx1"/>
                </a:solidFill>
                <a:latin typeface="+mn-lt"/>
              </a:defRPr>
            </a:lvl4pPr>
            <a:lvl5pPr marL="2438430" indent="-270937" algn="l" defTabSz="903122" rtl="0" eaLnBrk="0" fontAlgn="base" hangingPunct="0">
              <a:spcBef>
                <a:spcPct val="20000"/>
              </a:spcBef>
              <a:spcAft>
                <a:spcPct val="0"/>
              </a:spcAft>
              <a:buSzPct val="100000"/>
              <a:buChar char="•"/>
              <a:defRPr sz="2370">
                <a:solidFill>
                  <a:schemeClr val="tx1"/>
                </a:solidFill>
                <a:latin typeface="+mn-lt"/>
              </a:defRPr>
            </a:lvl5pPr>
            <a:lvl6pPr marL="2980304" indent="-270937" algn="l" defTabSz="903122" rtl="0" eaLnBrk="0" fontAlgn="base" hangingPunct="0">
              <a:spcBef>
                <a:spcPct val="20000"/>
              </a:spcBef>
              <a:spcAft>
                <a:spcPct val="0"/>
              </a:spcAft>
              <a:buSzPct val="100000"/>
              <a:buChar char="•"/>
              <a:defRPr sz="2370">
                <a:solidFill>
                  <a:schemeClr val="tx1"/>
                </a:solidFill>
                <a:latin typeface="+mn-lt"/>
              </a:defRPr>
            </a:lvl6pPr>
            <a:lvl7pPr marL="3522177" indent="-270937" algn="l" defTabSz="903122" rtl="0" eaLnBrk="0" fontAlgn="base" hangingPunct="0">
              <a:spcBef>
                <a:spcPct val="20000"/>
              </a:spcBef>
              <a:spcAft>
                <a:spcPct val="0"/>
              </a:spcAft>
              <a:buSzPct val="100000"/>
              <a:buChar char="•"/>
              <a:defRPr sz="2370">
                <a:solidFill>
                  <a:schemeClr val="tx1"/>
                </a:solidFill>
                <a:latin typeface="+mn-lt"/>
              </a:defRPr>
            </a:lvl7pPr>
            <a:lvl8pPr marL="4064051" indent="-270937" algn="l" defTabSz="903122" rtl="0" eaLnBrk="0" fontAlgn="base" hangingPunct="0">
              <a:spcBef>
                <a:spcPct val="20000"/>
              </a:spcBef>
              <a:spcAft>
                <a:spcPct val="0"/>
              </a:spcAft>
              <a:buSzPct val="100000"/>
              <a:buChar char="•"/>
              <a:defRPr sz="2370">
                <a:solidFill>
                  <a:schemeClr val="tx1"/>
                </a:solidFill>
                <a:latin typeface="+mn-lt"/>
              </a:defRPr>
            </a:lvl8pPr>
            <a:lvl9pPr marL="4605924" indent="-270937" algn="l" defTabSz="903122" rtl="0" eaLnBrk="0" fontAlgn="base" hangingPunct="0">
              <a:spcBef>
                <a:spcPct val="20000"/>
              </a:spcBef>
              <a:spcAft>
                <a:spcPct val="0"/>
              </a:spcAft>
              <a:buSzPct val="100000"/>
              <a:buChar char="•"/>
              <a:defRPr sz="2370">
                <a:solidFill>
                  <a:schemeClr val="tx1"/>
                </a:solidFill>
                <a:latin typeface="+mn-lt"/>
              </a:defRPr>
            </a:lvl9pPr>
          </a:lstStyle>
          <a:p>
            <a:pPr algn="ctr" eaLnBrk="1" hangingPunct="1">
              <a:buFontTx/>
              <a:buNone/>
            </a:pPr>
            <a:r>
              <a:rPr lang="hu-HU" altLang="en-DE" sz="5400" kern="0" dirty="0">
                <a:solidFill>
                  <a:srgbClr val="294143"/>
                </a:solidFill>
              </a:rPr>
              <a:t>End of </a:t>
            </a:r>
            <a:r>
              <a:rPr lang="hu-HU" altLang="en-DE" sz="5400" kern="0" dirty="0" err="1">
                <a:solidFill>
                  <a:srgbClr val="294143"/>
                </a:solidFill>
              </a:rPr>
              <a:t>the</a:t>
            </a:r>
            <a:r>
              <a:rPr lang="hu-HU" altLang="en-DE" sz="5400" kern="0" dirty="0">
                <a:solidFill>
                  <a:srgbClr val="294143"/>
                </a:solidFill>
              </a:rPr>
              <a:t> </a:t>
            </a:r>
            <a:r>
              <a:rPr lang="hu-HU" altLang="en-DE" sz="5400" kern="0" dirty="0" err="1">
                <a:solidFill>
                  <a:srgbClr val="294143"/>
                </a:solidFill>
              </a:rPr>
              <a:t>synthetic</a:t>
            </a:r>
            <a:r>
              <a:rPr lang="hu-HU" altLang="en-DE" sz="5400" kern="0" dirty="0">
                <a:solidFill>
                  <a:srgbClr val="294143"/>
                </a:solidFill>
              </a:rPr>
              <a:t> </a:t>
            </a:r>
            <a:r>
              <a:rPr lang="hu-HU" altLang="en-DE" sz="5400" kern="0" dirty="0" err="1">
                <a:solidFill>
                  <a:srgbClr val="294143"/>
                </a:solidFill>
              </a:rPr>
              <a:t>colloid</a:t>
            </a:r>
            <a:r>
              <a:rPr lang="hu-HU" altLang="en-DE" sz="5400" kern="0" dirty="0">
                <a:solidFill>
                  <a:srgbClr val="294143"/>
                </a:solidFill>
              </a:rPr>
              <a:t> story?</a:t>
            </a:r>
          </a:p>
        </p:txBody>
      </p:sp>
      <p:sp>
        <p:nvSpPr>
          <p:cNvPr id="21" name="Téglalap 7">
            <a:extLst>
              <a:ext uri="{FF2B5EF4-FFF2-40B4-BE49-F238E27FC236}">
                <a16:creationId xmlns:a16="http://schemas.microsoft.com/office/drawing/2014/main" id="{93DF08D4-7677-7D40-AA5B-3C4B5A6B09FD}"/>
              </a:ext>
            </a:extLst>
          </p:cNvPr>
          <p:cNvSpPr>
            <a:spLocks noChangeArrowheads="1"/>
          </p:cNvSpPr>
          <p:nvPr/>
        </p:nvSpPr>
        <p:spPr bwMode="auto">
          <a:xfrm>
            <a:off x="3833043" y="1125538"/>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en-DE" sz="1800">
                <a:solidFill>
                  <a:srgbClr val="FC0128"/>
                </a:solidFill>
              </a:rPr>
              <a:t>Dellinger RP et al</a:t>
            </a:r>
            <a:r>
              <a:rPr lang="en-GB" altLang="en-DE" sz="1800">
                <a:solidFill>
                  <a:srgbClr val="FC0128"/>
                </a:solidFill>
              </a:rPr>
              <a:t>. </a:t>
            </a:r>
            <a:r>
              <a:rPr lang="en-US" altLang="en-DE" sz="1800" i="1">
                <a:solidFill>
                  <a:srgbClr val="FC0128"/>
                </a:solidFill>
              </a:rPr>
              <a:t>Intensive Care Med </a:t>
            </a:r>
            <a:r>
              <a:rPr lang="en-US" altLang="en-DE" sz="1800">
                <a:solidFill>
                  <a:srgbClr val="FC0128"/>
                </a:solidFill>
              </a:rPr>
              <a:t>39. doi: 10.1007/s00134-012-2769-8</a:t>
            </a:r>
            <a:endParaRPr lang="hu-HU" altLang="en-DE" sz="1800">
              <a:solidFill>
                <a:srgbClr val="FC0128"/>
              </a:solidFill>
            </a:endParaRPr>
          </a:p>
        </p:txBody>
      </p:sp>
      <p:sp>
        <p:nvSpPr>
          <p:cNvPr id="22" name="Ellipszis 10">
            <a:extLst>
              <a:ext uri="{FF2B5EF4-FFF2-40B4-BE49-F238E27FC236}">
                <a16:creationId xmlns:a16="http://schemas.microsoft.com/office/drawing/2014/main" id="{CD933D94-E97E-BB4B-B3D1-BB42AAA99911}"/>
              </a:ext>
            </a:extLst>
          </p:cNvPr>
          <p:cNvSpPr>
            <a:spLocks noChangeArrowheads="1"/>
          </p:cNvSpPr>
          <p:nvPr/>
        </p:nvSpPr>
        <p:spPr bwMode="auto">
          <a:xfrm>
            <a:off x="993006" y="2852738"/>
            <a:ext cx="534987" cy="360362"/>
          </a:xfrm>
          <a:prstGeom prst="ellipse">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DE" altLang="en-DE" sz="2400">
              <a:solidFill>
                <a:srgbClr val="000000"/>
              </a:solidFill>
            </a:endParaRPr>
          </a:p>
        </p:txBody>
      </p:sp>
      <p:sp>
        <p:nvSpPr>
          <p:cNvPr id="23" name="Ellipszis 11">
            <a:extLst>
              <a:ext uri="{FF2B5EF4-FFF2-40B4-BE49-F238E27FC236}">
                <a16:creationId xmlns:a16="http://schemas.microsoft.com/office/drawing/2014/main" id="{F8A98F37-8896-034A-8E2E-4A6334E4B59E}"/>
              </a:ext>
            </a:extLst>
          </p:cNvPr>
          <p:cNvSpPr>
            <a:spLocks noChangeArrowheads="1"/>
          </p:cNvSpPr>
          <p:nvPr/>
        </p:nvSpPr>
        <p:spPr bwMode="auto">
          <a:xfrm>
            <a:off x="1385118" y="3213100"/>
            <a:ext cx="719138" cy="360363"/>
          </a:xfrm>
          <a:prstGeom prst="ellipse">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DE" altLang="en-DE" sz="2400">
              <a:solidFill>
                <a:srgbClr val="000000"/>
              </a:solidFill>
            </a:endParaRPr>
          </a:p>
        </p:txBody>
      </p:sp>
      <p:sp>
        <p:nvSpPr>
          <p:cNvPr id="24" name="Ellipszis 12">
            <a:extLst>
              <a:ext uri="{FF2B5EF4-FFF2-40B4-BE49-F238E27FC236}">
                <a16:creationId xmlns:a16="http://schemas.microsoft.com/office/drawing/2014/main" id="{2F0B0E93-FE00-0743-9122-93661084F611}"/>
              </a:ext>
            </a:extLst>
          </p:cNvPr>
          <p:cNvSpPr>
            <a:spLocks noChangeArrowheads="1"/>
          </p:cNvSpPr>
          <p:nvPr/>
        </p:nvSpPr>
        <p:spPr bwMode="auto">
          <a:xfrm>
            <a:off x="8657456" y="2852738"/>
            <a:ext cx="936625" cy="431800"/>
          </a:xfrm>
          <a:prstGeom prst="ellipse">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DE" altLang="en-DE" sz="2400">
              <a:solidFill>
                <a:srgbClr val="000000"/>
              </a:solidFill>
            </a:endParaRPr>
          </a:p>
        </p:txBody>
      </p:sp>
    </p:spTree>
    <p:custDataLst>
      <p:tags r:id="rId1"/>
    </p:custDataLst>
    <p:extLst>
      <p:ext uri="{BB962C8B-B14F-4D97-AF65-F5344CB8AC3E}">
        <p14:creationId xmlns:p14="http://schemas.microsoft.com/office/powerpoint/2010/main" val="2218638663"/>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strVal val="#ppt_w*0.70"/>
                                          </p:val>
                                        </p:tav>
                                        <p:tav tm="100000">
                                          <p:val>
                                            <p:strVal val="#ppt_w"/>
                                          </p:val>
                                        </p:tav>
                                      </p:tavLst>
                                    </p:anim>
                                    <p:anim calcmode="lin" valueType="num">
                                      <p:cBhvr>
                                        <p:cTn id="15" dur="1000" fill="hold"/>
                                        <p:tgtEl>
                                          <p:spTgt spid="24"/>
                                        </p:tgtEl>
                                        <p:attrNameLst>
                                          <p:attrName>ppt_h</p:attrName>
                                        </p:attrNameLst>
                                      </p:cBhvr>
                                      <p:tavLst>
                                        <p:tav tm="0">
                                          <p:val>
                                            <p:strVal val="#ppt_h"/>
                                          </p:val>
                                        </p:tav>
                                        <p:tav tm="100000">
                                          <p:val>
                                            <p:strVal val="#ppt_h"/>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1000"/>
                                        <p:tgtEl>
                                          <p:spTgt spid="20">
                                            <p:txEl>
                                              <p:pRg st="0" end="0"/>
                                            </p:txEl>
                                          </p:spTgt>
                                        </p:tgtEl>
                                      </p:cBhvr>
                                    </p:animEffect>
                                    <p:anim calcmode="lin" valueType="num">
                                      <p:cBhvr>
                                        <p:cTn id="2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1" nodeType="withEffect">
                                  <p:stCondLst>
                                    <p:cond delay="0"/>
                                  </p:stCondLst>
                                  <p:childTnLst>
                                    <p:set>
                                      <p:cBhvr>
                                        <p:cTn id="32" dur="1" fill="hold">
                                          <p:stCondLst>
                                            <p:cond delay="0"/>
                                          </p:stCondLst>
                                        </p:cTn>
                                        <p:tgtEl>
                                          <p:spTgt spid="20">
                                            <p:bg/>
                                          </p:spTgt>
                                        </p:tgtEl>
                                        <p:attrNameLst>
                                          <p:attrName>style.visibility</p:attrName>
                                        </p:attrNameLst>
                                      </p:cBhvr>
                                      <p:to>
                                        <p:strVal val="visible"/>
                                      </p:to>
                                    </p:set>
                                    <p:animEffect transition="in" filter="fade">
                                      <p:cBhvr>
                                        <p:cTn id="33" dur="1000"/>
                                        <p:tgtEl>
                                          <p:spTgt spid="20">
                                            <p:bg/>
                                          </p:spTgt>
                                        </p:tgtEl>
                                      </p:cBhvr>
                                    </p:animEffect>
                                    <p:anim calcmode="lin" valueType="num">
                                      <p:cBhvr>
                                        <p:cTn id="34" dur="1000" fill="hold"/>
                                        <p:tgtEl>
                                          <p:spTgt spid="20">
                                            <p:bg/>
                                          </p:spTgt>
                                        </p:tgtEl>
                                        <p:attrNameLst>
                                          <p:attrName>ppt_x</p:attrName>
                                        </p:attrNameLst>
                                      </p:cBhvr>
                                      <p:tavLst>
                                        <p:tav tm="0">
                                          <p:val>
                                            <p:strVal val="#ppt_x"/>
                                          </p:val>
                                        </p:tav>
                                        <p:tav tm="100000">
                                          <p:val>
                                            <p:strVal val="#ppt_x"/>
                                          </p:val>
                                        </p:tav>
                                      </p:tavLst>
                                    </p:anim>
                                    <p:anim calcmode="lin" valueType="num">
                                      <p:cBhvr>
                                        <p:cTn id="35" dur="1000" fill="hold"/>
                                        <p:tgtEl>
                                          <p:spTgt spid="20">
                                            <p:bg/>
                                          </p:spTgt>
                                        </p:tgtEl>
                                        <p:attrNameLst>
                                          <p:attrName>ppt_y</p:attrName>
                                        </p:attrNameLst>
                                      </p:cBhvr>
                                      <p:tavLst>
                                        <p:tav tm="0">
                                          <p:val>
                                            <p:strVal val="#ppt_y-.1"/>
                                          </p:val>
                                        </p:tav>
                                        <p:tav tm="100000">
                                          <p:val>
                                            <p:strVal val="#ppt_y"/>
                                          </p:val>
                                        </p:tav>
                                      </p:tavLst>
                                    </p:anim>
                                  </p:childTnLst>
                                </p:cTn>
                              </p:par>
                              <p:par>
                                <p:cTn id="36" presetID="47" presetClass="entr" presetSubtype="0" fill="hold" grpId="1" nodeType="with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1000"/>
                                        <p:tgtEl>
                                          <p:spTgt spid="20">
                                            <p:txEl>
                                              <p:pRg st="0" end="0"/>
                                            </p:txEl>
                                          </p:spTgt>
                                        </p:tgtEl>
                                      </p:cBhvr>
                                    </p:animEffect>
                                    <p:anim calcmode="lin" valueType="num">
                                      <p:cBhvr>
                                        <p:cTn id="3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2" autoUpdateAnimBg="0"/>
      <p:bldP spid="20" grpId="1" build="p"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8" name="Text Box 3">
            <a:extLst>
              <a:ext uri="{FF2B5EF4-FFF2-40B4-BE49-F238E27FC236}">
                <a16:creationId xmlns:a16="http://schemas.microsoft.com/office/drawing/2014/main" id="{237C3516-E5AB-D745-BD67-53940BFAF44E}"/>
              </a:ext>
            </a:extLst>
          </p:cNvPr>
          <p:cNvSpPr txBox="1">
            <a:spLocks noChangeArrowheads="1"/>
          </p:cNvSpPr>
          <p:nvPr/>
        </p:nvSpPr>
        <p:spPr bwMode="auto">
          <a:xfrm>
            <a:off x="2207568" y="116632"/>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err="1">
                <a:solidFill>
                  <a:srgbClr val="294143"/>
                </a:solidFill>
              </a:rPr>
              <a:t>Glycocalyx</a:t>
            </a:r>
            <a:endParaRPr lang="hu-HU" altLang="hu-HU" sz="2400" dirty="0">
              <a:solidFill>
                <a:srgbClr val="294143"/>
              </a:solidFill>
            </a:endParaRPr>
          </a:p>
        </p:txBody>
      </p:sp>
      <p:sp>
        <p:nvSpPr>
          <p:cNvPr id="15" name="Téglalap 7">
            <a:extLst>
              <a:ext uri="{FF2B5EF4-FFF2-40B4-BE49-F238E27FC236}">
                <a16:creationId xmlns:a16="http://schemas.microsoft.com/office/drawing/2014/main" id="{D461A93F-E4CC-B249-A735-198C7CC94D11}"/>
              </a:ext>
            </a:extLst>
          </p:cNvPr>
          <p:cNvSpPr>
            <a:spLocks noChangeArrowheads="1"/>
          </p:cNvSpPr>
          <p:nvPr/>
        </p:nvSpPr>
        <p:spPr bwMode="auto">
          <a:xfrm>
            <a:off x="6601072" y="980728"/>
            <a:ext cx="4535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DE" sz="1400" dirty="0">
                <a:solidFill>
                  <a:srgbClr val="FF0000"/>
                </a:solidFill>
              </a:rPr>
              <a:t>Bernard M.</a:t>
            </a:r>
            <a:r>
              <a:rPr lang="hu-HU" altLang="en-DE" sz="1400" dirty="0">
                <a:solidFill>
                  <a:srgbClr val="FF0000"/>
                </a:solidFill>
              </a:rPr>
              <a:t> et </a:t>
            </a:r>
            <a:r>
              <a:rPr lang="hu-HU" altLang="en-DE" sz="1400" dirty="0" err="1">
                <a:solidFill>
                  <a:srgbClr val="FF0000"/>
                </a:solidFill>
              </a:rPr>
              <a:t>al</a:t>
            </a:r>
            <a:r>
              <a:rPr lang="hu-HU" altLang="en-DE" sz="1400" dirty="0">
                <a:solidFill>
                  <a:srgbClr val="FF0000"/>
                </a:solidFill>
              </a:rPr>
              <a:t>. </a:t>
            </a:r>
            <a:r>
              <a:rPr lang="en-US" altLang="en-DE" sz="1400" i="1" dirty="0">
                <a:solidFill>
                  <a:srgbClr val="FF0000"/>
                </a:solidFill>
              </a:rPr>
              <a:t>Circulation Research</a:t>
            </a:r>
            <a:r>
              <a:rPr lang="en-US" altLang="en-DE" sz="1400" dirty="0">
                <a:solidFill>
                  <a:srgbClr val="FF0000"/>
                </a:solidFill>
              </a:rPr>
              <a:t>. 2003; 92: 592-594</a:t>
            </a:r>
            <a:endParaRPr lang="hu-HU" altLang="en-DE" sz="1400" dirty="0">
              <a:solidFill>
                <a:srgbClr val="FF0000"/>
              </a:solidFill>
            </a:endParaRPr>
          </a:p>
        </p:txBody>
      </p:sp>
      <p:sp>
        <p:nvSpPr>
          <p:cNvPr id="17" name="Téglalap 9">
            <a:extLst>
              <a:ext uri="{FF2B5EF4-FFF2-40B4-BE49-F238E27FC236}">
                <a16:creationId xmlns:a16="http://schemas.microsoft.com/office/drawing/2014/main" id="{A5EE9545-2EF5-6C4E-81CD-4F5A4B60AC05}"/>
              </a:ext>
            </a:extLst>
          </p:cNvPr>
          <p:cNvSpPr>
            <a:spLocks noChangeArrowheads="1"/>
          </p:cNvSpPr>
          <p:nvPr/>
        </p:nvSpPr>
        <p:spPr bwMode="auto">
          <a:xfrm>
            <a:off x="2711697" y="1773238"/>
            <a:ext cx="215900" cy="215900"/>
          </a:xfrm>
          <a:prstGeom prst="rect">
            <a:avLst/>
          </a:prstGeom>
          <a:solidFill>
            <a:schemeClr val="bg1"/>
          </a:solidFill>
          <a:ln w="9525" algn="ctr">
            <a:solidFill>
              <a:schemeClr val="bg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DE" altLang="en-DE" sz="2400"/>
          </a:p>
        </p:txBody>
      </p:sp>
      <p:pic>
        <p:nvPicPr>
          <p:cNvPr id="19" name="Picture 2">
            <a:extLst>
              <a:ext uri="{FF2B5EF4-FFF2-40B4-BE49-F238E27FC236}">
                <a16:creationId xmlns:a16="http://schemas.microsoft.com/office/drawing/2014/main" id="{FAB199F8-0DC1-7747-B70D-16E460D4B0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l="3345" r="3337"/>
          <a:stretch>
            <a:fillRect/>
          </a:stretch>
        </p:blipFill>
        <p:spPr bwMode="auto">
          <a:xfrm>
            <a:off x="2927597" y="1773238"/>
            <a:ext cx="6048375" cy="4117975"/>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0" name="Téglalap 12">
            <a:extLst>
              <a:ext uri="{FF2B5EF4-FFF2-40B4-BE49-F238E27FC236}">
                <a16:creationId xmlns:a16="http://schemas.microsoft.com/office/drawing/2014/main" id="{A3BB50D4-19E0-DC4C-8F46-5EA954F274B8}"/>
              </a:ext>
            </a:extLst>
          </p:cNvPr>
          <p:cNvSpPr>
            <a:spLocks noChangeArrowheads="1"/>
          </p:cNvSpPr>
          <p:nvPr/>
        </p:nvSpPr>
        <p:spPr bwMode="auto">
          <a:xfrm>
            <a:off x="2567235" y="1557338"/>
            <a:ext cx="7272337" cy="4751387"/>
          </a:xfrm>
          <a:prstGeom prst="rect">
            <a:avLst/>
          </a:prstGeom>
          <a:solidFill>
            <a:schemeClr val="bg1"/>
          </a:solidFill>
          <a:ln w="9525" algn="ctr">
            <a:solidFill>
              <a:schemeClr val="bg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DE" altLang="en-DE" sz="2400"/>
          </a:p>
        </p:txBody>
      </p:sp>
      <p:pic>
        <p:nvPicPr>
          <p:cNvPr id="21" name="Picture 3">
            <a:extLst>
              <a:ext uri="{FF2B5EF4-FFF2-40B4-BE49-F238E27FC236}">
                <a16:creationId xmlns:a16="http://schemas.microsoft.com/office/drawing/2014/main" id="{74236F78-1105-E34E-A39D-4B6B7797463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440485" y="1700213"/>
            <a:ext cx="27527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zövegdoboz 13">
            <a:extLst>
              <a:ext uri="{FF2B5EF4-FFF2-40B4-BE49-F238E27FC236}">
                <a16:creationId xmlns:a16="http://schemas.microsoft.com/office/drawing/2014/main" id="{8477AA98-31F4-1A4E-B071-DD858B49395D}"/>
              </a:ext>
            </a:extLst>
          </p:cNvPr>
          <p:cNvSpPr txBox="1">
            <a:spLocks noChangeArrowheads="1"/>
          </p:cNvSpPr>
          <p:nvPr/>
        </p:nvSpPr>
        <p:spPr bwMode="auto">
          <a:xfrm>
            <a:off x="7320210" y="3284538"/>
            <a:ext cx="3311525" cy="1201737"/>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en-DE" sz="3600"/>
              <a:t>Hypervolemia</a:t>
            </a:r>
          </a:p>
          <a:p>
            <a:pPr algn="r">
              <a:spcBef>
                <a:spcPct val="0"/>
              </a:spcBef>
              <a:buSzTx/>
              <a:buFontTx/>
              <a:buNone/>
            </a:pPr>
            <a:r>
              <a:rPr lang="hu-HU" altLang="en-DE" sz="1200">
                <a:solidFill>
                  <a:srgbClr val="FF0000"/>
                </a:solidFill>
              </a:rPr>
              <a:t>Bruegger D, et al. Am J Physiol Heart Cicr Physiol </a:t>
            </a:r>
          </a:p>
          <a:p>
            <a:pPr algn="r">
              <a:spcBef>
                <a:spcPct val="0"/>
              </a:spcBef>
              <a:buSzTx/>
              <a:buFontTx/>
              <a:buNone/>
            </a:pPr>
            <a:r>
              <a:rPr lang="hu-HU" altLang="en-DE" sz="1200">
                <a:solidFill>
                  <a:srgbClr val="FF0000"/>
                </a:solidFill>
              </a:rPr>
              <a:t>2005; 289: H1993-1999</a:t>
            </a:r>
            <a:endParaRPr lang="hu-HU" altLang="en-DE" sz="3600">
              <a:solidFill>
                <a:srgbClr val="FF0000"/>
              </a:solidFill>
            </a:endParaRPr>
          </a:p>
          <a:p>
            <a:pPr algn="ctr">
              <a:spcBef>
                <a:spcPct val="0"/>
              </a:spcBef>
              <a:buSzTx/>
              <a:buFontTx/>
              <a:buNone/>
            </a:pPr>
            <a:endParaRPr lang="hu-HU" altLang="en-DE" sz="1200"/>
          </a:p>
        </p:txBody>
      </p:sp>
      <p:sp>
        <p:nvSpPr>
          <p:cNvPr id="23" name="Szövegdoboz 16">
            <a:extLst>
              <a:ext uri="{FF2B5EF4-FFF2-40B4-BE49-F238E27FC236}">
                <a16:creationId xmlns:a16="http://schemas.microsoft.com/office/drawing/2014/main" id="{2D8DB222-841E-C849-A234-5F7470CE6648}"/>
              </a:ext>
            </a:extLst>
          </p:cNvPr>
          <p:cNvSpPr txBox="1">
            <a:spLocks noChangeArrowheads="1"/>
          </p:cNvSpPr>
          <p:nvPr/>
        </p:nvSpPr>
        <p:spPr bwMode="auto">
          <a:xfrm>
            <a:off x="984497" y="3357563"/>
            <a:ext cx="3311525" cy="1014412"/>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en-DE" sz="3600" dirty="0" err="1"/>
              <a:t>Inflammation</a:t>
            </a:r>
            <a:endParaRPr lang="hu-HU" altLang="en-DE" sz="3600" dirty="0"/>
          </a:p>
          <a:p>
            <a:pPr algn="r">
              <a:spcBef>
                <a:spcPct val="0"/>
              </a:spcBef>
              <a:buSzTx/>
              <a:buFontTx/>
              <a:buNone/>
            </a:pPr>
            <a:r>
              <a:rPr lang="hu-HU" altLang="en-DE" sz="1200" dirty="0" err="1">
                <a:solidFill>
                  <a:srgbClr val="FF0000"/>
                </a:solidFill>
              </a:rPr>
              <a:t>Chappel</a:t>
            </a:r>
            <a:r>
              <a:rPr lang="hu-HU" altLang="en-DE" sz="1200" dirty="0">
                <a:solidFill>
                  <a:srgbClr val="FF0000"/>
                </a:solidFill>
              </a:rPr>
              <a:t> D, et </a:t>
            </a:r>
            <a:r>
              <a:rPr lang="hu-HU" altLang="en-DE" sz="1200" dirty="0" err="1">
                <a:solidFill>
                  <a:srgbClr val="FF0000"/>
                </a:solidFill>
              </a:rPr>
              <a:t>al</a:t>
            </a:r>
            <a:r>
              <a:rPr lang="hu-HU" altLang="en-DE" sz="1200" dirty="0">
                <a:solidFill>
                  <a:srgbClr val="FF0000"/>
                </a:solidFill>
              </a:rPr>
              <a:t>. </a:t>
            </a:r>
            <a:r>
              <a:rPr lang="hu-HU" altLang="en-DE" sz="1200" dirty="0" err="1">
                <a:solidFill>
                  <a:srgbClr val="FF0000"/>
                </a:solidFill>
              </a:rPr>
              <a:t>Curr</a:t>
            </a:r>
            <a:r>
              <a:rPr lang="hu-HU" altLang="en-DE" sz="1200" dirty="0">
                <a:solidFill>
                  <a:srgbClr val="FF0000"/>
                </a:solidFill>
              </a:rPr>
              <a:t> </a:t>
            </a:r>
            <a:r>
              <a:rPr lang="hu-HU" altLang="en-DE" sz="1200" dirty="0" err="1">
                <a:solidFill>
                  <a:srgbClr val="FF0000"/>
                </a:solidFill>
              </a:rPr>
              <a:t>Opin</a:t>
            </a:r>
            <a:r>
              <a:rPr lang="hu-HU" altLang="en-DE" sz="1200" dirty="0">
                <a:solidFill>
                  <a:srgbClr val="FF0000"/>
                </a:solidFill>
              </a:rPr>
              <a:t> </a:t>
            </a:r>
            <a:r>
              <a:rPr lang="hu-HU" altLang="en-DE" sz="1200" dirty="0" err="1">
                <a:solidFill>
                  <a:srgbClr val="FF0000"/>
                </a:solidFill>
              </a:rPr>
              <a:t>Anaesthesiol</a:t>
            </a:r>
            <a:endParaRPr lang="hu-HU" altLang="en-DE" sz="1200" dirty="0">
              <a:solidFill>
                <a:srgbClr val="FF0000"/>
              </a:solidFill>
            </a:endParaRPr>
          </a:p>
          <a:p>
            <a:pPr algn="r">
              <a:spcBef>
                <a:spcPct val="0"/>
              </a:spcBef>
              <a:buSzTx/>
              <a:buFontTx/>
              <a:buNone/>
            </a:pPr>
            <a:r>
              <a:rPr lang="hu-HU" altLang="en-DE" sz="1200" dirty="0">
                <a:solidFill>
                  <a:srgbClr val="FF0000"/>
                </a:solidFill>
              </a:rPr>
              <a:t>2009; 22: 155-62</a:t>
            </a:r>
          </a:p>
        </p:txBody>
      </p:sp>
      <p:cxnSp>
        <p:nvCxnSpPr>
          <p:cNvPr id="25" name="Egyenes összekötő nyíllal 20">
            <a:extLst>
              <a:ext uri="{FF2B5EF4-FFF2-40B4-BE49-F238E27FC236}">
                <a16:creationId xmlns:a16="http://schemas.microsoft.com/office/drawing/2014/main" id="{25EF286B-823D-1342-9CF1-1DC2FF154354}"/>
              </a:ext>
            </a:extLst>
          </p:cNvPr>
          <p:cNvCxnSpPr>
            <a:cxnSpLocks noChangeShapeType="1"/>
          </p:cNvCxnSpPr>
          <p:nvPr/>
        </p:nvCxnSpPr>
        <p:spPr bwMode="auto">
          <a:xfrm flipH="1">
            <a:off x="7248772" y="4508500"/>
            <a:ext cx="172720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 name="Egyenes összekötő nyíllal 18">
            <a:extLst>
              <a:ext uri="{FF2B5EF4-FFF2-40B4-BE49-F238E27FC236}">
                <a16:creationId xmlns:a16="http://schemas.microsoft.com/office/drawing/2014/main" id="{AA6A1BA7-914F-0C4D-9542-1FB58E255E72}"/>
              </a:ext>
            </a:extLst>
          </p:cNvPr>
          <p:cNvCxnSpPr>
            <a:cxnSpLocks noChangeShapeType="1"/>
          </p:cNvCxnSpPr>
          <p:nvPr/>
        </p:nvCxnSpPr>
        <p:spPr bwMode="auto">
          <a:xfrm>
            <a:off x="2567235" y="4365625"/>
            <a:ext cx="1800225"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873687546"/>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5" name="Kép 2">
            <a:extLst>
              <a:ext uri="{FF2B5EF4-FFF2-40B4-BE49-F238E27FC236}">
                <a16:creationId xmlns:a16="http://schemas.microsoft.com/office/drawing/2014/main" id="{2ED75586-EF72-5C44-9D40-0226B8A72B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0497" y="260648"/>
            <a:ext cx="4711700" cy="197167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Kép 4">
            <a:extLst>
              <a:ext uri="{FF2B5EF4-FFF2-40B4-BE49-F238E27FC236}">
                <a16:creationId xmlns:a16="http://schemas.microsoft.com/office/drawing/2014/main" id="{870BCF0A-7350-E643-8290-E378E392DBC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45818" y="2409973"/>
            <a:ext cx="4970462"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45165855"/>
      </p:ext>
    </p:extLst>
  </p:cSld>
  <p:clrMapOvr>
    <a:masterClrMapping/>
  </p:clrMapOvr>
  <p:transition advTm="10799"/>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5" name="Kép 2">
            <a:extLst>
              <a:ext uri="{FF2B5EF4-FFF2-40B4-BE49-F238E27FC236}">
                <a16:creationId xmlns:a16="http://schemas.microsoft.com/office/drawing/2014/main" id="{2ED75586-EF72-5C44-9D40-0226B8A72B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0497" y="260648"/>
            <a:ext cx="4711700" cy="197167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Kép 4">
            <a:extLst>
              <a:ext uri="{FF2B5EF4-FFF2-40B4-BE49-F238E27FC236}">
                <a16:creationId xmlns:a16="http://schemas.microsoft.com/office/drawing/2014/main" id="{339367B8-10C6-FD4C-8E65-DB8864BA2B2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7448" y="2944813"/>
            <a:ext cx="489743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Kép 6">
            <a:extLst>
              <a:ext uri="{FF2B5EF4-FFF2-40B4-BE49-F238E27FC236}">
                <a16:creationId xmlns:a16="http://schemas.microsoft.com/office/drawing/2014/main" id="{355C27B7-E598-9641-A7FF-F4D00A2E6D6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20161" y="2944813"/>
            <a:ext cx="4687887"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0393445"/>
      </p:ext>
    </p:extLst>
  </p:cSld>
  <p:clrMapOvr>
    <a:masterClrMapping/>
  </p:clrMapOvr>
  <p:transition advTm="10799"/>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5" name="Kép 2">
            <a:extLst>
              <a:ext uri="{FF2B5EF4-FFF2-40B4-BE49-F238E27FC236}">
                <a16:creationId xmlns:a16="http://schemas.microsoft.com/office/drawing/2014/main" id="{2ED75586-EF72-5C44-9D40-0226B8A72B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0497" y="260648"/>
            <a:ext cx="4711700" cy="197167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Kép 3">
            <a:extLst>
              <a:ext uri="{FF2B5EF4-FFF2-40B4-BE49-F238E27FC236}">
                <a16:creationId xmlns:a16="http://schemas.microsoft.com/office/drawing/2014/main" id="{2800F211-D8B4-8E4E-8839-30C2F51C512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20777" y="2406650"/>
            <a:ext cx="4335463"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kerekített téglalap 2">
            <a:extLst>
              <a:ext uri="{FF2B5EF4-FFF2-40B4-BE49-F238E27FC236}">
                <a16:creationId xmlns:a16="http://schemas.microsoft.com/office/drawing/2014/main" id="{CC4B82B6-21BD-6E42-BE99-F5981DB39E35}"/>
              </a:ext>
            </a:extLst>
          </p:cNvPr>
          <p:cNvSpPr>
            <a:spLocks noChangeArrowheads="1"/>
          </p:cNvSpPr>
          <p:nvPr/>
        </p:nvSpPr>
        <p:spPr bwMode="auto">
          <a:xfrm>
            <a:off x="1343472" y="4653136"/>
            <a:ext cx="9577064" cy="1626721"/>
          </a:xfrm>
          <a:prstGeom prst="roundRect">
            <a:avLst>
              <a:gd name="adj" fmla="val 16667"/>
            </a:avLst>
          </a:prstGeom>
          <a:solidFill>
            <a:srgbClr val="FFC000"/>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Ép </a:t>
            </a:r>
            <a:r>
              <a:rPr lang="hu-HU" altLang="hu-HU" sz="4400" dirty="0" err="1">
                <a:solidFill>
                  <a:srgbClr val="294143"/>
                </a:solidFill>
              </a:rPr>
              <a:t>glycocalyx</a:t>
            </a:r>
            <a:r>
              <a:rPr lang="hu-HU" altLang="hu-HU" sz="4400" dirty="0">
                <a:solidFill>
                  <a:srgbClr val="294143"/>
                </a:solidFill>
              </a:rPr>
              <a:t> esetén érvényesül a jobb a kolloidok jobb V:R hatása</a:t>
            </a:r>
          </a:p>
        </p:txBody>
      </p:sp>
    </p:spTree>
    <p:custDataLst>
      <p:tags r:id="rId1"/>
    </p:custDataLst>
    <p:extLst>
      <p:ext uri="{BB962C8B-B14F-4D97-AF65-F5344CB8AC3E}">
        <p14:creationId xmlns:p14="http://schemas.microsoft.com/office/powerpoint/2010/main" val="2295513508"/>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0" name="Kép 2">
            <a:extLst>
              <a:ext uri="{FF2B5EF4-FFF2-40B4-BE49-F238E27FC236}">
                <a16:creationId xmlns:a16="http://schemas.microsoft.com/office/drawing/2014/main" id="{43E1FA20-21F6-FD47-B92B-2163D12A08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918" y="260648"/>
            <a:ext cx="4162425" cy="183356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Kép 4">
            <a:extLst>
              <a:ext uri="{FF2B5EF4-FFF2-40B4-BE49-F238E27FC236}">
                <a16:creationId xmlns:a16="http://schemas.microsoft.com/office/drawing/2014/main" id="{80CBBC62-0740-4F4C-A8A8-5B0CDAE1233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06168" y="2399011"/>
            <a:ext cx="4710112"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1195290"/>
      </p:ext>
    </p:extLst>
  </p:cSld>
  <p:clrMapOvr>
    <a:masterClrMapping/>
  </p:clrMapOvr>
  <p:transition advTm="10799"/>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0" name="Kép 2">
            <a:extLst>
              <a:ext uri="{FF2B5EF4-FFF2-40B4-BE49-F238E27FC236}">
                <a16:creationId xmlns:a16="http://schemas.microsoft.com/office/drawing/2014/main" id="{43E1FA20-21F6-FD47-B92B-2163D12A08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918" y="260648"/>
            <a:ext cx="4162425" cy="183356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Kép 3">
            <a:extLst>
              <a:ext uri="{FF2B5EF4-FFF2-40B4-BE49-F238E27FC236}">
                <a16:creationId xmlns:a16="http://schemas.microsoft.com/office/drawing/2014/main" id="{DF90C949-27AC-FB4D-8F90-7FF9A20ABC5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785716" y="2597150"/>
            <a:ext cx="42545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7">
            <a:extLst>
              <a:ext uri="{FF2B5EF4-FFF2-40B4-BE49-F238E27FC236}">
                <a16:creationId xmlns:a16="http://schemas.microsoft.com/office/drawing/2014/main" id="{2DAD8655-AD39-AF40-B5D2-D9F5BFD47FDF}"/>
              </a:ext>
            </a:extLst>
          </p:cNvPr>
          <p:cNvSpPr/>
          <p:nvPr/>
        </p:nvSpPr>
        <p:spPr bwMode="auto">
          <a:xfrm>
            <a:off x="3955578" y="3871913"/>
            <a:ext cx="3948113" cy="233362"/>
          </a:xfrm>
          <a:prstGeom prst="roundRect">
            <a:avLst/>
          </a:prstGeom>
          <a:solidFill>
            <a:srgbClr val="FF3300">
              <a:alpha val="20000"/>
            </a:srgbClr>
          </a:solidFill>
          <a:ln w="25400" cap="flat" cmpd="sng" algn="ctr">
            <a:solidFill>
              <a:srgbClr val="FF3300"/>
            </a:solidFill>
            <a:prstDash val="solid"/>
            <a:round/>
            <a:headEnd type="none" w="sm" len="sm"/>
            <a:tailEnd type="none" w="sm" len="sm"/>
          </a:ln>
          <a:effectLst/>
        </p:spPr>
        <p:txBody>
          <a:bodyPr anchor="ctr"/>
          <a:lstStyle/>
          <a:p>
            <a:pPr algn="ctr" eaLnBrk="1" fontAlgn="auto" hangingPunct="1">
              <a:spcBef>
                <a:spcPts val="0"/>
              </a:spcBef>
              <a:spcAft>
                <a:spcPts val="0"/>
              </a:spcAft>
              <a:defRPr/>
            </a:pPr>
            <a:endParaRPr lang="en-US" sz="1800" kern="0" dirty="0">
              <a:solidFill>
                <a:srgbClr val="000000"/>
              </a:solidFill>
              <a:latin typeface="Times New Roman" charset="0"/>
            </a:endParaRPr>
          </a:p>
        </p:txBody>
      </p:sp>
    </p:spTree>
    <p:custDataLst>
      <p:tags r:id="rId1"/>
    </p:custDataLst>
    <p:extLst>
      <p:ext uri="{BB962C8B-B14F-4D97-AF65-F5344CB8AC3E}">
        <p14:creationId xmlns:p14="http://schemas.microsoft.com/office/powerpoint/2010/main" val="1202041927"/>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2" name="Rectangle 3">
            <a:extLst>
              <a:ext uri="{FF2B5EF4-FFF2-40B4-BE49-F238E27FC236}">
                <a16:creationId xmlns:a16="http://schemas.microsoft.com/office/drawing/2014/main" id="{B975A38B-9F45-8347-AB2F-EEAAE5836522}"/>
              </a:ext>
            </a:extLst>
          </p:cNvPr>
          <p:cNvSpPr txBox="1">
            <a:spLocks noChangeArrowheads="1"/>
          </p:cNvSpPr>
          <p:nvPr/>
        </p:nvSpPr>
        <p:spPr bwMode="auto">
          <a:xfrm>
            <a:off x="2134865" y="1102470"/>
            <a:ext cx="6858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defTabSz="762000"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sz="2800">
                <a:solidFill>
                  <a:schemeClr val="tx1"/>
                </a:solidFill>
                <a:latin typeface="+mn-lt"/>
              </a:defRPr>
            </a:lvl2pPr>
            <a:lvl3pPr marL="1143000" indent="-228600" algn="l" defTabSz="762000" rtl="0" eaLnBrk="0" fontAlgn="base" hangingPunct="0">
              <a:spcBef>
                <a:spcPct val="20000"/>
              </a:spcBef>
              <a:spcAft>
                <a:spcPct val="0"/>
              </a:spcAft>
              <a:buSzPct val="100000"/>
              <a:buChar char="•"/>
              <a:defRPr sz="2400">
                <a:solidFill>
                  <a:schemeClr val="tx1"/>
                </a:solidFill>
                <a:latin typeface="+mn-lt"/>
              </a:defRPr>
            </a:lvl3pPr>
            <a:lvl4pPr marL="1600200" indent="-228600" algn="l" defTabSz="762000" rtl="0" eaLnBrk="0" fontAlgn="base" hangingPunct="0">
              <a:spcBef>
                <a:spcPct val="20000"/>
              </a:spcBef>
              <a:spcAft>
                <a:spcPct val="0"/>
              </a:spcAft>
              <a:buSzPct val="100000"/>
              <a:buChar char="–"/>
              <a:defRPr sz="2000">
                <a:solidFill>
                  <a:schemeClr val="tx1"/>
                </a:solidFill>
                <a:latin typeface="+mn-lt"/>
              </a:defRPr>
            </a:lvl4pPr>
            <a:lvl5pPr marL="2057400" indent="-228600" algn="l" defTabSz="762000" rtl="0" eaLnBrk="0" fontAlgn="base" hangingPunct="0">
              <a:spcBef>
                <a:spcPct val="20000"/>
              </a:spcBef>
              <a:spcAft>
                <a:spcPct val="0"/>
              </a:spcAft>
              <a:buSzPct val="100000"/>
              <a:buChar char="•"/>
              <a:defRPr sz="2000">
                <a:solidFill>
                  <a:schemeClr val="tx1"/>
                </a:solidFill>
                <a:latin typeface="+mn-lt"/>
              </a:defRPr>
            </a:lvl5pPr>
            <a:lvl6pPr marL="2514600" indent="-228600" algn="l" defTabSz="762000" rtl="0" eaLnBrk="0" fontAlgn="base" hangingPunct="0">
              <a:spcBef>
                <a:spcPct val="20000"/>
              </a:spcBef>
              <a:spcAft>
                <a:spcPct val="0"/>
              </a:spcAft>
              <a:buSzPct val="100000"/>
              <a:buChar char="•"/>
              <a:defRPr sz="2000">
                <a:solidFill>
                  <a:schemeClr val="tx1"/>
                </a:solidFill>
                <a:latin typeface="+mn-lt"/>
              </a:defRPr>
            </a:lvl6pPr>
            <a:lvl7pPr marL="2971800" indent="-228600" algn="l" defTabSz="762000" rtl="0" eaLnBrk="0" fontAlgn="base" hangingPunct="0">
              <a:spcBef>
                <a:spcPct val="20000"/>
              </a:spcBef>
              <a:spcAft>
                <a:spcPct val="0"/>
              </a:spcAft>
              <a:buSzPct val="100000"/>
              <a:buChar char="•"/>
              <a:defRPr sz="2000">
                <a:solidFill>
                  <a:schemeClr val="tx1"/>
                </a:solidFill>
                <a:latin typeface="+mn-lt"/>
              </a:defRPr>
            </a:lvl7pPr>
            <a:lvl8pPr marL="3429000" indent="-228600" algn="l" defTabSz="762000" rtl="0" eaLnBrk="0" fontAlgn="base" hangingPunct="0">
              <a:spcBef>
                <a:spcPct val="20000"/>
              </a:spcBef>
              <a:spcAft>
                <a:spcPct val="0"/>
              </a:spcAft>
              <a:buSzPct val="100000"/>
              <a:buChar char="•"/>
              <a:defRPr sz="2000">
                <a:solidFill>
                  <a:schemeClr val="tx1"/>
                </a:solidFill>
                <a:latin typeface="+mn-lt"/>
              </a:defRPr>
            </a:lvl8pPr>
            <a:lvl9pPr marL="3886200" indent="-228600" algn="l" defTabSz="762000" rtl="0" eaLnBrk="0" fontAlgn="base" hangingPunct="0">
              <a:spcBef>
                <a:spcPct val="20000"/>
              </a:spcBef>
              <a:spcAft>
                <a:spcPct val="0"/>
              </a:spcAft>
              <a:buSzPct val="100000"/>
              <a:buChar char="•"/>
              <a:defRPr sz="2000">
                <a:solidFill>
                  <a:schemeClr val="tx1"/>
                </a:solidFill>
                <a:latin typeface="+mn-lt"/>
              </a:defRPr>
            </a:lvl9pPr>
          </a:lstStyle>
          <a:p>
            <a:pPr lvl="1">
              <a:defRPr/>
            </a:pPr>
            <a:r>
              <a:rPr lang="hu-HU" altLang="hu-HU" kern="0">
                <a:solidFill>
                  <a:srgbClr val="294143"/>
                </a:solidFill>
              </a:rPr>
              <a:t>Robert Lewins – 1832</a:t>
            </a:r>
          </a:p>
          <a:p>
            <a:pPr lvl="2">
              <a:defRPr/>
            </a:pPr>
            <a:r>
              <a:rPr lang="en-US" altLang="hu-HU" sz="1600" kern="0">
                <a:solidFill>
                  <a:srgbClr val="294143"/>
                </a:solidFill>
              </a:rPr>
              <a:t>INJECTION OF SALINE SOLUTIONS IN EXTRAORDINARY QUANTITIES INTO THE VEINS IN CASES OF MALIGNANT CHOLERA</a:t>
            </a:r>
            <a:endParaRPr lang="hu-HU" altLang="hu-HU" sz="1600" kern="0" dirty="0">
              <a:solidFill>
                <a:srgbClr val="294143"/>
              </a:solidFill>
            </a:endParaRPr>
          </a:p>
        </p:txBody>
      </p:sp>
      <p:sp>
        <p:nvSpPr>
          <p:cNvPr id="17" name="Text Box 4">
            <a:extLst>
              <a:ext uri="{FF2B5EF4-FFF2-40B4-BE49-F238E27FC236}">
                <a16:creationId xmlns:a16="http://schemas.microsoft.com/office/drawing/2014/main" id="{8176CE20-D918-5C47-9434-B2C4CFBAEE02}"/>
              </a:ext>
            </a:extLst>
          </p:cNvPr>
          <p:cNvSpPr txBox="1">
            <a:spLocks noChangeArrowheads="1"/>
          </p:cNvSpPr>
          <p:nvPr/>
        </p:nvSpPr>
        <p:spPr bwMode="auto">
          <a:xfrm>
            <a:off x="2207568" y="116632"/>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Mérföldkövek</a:t>
            </a:r>
          </a:p>
        </p:txBody>
      </p:sp>
      <p:pic>
        <p:nvPicPr>
          <p:cNvPr id="18" name="Picture 2" descr="Journal cover">
            <a:extLst>
              <a:ext uri="{FF2B5EF4-FFF2-40B4-BE49-F238E27FC236}">
                <a16:creationId xmlns:a16="http://schemas.microsoft.com/office/drawing/2014/main" id="{F9F139DF-0A17-E34B-A1F3-92BF297A6D8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61177" y="929432"/>
            <a:ext cx="13858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0DF4812A-4378-B648-9E7E-A09C608AC0D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3640" y="2694732"/>
            <a:ext cx="14414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7E416DCE-6311-944C-BFB0-29BFE6A94EF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62552" y="2762995"/>
            <a:ext cx="15906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1F2E2AA7-94EA-A844-8838-1AC781A45EA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20952" y="2748707"/>
            <a:ext cx="16224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a:extLst>
              <a:ext uri="{FF2B5EF4-FFF2-40B4-BE49-F238E27FC236}">
                <a16:creationId xmlns:a16="http://schemas.microsoft.com/office/drawing/2014/main" id="{417B653F-541F-B041-A0FF-5711517A7CAD}"/>
              </a:ext>
            </a:extLst>
          </p:cNvPr>
          <p:cNvSpPr txBox="1">
            <a:spLocks noChangeArrowheads="1"/>
          </p:cNvSpPr>
          <p:nvPr/>
        </p:nvSpPr>
        <p:spPr bwMode="auto">
          <a:xfrm>
            <a:off x="2493640" y="4621957"/>
            <a:ext cx="136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solidFill>
                  <a:srgbClr val="294143"/>
                </a:solidFill>
              </a:rPr>
              <a:t>Sidney Ringer</a:t>
            </a:r>
          </a:p>
          <a:p>
            <a:pPr algn="ctr">
              <a:spcBef>
                <a:spcPct val="0"/>
              </a:spcBef>
              <a:buSzTx/>
              <a:buFontTx/>
              <a:buNone/>
            </a:pPr>
            <a:r>
              <a:rPr lang="en-US" altLang="en-US" sz="1600">
                <a:solidFill>
                  <a:srgbClr val="294143"/>
                </a:solidFill>
              </a:rPr>
              <a:t>1835-1910</a:t>
            </a:r>
          </a:p>
        </p:txBody>
      </p:sp>
      <p:sp>
        <p:nvSpPr>
          <p:cNvPr id="23" name="TextBox 9">
            <a:extLst>
              <a:ext uri="{FF2B5EF4-FFF2-40B4-BE49-F238E27FC236}">
                <a16:creationId xmlns:a16="http://schemas.microsoft.com/office/drawing/2014/main" id="{36982EE7-E0AC-5D46-A862-F6E9E92C6E0A}"/>
              </a:ext>
            </a:extLst>
          </p:cNvPr>
          <p:cNvSpPr txBox="1">
            <a:spLocks noChangeArrowheads="1"/>
          </p:cNvSpPr>
          <p:nvPr/>
        </p:nvSpPr>
        <p:spPr bwMode="auto">
          <a:xfrm>
            <a:off x="5208265" y="4621957"/>
            <a:ext cx="1414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solidFill>
                  <a:srgbClr val="294143"/>
                </a:solidFill>
              </a:rPr>
              <a:t>Ernest Starling</a:t>
            </a:r>
          </a:p>
          <a:p>
            <a:pPr algn="ctr">
              <a:spcBef>
                <a:spcPct val="0"/>
              </a:spcBef>
              <a:buSzTx/>
              <a:buFontTx/>
              <a:buNone/>
            </a:pPr>
            <a:r>
              <a:rPr lang="en-US" altLang="en-US" sz="1600">
                <a:solidFill>
                  <a:srgbClr val="294143"/>
                </a:solidFill>
              </a:rPr>
              <a:t>1866-1927</a:t>
            </a:r>
          </a:p>
        </p:txBody>
      </p:sp>
      <p:sp>
        <p:nvSpPr>
          <p:cNvPr id="24" name="TextBox 10">
            <a:extLst>
              <a:ext uri="{FF2B5EF4-FFF2-40B4-BE49-F238E27FC236}">
                <a16:creationId xmlns:a16="http://schemas.microsoft.com/office/drawing/2014/main" id="{19D91E79-2FF0-324E-BC2E-4C66356CF2E9}"/>
              </a:ext>
            </a:extLst>
          </p:cNvPr>
          <p:cNvSpPr txBox="1">
            <a:spLocks noChangeArrowheads="1"/>
          </p:cNvSpPr>
          <p:nvPr/>
        </p:nvSpPr>
        <p:spPr bwMode="auto">
          <a:xfrm>
            <a:off x="7751440" y="4621957"/>
            <a:ext cx="159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solidFill>
                  <a:srgbClr val="294143"/>
                </a:solidFill>
              </a:rPr>
              <a:t>Alexis Hartmann</a:t>
            </a:r>
          </a:p>
          <a:p>
            <a:pPr algn="ctr">
              <a:spcBef>
                <a:spcPct val="0"/>
              </a:spcBef>
              <a:buSzTx/>
              <a:buFontTx/>
              <a:buNone/>
            </a:pPr>
            <a:r>
              <a:rPr lang="en-US" altLang="en-US" sz="1600">
                <a:solidFill>
                  <a:srgbClr val="294143"/>
                </a:solidFill>
              </a:rPr>
              <a:t>1898-1964</a:t>
            </a:r>
          </a:p>
        </p:txBody>
      </p:sp>
      <p:sp>
        <p:nvSpPr>
          <p:cNvPr id="25" name="Rectangle 3">
            <a:extLst>
              <a:ext uri="{FF2B5EF4-FFF2-40B4-BE49-F238E27FC236}">
                <a16:creationId xmlns:a16="http://schemas.microsoft.com/office/drawing/2014/main" id="{9D304879-59D5-8548-95B6-FE2595C59D2F}"/>
              </a:ext>
            </a:extLst>
          </p:cNvPr>
          <p:cNvSpPr txBox="1">
            <a:spLocks noChangeArrowheads="1"/>
          </p:cNvSpPr>
          <p:nvPr/>
        </p:nvSpPr>
        <p:spPr bwMode="auto">
          <a:xfrm>
            <a:off x="2134865" y="5422057"/>
            <a:ext cx="68580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lvl="1">
              <a:defRPr/>
            </a:pPr>
            <a:r>
              <a:rPr lang="hu-HU" altLang="hu-HU" kern="0" dirty="0" err="1">
                <a:solidFill>
                  <a:srgbClr val="294143"/>
                </a:solidFill>
              </a:rPr>
              <a:t>Colloids</a:t>
            </a:r>
            <a:r>
              <a:rPr lang="hu-HU" altLang="hu-HU" kern="0" dirty="0">
                <a:solidFill>
                  <a:srgbClr val="294143"/>
                </a:solidFill>
              </a:rPr>
              <a:t> (albumin) – 1941, Pearl Harbor</a:t>
            </a:r>
          </a:p>
        </p:txBody>
      </p:sp>
      <p:sp>
        <p:nvSpPr>
          <p:cNvPr id="26" name="Ellipszis feliratnak 6">
            <a:extLst>
              <a:ext uri="{FF2B5EF4-FFF2-40B4-BE49-F238E27FC236}">
                <a16:creationId xmlns:a16="http://schemas.microsoft.com/office/drawing/2014/main" id="{6CD6DE9D-9C73-114F-8930-7488C6E98BC6}"/>
              </a:ext>
            </a:extLst>
          </p:cNvPr>
          <p:cNvSpPr>
            <a:spLocks noChangeArrowheads="1"/>
          </p:cNvSpPr>
          <p:nvPr/>
        </p:nvSpPr>
        <p:spPr bwMode="auto">
          <a:xfrm>
            <a:off x="7762552" y="5422057"/>
            <a:ext cx="3302000" cy="936625"/>
          </a:xfrm>
          <a:prstGeom prst="wedgeEllipseCallout">
            <a:avLst>
              <a:gd name="adj1" fmla="val -81713"/>
              <a:gd name="adj2" fmla="val -16069"/>
            </a:avLst>
          </a:prstGeom>
          <a:solidFill>
            <a:srgbClr val="FFC000"/>
          </a:solidFill>
          <a:ln w="28575">
            <a:solidFill>
              <a:srgbClr val="FF0000"/>
            </a:solidFill>
            <a:round/>
            <a:headEnd/>
            <a:tailEnd/>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2400">
                <a:solidFill>
                  <a:srgbClr val="294143"/>
                </a:solidFill>
              </a:rPr>
              <a:t>Cryst. </a:t>
            </a:r>
            <a:r>
              <a:rPr lang="en-US" altLang="hu-HU" sz="2400">
                <a:solidFill>
                  <a:srgbClr val="294143"/>
                </a:solidFill>
              </a:rPr>
              <a:t>v</a:t>
            </a:r>
            <a:r>
              <a:rPr lang="hu-HU" altLang="hu-HU" sz="2400">
                <a:solidFill>
                  <a:srgbClr val="294143"/>
                </a:solidFill>
              </a:rPr>
              <a:t>s. </a:t>
            </a:r>
            <a:r>
              <a:rPr lang="en-US" altLang="hu-HU" sz="2400">
                <a:solidFill>
                  <a:srgbClr val="294143"/>
                </a:solidFill>
              </a:rPr>
              <a:t>C</a:t>
            </a:r>
            <a:r>
              <a:rPr lang="hu-HU" altLang="hu-HU" sz="2400">
                <a:solidFill>
                  <a:srgbClr val="294143"/>
                </a:solidFill>
              </a:rPr>
              <a:t>olloid saga started!</a:t>
            </a:r>
          </a:p>
        </p:txBody>
      </p:sp>
    </p:spTree>
    <p:custDataLst>
      <p:tags r:id="rId1"/>
    </p:custDataLst>
    <p:extLst>
      <p:ext uri="{BB962C8B-B14F-4D97-AF65-F5344CB8AC3E}">
        <p14:creationId xmlns:p14="http://schemas.microsoft.com/office/powerpoint/2010/main" val="1757792326"/>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0" name="Kép 2">
            <a:extLst>
              <a:ext uri="{FF2B5EF4-FFF2-40B4-BE49-F238E27FC236}">
                <a16:creationId xmlns:a16="http://schemas.microsoft.com/office/drawing/2014/main" id="{43E1FA20-21F6-FD47-B92B-2163D12A08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918" y="260648"/>
            <a:ext cx="4162425" cy="183356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Kép 3">
            <a:extLst>
              <a:ext uri="{FF2B5EF4-FFF2-40B4-BE49-F238E27FC236}">
                <a16:creationId xmlns:a16="http://schemas.microsoft.com/office/drawing/2014/main" id="{5F558420-AD55-2F4F-B396-3059FA16481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8235" y="2348880"/>
            <a:ext cx="42862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ép 6">
            <a:extLst>
              <a:ext uri="{FF2B5EF4-FFF2-40B4-BE49-F238E27FC236}">
                <a16:creationId xmlns:a16="http://schemas.microsoft.com/office/drawing/2014/main" id="{E6516339-9601-DB49-91D6-20040429A8B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37560" y="2401268"/>
            <a:ext cx="4319588"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kerekített téglalap 2">
            <a:extLst>
              <a:ext uri="{FF2B5EF4-FFF2-40B4-BE49-F238E27FC236}">
                <a16:creationId xmlns:a16="http://schemas.microsoft.com/office/drawing/2014/main" id="{9CDB10AB-09CC-394D-9211-684579D2E49E}"/>
              </a:ext>
            </a:extLst>
          </p:cNvPr>
          <p:cNvSpPr>
            <a:spLocks noChangeArrowheads="1"/>
          </p:cNvSpPr>
          <p:nvPr/>
        </p:nvSpPr>
        <p:spPr bwMode="auto">
          <a:xfrm>
            <a:off x="1847528" y="4547765"/>
            <a:ext cx="8888412" cy="1833563"/>
          </a:xfrm>
          <a:prstGeom prst="roundRect">
            <a:avLst>
              <a:gd name="adj" fmla="val 16667"/>
            </a:avLst>
          </a:prstGeom>
          <a:solidFill>
            <a:srgbClr val="FFC000"/>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hu-HU" altLang="hu-HU" sz="3600" kern="0" dirty="0" err="1">
                <a:solidFill>
                  <a:srgbClr val="294143"/>
                </a:solidFill>
              </a:rPr>
              <a:t>Korábi</a:t>
            </a:r>
            <a:r>
              <a:rPr lang="hu-HU" altLang="hu-HU" sz="3600" kern="0" dirty="0">
                <a:solidFill>
                  <a:srgbClr val="294143"/>
                </a:solidFill>
              </a:rPr>
              <a:t> vizsgálatok eredményei a kolloidok </a:t>
            </a:r>
            <a:r>
              <a:rPr lang="hu-HU" altLang="hu-HU" sz="3600" kern="0" dirty="0" err="1">
                <a:solidFill>
                  <a:srgbClr val="294143"/>
                </a:solidFill>
              </a:rPr>
              <a:t>mikrocirkulációs</a:t>
            </a:r>
            <a:r>
              <a:rPr lang="hu-HU" altLang="hu-HU" sz="3600" kern="0" dirty="0">
                <a:solidFill>
                  <a:srgbClr val="294143"/>
                </a:solidFill>
              </a:rPr>
              <a:t> előnyeiről – a jobb V:R hatásnak köszönhetők?</a:t>
            </a:r>
            <a:endParaRPr lang="hu-HU" altLang="hu-HU" sz="3600" kern="0" baseline="-25000" dirty="0">
              <a:solidFill>
                <a:srgbClr val="294143"/>
              </a:solidFill>
            </a:endParaRPr>
          </a:p>
        </p:txBody>
      </p:sp>
    </p:spTree>
    <p:custDataLst>
      <p:tags r:id="rId1"/>
    </p:custDataLst>
    <p:extLst>
      <p:ext uri="{BB962C8B-B14F-4D97-AF65-F5344CB8AC3E}">
        <p14:creationId xmlns:p14="http://schemas.microsoft.com/office/powerpoint/2010/main" val="1439710511"/>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060">
            <a:extLst>
              <a:ext uri="{FF2B5EF4-FFF2-40B4-BE49-F238E27FC236}">
                <a16:creationId xmlns:a16="http://schemas.microsoft.com/office/drawing/2014/main" id="{1D3F96C7-2BE1-D64E-8287-C72A9D5CDE0D}"/>
              </a:ext>
            </a:extLst>
          </p:cNvPr>
          <p:cNvSpPr>
            <a:spLocks noGrp="1" noChangeArrowheads="1"/>
          </p:cNvSpPr>
          <p:nvPr>
            <p:ph type="title"/>
          </p:nvPr>
        </p:nvSpPr>
        <p:spPr>
          <a:xfrm>
            <a:off x="2077155" y="-273755"/>
            <a:ext cx="8579556" cy="993422"/>
          </a:xfrm>
        </p:spPr>
        <p:txBody>
          <a:bodyPr vert="horz" wrap="square" lIns="107245" tIns="52681" rIns="107245" bIns="52681" numCol="1" anchor="ctr" anchorCtr="0" compatLnSpc="1">
            <a:prstTxWarp prst="textNoShape">
              <a:avLst/>
            </a:prstTxWarp>
          </a:bodyPr>
          <a:lstStyle/>
          <a:p>
            <a:pPr algn="l"/>
            <a:r>
              <a:rPr lang="hu-HU" altLang="hu-HU">
                <a:solidFill>
                  <a:schemeClr val="tx1"/>
                </a:solidFill>
              </a:rPr>
              <a:t> </a:t>
            </a:r>
            <a:endParaRPr lang="en-GB" altLang="hu-HU" b="1">
              <a:solidFill>
                <a:srgbClr val="FFFFFF"/>
              </a:solidFill>
            </a:endParaRPr>
          </a:p>
        </p:txBody>
      </p:sp>
      <p:sp>
        <p:nvSpPr>
          <p:cNvPr id="8" name="Rectangle 9" descr="Vastag átlós felfelé">
            <a:extLst>
              <a:ext uri="{FF2B5EF4-FFF2-40B4-BE49-F238E27FC236}">
                <a16:creationId xmlns:a16="http://schemas.microsoft.com/office/drawing/2014/main" id="{E9374596-2F4B-924E-B50E-EB6F45A059F6}"/>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13" name="Kép 44">
            <a:extLst>
              <a:ext uri="{FF2B5EF4-FFF2-40B4-BE49-F238E27FC236}">
                <a16:creationId xmlns:a16="http://schemas.microsoft.com/office/drawing/2014/main" id="{61B1D45C-EBC5-0144-8212-B6776A705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CBC18AD6-29BC-1D4D-B155-5C08CB848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5" name="Téglalap 40">
            <a:extLst>
              <a:ext uri="{FF2B5EF4-FFF2-40B4-BE49-F238E27FC236}">
                <a16:creationId xmlns:a16="http://schemas.microsoft.com/office/drawing/2014/main" id="{1C536F62-E0FF-6447-A34E-1C9A4ADD2C9E}"/>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1" name="Lekerekített téglalap 2">
            <a:extLst>
              <a:ext uri="{FF2B5EF4-FFF2-40B4-BE49-F238E27FC236}">
                <a16:creationId xmlns:a16="http://schemas.microsoft.com/office/drawing/2014/main" id="{48840CEF-7C08-0F40-873E-23FF6F72D199}"/>
              </a:ext>
            </a:extLst>
          </p:cNvPr>
          <p:cNvSpPr>
            <a:spLocks noChangeArrowheads="1"/>
          </p:cNvSpPr>
          <p:nvPr/>
        </p:nvSpPr>
        <p:spPr bwMode="auto">
          <a:xfrm>
            <a:off x="1631504" y="3063019"/>
            <a:ext cx="9577064" cy="993422"/>
          </a:xfrm>
          <a:prstGeom prst="roundRect">
            <a:avLst>
              <a:gd name="adj" fmla="val 16667"/>
            </a:avLst>
          </a:prstGeom>
          <a:solidFill>
            <a:schemeClr val="bg1"/>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None/>
            </a:pPr>
            <a:r>
              <a:rPr lang="hu-HU" altLang="hu-HU" sz="4400" dirty="0">
                <a:solidFill>
                  <a:srgbClr val="294143"/>
                </a:solidFill>
              </a:rPr>
              <a:t>Gyakorlati megjegyzések</a:t>
            </a:r>
          </a:p>
        </p:txBody>
      </p:sp>
      <p:pic>
        <p:nvPicPr>
          <p:cNvPr id="10" name="Kép 43">
            <a:extLst>
              <a:ext uri="{FF2B5EF4-FFF2-40B4-BE49-F238E27FC236}">
                <a16:creationId xmlns:a16="http://schemas.microsoft.com/office/drawing/2014/main" id="{91DFD514-B340-664E-BEB2-0A5FB6DCF8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16" name="Kép 45">
            <a:extLst>
              <a:ext uri="{FF2B5EF4-FFF2-40B4-BE49-F238E27FC236}">
                <a16:creationId xmlns:a16="http://schemas.microsoft.com/office/drawing/2014/main" id="{20E347AD-DC19-B24B-BE44-C508B1167A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Tree>
    <p:extLst>
      <p:ext uri="{BB962C8B-B14F-4D97-AF65-F5344CB8AC3E}">
        <p14:creationId xmlns:p14="http://schemas.microsoft.com/office/powerpoint/2010/main" val="3172015932"/>
      </p:ext>
    </p:extLst>
  </p:cSld>
  <p:clrMapOvr>
    <a:masterClrMapping/>
  </p:clrMapOvr>
  <mc:AlternateContent xmlns:mc="http://schemas.openxmlformats.org/markup-compatibility/2006" xmlns:p14="http://schemas.microsoft.com/office/powerpoint/2010/main">
    <mc:Choice Requires="p14">
      <p:transition spd="slow" p14:dur="2000" advTm="1008"/>
    </mc:Choice>
    <mc:Fallback xmlns="">
      <p:transition spd="slow" advTm="1008"/>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Text Box 4">
            <a:extLst>
              <a:ext uri="{FF2B5EF4-FFF2-40B4-BE49-F238E27FC236}">
                <a16:creationId xmlns:a16="http://schemas.microsoft.com/office/drawing/2014/main" id="{B49EA636-9BD4-5E4B-8B44-8C554B831895}"/>
              </a:ext>
            </a:extLst>
          </p:cNvPr>
          <p:cNvSpPr txBox="1">
            <a:spLocks noChangeArrowheads="1"/>
          </p:cNvSpPr>
          <p:nvPr/>
        </p:nvSpPr>
        <p:spPr bwMode="auto">
          <a:xfrm>
            <a:off x="2135560" y="116632"/>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Perifériás </a:t>
            </a:r>
            <a:r>
              <a:rPr lang="hu-HU" altLang="hu-HU" sz="4400" dirty="0" err="1">
                <a:solidFill>
                  <a:srgbClr val="294143"/>
                </a:solidFill>
              </a:rPr>
              <a:t>kanülök</a:t>
            </a:r>
            <a:endParaRPr lang="hu-HU" altLang="hu-HU" sz="4400" dirty="0">
              <a:solidFill>
                <a:srgbClr val="294143"/>
              </a:solidFill>
            </a:endParaRPr>
          </a:p>
        </p:txBody>
      </p:sp>
      <p:pic>
        <p:nvPicPr>
          <p:cNvPr id="17" name="Picture 16" descr="A picture containing indoor, toothbrush, items, different&#10;&#10;Description automatically generated">
            <a:extLst>
              <a:ext uri="{FF2B5EF4-FFF2-40B4-BE49-F238E27FC236}">
                <a16:creationId xmlns:a16="http://schemas.microsoft.com/office/drawing/2014/main" id="{6008784C-8070-D648-A8DC-611AE1761A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43672" y="1268760"/>
            <a:ext cx="6190025" cy="4714876"/>
          </a:xfrm>
          <a:prstGeom prst="rect">
            <a:avLst/>
          </a:prstGeom>
        </p:spPr>
      </p:pic>
    </p:spTree>
    <p:custDataLst>
      <p:tags r:id="rId1"/>
    </p:custDataLst>
    <p:extLst>
      <p:ext uri="{BB962C8B-B14F-4D97-AF65-F5344CB8AC3E}">
        <p14:creationId xmlns:p14="http://schemas.microsoft.com/office/powerpoint/2010/main" val="1588475215"/>
      </p:ext>
    </p:extLst>
  </p:cSld>
  <p:clrMapOvr>
    <a:masterClrMapping/>
  </p:clrMapOvr>
  <p:transition advTm="10799"/>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Text Box 4">
            <a:extLst>
              <a:ext uri="{FF2B5EF4-FFF2-40B4-BE49-F238E27FC236}">
                <a16:creationId xmlns:a16="http://schemas.microsoft.com/office/drawing/2014/main" id="{B49EA636-9BD4-5E4B-8B44-8C554B831895}"/>
              </a:ext>
            </a:extLst>
          </p:cNvPr>
          <p:cNvSpPr txBox="1">
            <a:spLocks noChangeArrowheads="1"/>
          </p:cNvSpPr>
          <p:nvPr/>
        </p:nvSpPr>
        <p:spPr bwMode="auto">
          <a:xfrm>
            <a:off x="2135560" y="116632"/>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Perifériás </a:t>
            </a:r>
            <a:r>
              <a:rPr lang="hu-HU" altLang="hu-HU" sz="4400" dirty="0" err="1">
                <a:solidFill>
                  <a:srgbClr val="294143"/>
                </a:solidFill>
              </a:rPr>
              <a:t>kanülök</a:t>
            </a:r>
            <a:endParaRPr lang="hu-HU" altLang="hu-HU" sz="4400" dirty="0">
              <a:solidFill>
                <a:srgbClr val="294143"/>
              </a:solidFill>
            </a:endParaRPr>
          </a:p>
        </p:txBody>
      </p:sp>
      <p:sp>
        <p:nvSpPr>
          <p:cNvPr id="11" name="Rectangle 3">
            <a:extLst>
              <a:ext uri="{FF2B5EF4-FFF2-40B4-BE49-F238E27FC236}">
                <a16:creationId xmlns:a16="http://schemas.microsoft.com/office/drawing/2014/main" id="{FEB786B8-D084-294A-97AF-7C219CEA62F7}"/>
              </a:ext>
            </a:extLst>
          </p:cNvPr>
          <p:cNvSpPr txBox="1">
            <a:spLocks noChangeArrowheads="1"/>
          </p:cNvSpPr>
          <p:nvPr/>
        </p:nvSpPr>
        <p:spPr bwMode="auto">
          <a:xfrm>
            <a:off x="1094928" y="1196752"/>
            <a:ext cx="5143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defTabSz="762000"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sz="2800">
                <a:solidFill>
                  <a:schemeClr val="tx1"/>
                </a:solidFill>
                <a:latin typeface="+mn-lt"/>
              </a:defRPr>
            </a:lvl2pPr>
            <a:lvl3pPr marL="1143000" indent="-228600" algn="l" defTabSz="762000" rtl="0" eaLnBrk="0" fontAlgn="base" hangingPunct="0">
              <a:spcBef>
                <a:spcPct val="20000"/>
              </a:spcBef>
              <a:spcAft>
                <a:spcPct val="0"/>
              </a:spcAft>
              <a:buSzPct val="100000"/>
              <a:buChar char="•"/>
              <a:defRPr sz="2400">
                <a:solidFill>
                  <a:schemeClr val="tx1"/>
                </a:solidFill>
                <a:latin typeface="+mn-lt"/>
              </a:defRPr>
            </a:lvl3pPr>
            <a:lvl4pPr marL="1600200" indent="-228600" algn="l" defTabSz="762000" rtl="0" eaLnBrk="0" fontAlgn="base" hangingPunct="0">
              <a:spcBef>
                <a:spcPct val="20000"/>
              </a:spcBef>
              <a:spcAft>
                <a:spcPct val="0"/>
              </a:spcAft>
              <a:buSzPct val="100000"/>
              <a:buChar char="–"/>
              <a:defRPr sz="2000">
                <a:solidFill>
                  <a:schemeClr val="tx1"/>
                </a:solidFill>
                <a:latin typeface="+mn-lt"/>
              </a:defRPr>
            </a:lvl4pPr>
            <a:lvl5pPr marL="2057400" indent="-228600" algn="l" defTabSz="762000" rtl="0" eaLnBrk="0" fontAlgn="base" hangingPunct="0">
              <a:spcBef>
                <a:spcPct val="20000"/>
              </a:spcBef>
              <a:spcAft>
                <a:spcPct val="0"/>
              </a:spcAft>
              <a:buSzPct val="100000"/>
              <a:buChar char="•"/>
              <a:defRPr sz="2000">
                <a:solidFill>
                  <a:schemeClr val="tx1"/>
                </a:solidFill>
                <a:latin typeface="+mn-lt"/>
              </a:defRPr>
            </a:lvl5pPr>
            <a:lvl6pPr marL="2514600" indent="-228600" algn="l" defTabSz="762000" rtl="0" eaLnBrk="0" fontAlgn="base" hangingPunct="0">
              <a:spcBef>
                <a:spcPct val="20000"/>
              </a:spcBef>
              <a:spcAft>
                <a:spcPct val="0"/>
              </a:spcAft>
              <a:buSzPct val="100000"/>
              <a:buChar char="•"/>
              <a:defRPr sz="2000">
                <a:solidFill>
                  <a:schemeClr val="tx1"/>
                </a:solidFill>
                <a:latin typeface="+mn-lt"/>
              </a:defRPr>
            </a:lvl6pPr>
            <a:lvl7pPr marL="2971800" indent="-228600" algn="l" defTabSz="762000" rtl="0" eaLnBrk="0" fontAlgn="base" hangingPunct="0">
              <a:spcBef>
                <a:spcPct val="20000"/>
              </a:spcBef>
              <a:spcAft>
                <a:spcPct val="0"/>
              </a:spcAft>
              <a:buSzPct val="100000"/>
              <a:buChar char="•"/>
              <a:defRPr sz="2000">
                <a:solidFill>
                  <a:schemeClr val="tx1"/>
                </a:solidFill>
                <a:latin typeface="+mn-lt"/>
              </a:defRPr>
            </a:lvl7pPr>
            <a:lvl8pPr marL="3429000" indent="-228600" algn="l" defTabSz="762000" rtl="0" eaLnBrk="0" fontAlgn="base" hangingPunct="0">
              <a:spcBef>
                <a:spcPct val="20000"/>
              </a:spcBef>
              <a:spcAft>
                <a:spcPct val="0"/>
              </a:spcAft>
              <a:buSzPct val="100000"/>
              <a:buChar char="•"/>
              <a:defRPr sz="2000">
                <a:solidFill>
                  <a:schemeClr val="tx1"/>
                </a:solidFill>
                <a:latin typeface="+mn-lt"/>
              </a:defRPr>
            </a:lvl8pPr>
            <a:lvl9pPr marL="3886200" indent="-228600" algn="l" defTabSz="762000" rtl="0" eaLnBrk="0" fontAlgn="base" hangingPunct="0">
              <a:spcBef>
                <a:spcPct val="20000"/>
              </a:spcBef>
              <a:spcAft>
                <a:spcPct val="0"/>
              </a:spcAft>
              <a:buSzPct val="100000"/>
              <a:buChar char="•"/>
              <a:defRPr sz="2000">
                <a:solidFill>
                  <a:schemeClr val="tx1"/>
                </a:solidFill>
                <a:latin typeface="+mn-lt"/>
              </a:defRPr>
            </a:lvl9pPr>
          </a:lstStyle>
          <a:p>
            <a:pPr>
              <a:defRPr/>
            </a:pPr>
            <a:r>
              <a:rPr lang="hu-HU" kern="0" dirty="0">
                <a:solidFill>
                  <a:srgbClr val="294143"/>
                </a:solidFill>
              </a:rPr>
              <a:t>Hagen-</a:t>
            </a:r>
            <a:r>
              <a:rPr lang="hu-HU" kern="0" dirty="0" err="1">
                <a:solidFill>
                  <a:srgbClr val="294143"/>
                </a:solidFill>
              </a:rPr>
              <a:t>Poiseuille</a:t>
            </a:r>
            <a:r>
              <a:rPr lang="hu-HU" kern="0" dirty="0">
                <a:solidFill>
                  <a:srgbClr val="294143"/>
                </a:solidFill>
              </a:rPr>
              <a:t> törvény:</a:t>
            </a:r>
          </a:p>
          <a:p>
            <a:pPr>
              <a:defRPr/>
            </a:pPr>
            <a:endParaRPr lang="hu-HU" kern="0" dirty="0"/>
          </a:p>
          <a:p>
            <a:pPr>
              <a:defRPr/>
            </a:pPr>
            <a:endParaRPr lang="hu-HU" kern="0" dirty="0"/>
          </a:p>
          <a:p>
            <a:pPr>
              <a:defRPr/>
            </a:pPr>
            <a:r>
              <a:rPr lang="hu-HU" kern="0" dirty="0">
                <a:solidFill>
                  <a:srgbClr val="294143"/>
                </a:solidFill>
              </a:rPr>
              <a:t>Áramlás (standard körülmények között):</a:t>
            </a:r>
          </a:p>
          <a:p>
            <a:pPr lvl="2">
              <a:defRPr/>
            </a:pPr>
            <a:r>
              <a:rPr lang="hu-HU" kern="0" dirty="0">
                <a:solidFill>
                  <a:srgbClr val="FF9999"/>
                </a:solidFill>
              </a:rPr>
              <a:t>20G	-  55 ml/min </a:t>
            </a:r>
          </a:p>
          <a:p>
            <a:pPr lvl="2">
              <a:defRPr/>
            </a:pPr>
            <a:r>
              <a:rPr lang="hu-HU" kern="0" dirty="0">
                <a:solidFill>
                  <a:srgbClr val="00B050"/>
                </a:solidFill>
              </a:rPr>
              <a:t>18G	-  90</a:t>
            </a:r>
          </a:p>
          <a:p>
            <a:pPr lvl="2">
              <a:defRPr/>
            </a:pPr>
            <a:r>
              <a:rPr lang="hu-HU" kern="0" dirty="0"/>
              <a:t>17G	-  135</a:t>
            </a:r>
          </a:p>
          <a:p>
            <a:pPr lvl="2">
              <a:defRPr/>
            </a:pPr>
            <a:r>
              <a:rPr lang="hu-HU" kern="0" dirty="0">
                <a:solidFill>
                  <a:schemeClr val="bg1">
                    <a:lumMod val="50000"/>
                  </a:schemeClr>
                </a:solidFill>
              </a:rPr>
              <a:t>16G	-</a:t>
            </a:r>
            <a:r>
              <a:rPr lang="hu-HU" kern="0" dirty="0"/>
              <a:t>  170</a:t>
            </a:r>
          </a:p>
          <a:p>
            <a:pPr lvl="2">
              <a:defRPr/>
            </a:pPr>
            <a:r>
              <a:rPr lang="hu-HU" kern="0" dirty="0">
                <a:solidFill>
                  <a:srgbClr val="FF9252"/>
                </a:solidFill>
              </a:rPr>
              <a:t>14G	-  265</a:t>
            </a:r>
          </a:p>
        </p:txBody>
      </p:sp>
      <p:graphicFrame>
        <p:nvGraphicFramePr>
          <p:cNvPr id="15" name="Object 5">
            <a:extLst>
              <a:ext uri="{FF2B5EF4-FFF2-40B4-BE49-F238E27FC236}">
                <a16:creationId xmlns:a16="http://schemas.microsoft.com/office/drawing/2014/main" id="{F0C75041-0521-904F-AA31-CE6E9FC91DCE}"/>
              </a:ext>
            </a:extLst>
          </p:cNvPr>
          <p:cNvGraphicFramePr>
            <a:graphicFrameLocks noChangeAspect="1"/>
          </p:cNvGraphicFramePr>
          <p:nvPr/>
        </p:nvGraphicFramePr>
        <p:xfrm>
          <a:off x="2207568" y="1844824"/>
          <a:ext cx="2143125" cy="868362"/>
        </p:xfrm>
        <a:graphic>
          <a:graphicData uri="http://schemas.openxmlformats.org/presentationml/2006/ole">
            <mc:AlternateContent xmlns:mc="http://schemas.openxmlformats.org/markup-compatibility/2006">
              <mc:Choice xmlns:v="urn:schemas-microsoft-com:vml" Requires="v">
                <p:oleObj spid="_x0000_s6148" name="Egyenlet" r:id="rId9" imgW="24282400" imgH="9944100" progId="Equation.3">
                  <p:embed/>
                </p:oleObj>
              </mc:Choice>
              <mc:Fallback>
                <p:oleObj name="Egyenlet" r:id="rId9" imgW="24282400" imgH="9944100" progId="Equation.3">
                  <p:embed/>
                  <p:pic>
                    <p:nvPicPr>
                      <p:cNvPr id="15" name="Object 5">
                        <a:extLst>
                          <a:ext uri="{FF2B5EF4-FFF2-40B4-BE49-F238E27FC236}">
                            <a16:creationId xmlns:a16="http://schemas.microsoft.com/office/drawing/2014/main" id="{F0C75041-0521-904F-AA31-CE6E9FC91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7568" y="1844824"/>
                        <a:ext cx="21431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Ellipszis 21">
            <a:extLst>
              <a:ext uri="{FF2B5EF4-FFF2-40B4-BE49-F238E27FC236}">
                <a16:creationId xmlns:a16="http://schemas.microsoft.com/office/drawing/2014/main" id="{78684720-36A8-744D-BCC5-2ABA3B56C787}"/>
              </a:ext>
            </a:extLst>
          </p:cNvPr>
          <p:cNvSpPr>
            <a:spLocks noChangeArrowheads="1"/>
          </p:cNvSpPr>
          <p:nvPr/>
        </p:nvSpPr>
        <p:spPr bwMode="auto">
          <a:xfrm>
            <a:off x="1809303" y="5286375"/>
            <a:ext cx="2714625" cy="107156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hu-HU" altLang="hu-HU" sz="2400"/>
          </a:p>
        </p:txBody>
      </p:sp>
      <p:pic>
        <p:nvPicPr>
          <p:cNvPr id="5" name="Picture 4" descr="A picture containing timeline&#10;&#10;Description automatically generated">
            <a:extLst>
              <a:ext uri="{FF2B5EF4-FFF2-40B4-BE49-F238E27FC236}">
                <a16:creationId xmlns:a16="http://schemas.microsoft.com/office/drawing/2014/main" id="{4E3FA8C1-75E0-D042-B36A-50A37E3077A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384032" y="980728"/>
            <a:ext cx="4318000" cy="5499100"/>
          </a:xfrm>
          <a:prstGeom prst="rect">
            <a:avLst/>
          </a:prstGeom>
        </p:spPr>
      </p:pic>
    </p:spTree>
    <p:custDataLst>
      <p:tags r:id="rId2"/>
    </p:custDataLst>
    <p:extLst>
      <p:ext uri="{BB962C8B-B14F-4D97-AF65-F5344CB8AC3E}">
        <p14:creationId xmlns:p14="http://schemas.microsoft.com/office/powerpoint/2010/main" val="829921250"/>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1000"/>
                                        <p:tgtEl>
                                          <p:spTgt spid="11">
                                            <p:txEl>
                                              <p:pRg st="3" end="3"/>
                                            </p:txEl>
                                          </p:spTgt>
                                        </p:tgtEl>
                                      </p:cBhvr>
                                    </p:animEffect>
                                    <p:anim calcmode="lin" valueType="num">
                                      <p:cBhvr>
                                        <p:cTn id="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1000"/>
                                        <p:tgtEl>
                                          <p:spTgt spid="11">
                                            <p:txEl>
                                              <p:pRg st="4" end="4"/>
                                            </p:txEl>
                                          </p:spTgt>
                                        </p:tgtEl>
                                      </p:cBhvr>
                                    </p:animEffect>
                                    <p:anim calcmode="lin" valueType="num">
                                      <p:cBhvr>
                                        <p:cTn id="1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1000"/>
                                        <p:tgtEl>
                                          <p:spTgt spid="11">
                                            <p:txEl>
                                              <p:pRg st="5" end="5"/>
                                            </p:txEl>
                                          </p:spTgt>
                                        </p:tgtEl>
                                      </p:cBhvr>
                                    </p:animEffect>
                                    <p:anim calcmode="lin" valueType="num">
                                      <p:cBhvr>
                                        <p:cTn id="1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1000"/>
                                        <p:tgtEl>
                                          <p:spTgt spid="11">
                                            <p:txEl>
                                              <p:pRg st="6" end="6"/>
                                            </p:txEl>
                                          </p:spTgt>
                                        </p:tgtEl>
                                      </p:cBhvr>
                                    </p:animEffect>
                                    <p:anim calcmode="lin" valueType="num">
                                      <p:cBhvr>
                                        <p:cTn id="2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1000"/>
                                        <p:tgtEl>
                                          <p:spTgt spid="11">
                                            <p:txEl>
                                              <p:pRg st="7" end="7"/>
                                            </p:txEl>
                                          </p:spTgt>
                                        </p:tgtEl>
                                      </p:cBhvr>
                                    </p:animEffect>
                                    <p:anim calcmode="lin" valueType="num">
                                      <p:cBhvr>
                                        <p:cTn id="28"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1">
                                            <p:txEl>
                                              <p:pRg st="8" end="8"/>
                                            </p:txEl>
                                          </p:spTgt>
                                        </p:tgtEl>
                                        <p:attrNameLst>
                                          <p:attrName>style.visibility</p:attrName>
                                        </p:attrNameLst>
                                      </p:cBhvr>
                                      <p:to>
                                        <p:strVal val="visible"/>
                                      </p:to>
                                    </p:set>
                                    <p:animEffect transition="in" filter="fade">
                                      <p:cBhvr>
                                        <p:cTn id="32" dur="1000"/>
                                        <p:tgtEl>
                                          <p:spTgt spid="11">
                                            <p:txEl>
                                              <p:pRg st="8" end="8"/>
                                            </p:txEl>
                                          </p:spTgt>
                                        </p:tgtEl>
                                      </p:cBhvr>
                                    </p:animEffect>
                                    <p:anim calcmode="lin" valueType="num">
                                      <p:cBhvr>
                                        <p:cTn id="33"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strVal val="#ppt_w*0.70"/>
                                          </p:val>
                                        </p:tav>
                                        <p:tav tm="100000">
                                          <p:val>
                                            <p:strVal val="#ppt_w"/>
                                          </p:val>
                                        </p:tav>
                                      </p:tavLst>
                                    </p:anim>
                                    <p:anim calcmode="lin" valueType="num">
                                      <p:cBhvr>
                                        <p:cTn id="40" dur="1000" fill="hold"/>
                                        <p:tgtEl>
                                          <p:spTgt spid="16"/>
                                        </p:tgtEl>
                                        <p:attrNameLst>
                                          <p:attrName>ppt_h</p:attrName>
                                        </p:attrNameLst>
                                      </p:cBhvr>
                                      <p:tavLst>
                                        <p:tav tm="0">
                                          <p:val>
                                            <p:strVal val="#ppt_h"/>
                                          </p:val>
                                        </p:tav>
                                        <p:tav tm="100000">
                                          <p:val>
                                            <p:strVal val="#ppt_h"/>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5" name="Picture 4" descr="A picture containing indoor, person, sitting, table&#10;&#10;Description automatically generated">
            <a:extLst>
              <a:ext uri="{FF2B5EF4-FFF2-40B4-BE49-F238E27FC236}">
                <a16:creationId xmlns:a16="http://schemas.microsoft.com/office/drawing/2014/main" id="{70CC2D69-E534-EC46-85BF-34E7ED9854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7059" y="2137755"/>
            <a:ext cx="3585890" cy="3275470"/>
          </a:xfrm>
          <a:prstGeom prst="rect">
            <a:avLst/>
          </a:prstGeom>
        </p:spPr>
      </p:pic>
      <p:pic>
        <p:nvPicPr>
          <p:cNvPr id="7" name="Picture 6" descr="A picture containing indoor, person, table, food&#10;&#10;Description automatically generated">
            <a:extLst>
              <a:ext uri="{FF2B5EF4-FFF2-40B4-BE49-F238E27FC236}">
                <a16:creationId xmlns:a16="http://schemas.microsoft.com/office/drawing/2014/main" id="{A990CC51-0F18-B84D-A86C-533B15B14B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78570" y="2291856"/>
            <a:ext cx="5027466" cy="2808970"/>
          </a:xfrm>
          <a:prstGeom prst="rect">
            <a:avLst/>
          </a:prstGeom>
        </p:spPr>
      </p:pic>
      <p:pic>
        <p:nvPicPr>
          <p:cNvPr id="3" name="Picture 2" descr="Text&#10;&#10;Description automatically generated">
            <a:extLst>
              <a:ext uri="{FF2B5EF4-FFF2-40B4-BE49-F238E27FC236}">
                <a16:creationId xmlns:a16="http://schemas.microsoft.com/office/drawing/2014/main" id="{25001E21-165B-994A-86CE-642E4640E9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645760" y="2033240"/>
            <a:ext cx="3810000" cy="3556000"/>
          </a:xfrm>
          <a:prstGeom prst="rect">
            <a:avLst/>
          </a:prstGeom>
        </p:spPr>
      </p:pic>
      <p:sp>
        <p:nvSpPr>
          <p:cNvPr id="18" name="Text Box 4">
            <a:extLst>
              <a:ext uri="{FF2B5EF4-FFF2-40B4-BE49-F238E27FC236}">
                <a16:creationId xmlns:a16="http://schemas.microsoft.com/office/drawing/2014/main" id="{D5D73714-8625-9749-8EB6-7D1097E83C6B}"/>
              </a:ext>
            </a:extLst>
          </p:cNvPr>
          <p:cNvSpPr txBox="1">
            <a:spLocks noChangeArrowheads="1"/>
          </p:cNvSpPr>
          <p:nvPr/>
        </p:nvSpPr>
        <p:spPr bwMode="auto">
          <a:xfrm>
            <a:off x="2186880" y="18864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Kivitelezés</a:t>
            </a:r>
          </a:p>
        </p:txBody>
      </p:sp>
    </p:spTree>
    <p:custDataLst>
      <p:tags r:id="rId1"/>
    </p:custDataLst>
    <p:extLst>
      <p:ext uri="{BB962C8B-B14F-4D97-AF65-F5344CB8AC3E}">
        <p14:creationId xmlns:p14="http://schemas.microsoft.com/office/powerpoint/2010/main" val="3720020570"/>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9" name="Picture 8" descr="A close up of a hand&#10;&#10;Description automatically generated">
            <a:extLst>
              <a:ext uri="{FF2B5EF4-FFF2-40B4-BE49-F238E27FC236}">
                <a16:creationId xmlns:a16="http://schemas.microsoft.com/office/drawing/2014/main" id="{BCA394EA-463B-9240-A94F-83744BA295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34580" y="2075509"/>
            <a:ext cx="4659044" cy="2355934"/>
          </a:xfrm>
          <a:prstGeom prst="rect">
            <a:avLst/>
          </a:prstGeom>
        </p:spPr>
      </p:pic>
      <p:sp>
        <p:nvSpPr>
          <p:cNvPr id="18" name="Text Box 4">
            <a:extLst>
              <a:ext uri="{FF2B5EF4-FFF2-40B4-BE49-F238E27FC236}">
                <a16:creationId xmlns:a16="http://schemas.microsoft.com/office/drawing/2014/main" id="{D5D73714-8625-9749-8EB6-7D1097E83C6B}"/>
              </a:ext>
            </a:extLst>
          </p:cNvPr>
          <p:cNvSpPr txBox="1">
            <a:spLocks noChangeArrowheads="1"/>
          </p:cNvSpPr>
          <p:nvPr/>
        </p:nvSpPr>
        <p:spPr bwMode="auto">
          <a:xfrm>
            <a:off x="2186880" y="18864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Rögzítés</a:t>
            </a:r>
          </a:p>
        </p:txBody>
      </p:sp>
      <p:pic>
        <p:nvPicPr>
          <p:cNvPr id="11" name="Picture 10" descr="A picture containing indoor, bed, sitting, table&#10;&#10;Description automatically generated">
            <a:extLst>
              <a:ext uri="{FF2B5EF4-FFF2-40B4-BE49-F238E27FC236}">
                <a16:creationId xmlns:a16="http://schemas.microsoft.com/office/drawing/2014/main" id="{71EF07C8-3D27-AC45-8E06-4DB3CB521B0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7368" y="2075509"/>
            <a:ext cx="4635500" cy="2425700"/>
          </a:xfrm>
          <a:prstGeom prst="rect">
            <a:avLst/>
          </a:prstGeom>
        </p:spPr>
      </p:pic>
      <p:pic>
        <p:nvPicPr>
          <p:cNvPr id="4" name="Picture 3" descr="Icon&#10;&#10;Description automatically generated">
            <a:extLst>
              <a:ext uri="{FF2B5EF4-FFF2-40B4-BE49-F238E27FC236}">
                <a16:creationId xmlns:a16="http://schemas.microsoft.com/office/drawing/2014/main" id="{6376C26F-E864-C049-82BF-E4F85A8937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75520" y="4586067"/>
            <a:ext cx="1581234" cy="1598328"/>
          </a:xfrm>
          <a:prstGeom prst="rect">
            <a:avLst/>
          </a:prstGeom>
        </p:spPr>
      </p:pic>
      <p:pic>
        <p:nvPicPr>
          <p:cNvPr id="8" name="Picture 7" descr="Icon&#10;&#10;Description automatically generated">
            <a:extLst>
              <a:ext uri="{FF2B5EF4-FFF2-40B4-BE49-F238E27FC236}">
                <a16:creationId xmlns:a16="http://schemas.microsoft.com/office/drawing/2014/main" id="{65C3CE9C-6C8A-2B49-A4CD-AAFCDCEF9C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22497" y="4716078"/>
            <a:ext cx="1483210" cy="1533774"/>
          </a:xfrm>
          <a:prstGeom prst="rect">
            <a:avLst/>
          </a:prstGeom>
        </p:spPr>
      </p:pic>
    </p:spTree>
    <p:custDataLst>
      <p:tags r:id="rId1"/>
    </p:custDataLst>
    <p:extLst>
      <p:ext uri="{BB962C8B-B14F-4D97-AF65-F5344CB8AC3E}">
        <p14:creationId xmlns:p14="http://schemas.microsoft.com/office/powerpoint/2010/main" val="2722762572"/>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Rectangle 3">
            <a:extLst>
              <a:ext uri="{FF2B5EF4-FFF2-40B4-BE49-F238E27FC236}">
                <a16:creationId xmlns:a16="http://schemas.microsoft.com/office/drawing/2014/main" id="{9C5066D3-A928-FF44-B49B-76440BBBDB29}"/>
              </a:ext>
            </a:extLst>
          </p:cNvPr>
          <p:cNvSpPr txBox="1">
            <a:spLocks noChangeArrowheads="1"/>
          </p:cNvSpPr>
          <p:nvPr/>
        </p:nvSpPr>
        <p:spPr bwMode="auto">
          <a:xfrm>
            <a:off x="1164778" y="1643063"/>
            <a:ext cx="685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defTabSz="762000"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sz="2800">
                <a:solidFill>
                  <a:schemeClr val="tx1"/>
                </a:solidFill>
                <a:latin typeface="+mn-lt"/>
              </a:defRPr>
            </a:lvl2pPr>
            <a:lvl3pPr marL="1143000" indent="-228600" algn="l" defTabSz="762000" rtl="0" eaLnBrk="0" fontAlgn="base" hangingPunct="0">
              <a:spcBef>
                <a:spcPct val="20000"/>
              </a:spcBef>
              <a:spcAft>
                <a:spcPct val="0"/>
              </a:spcAft>
              <a:buSzPct val="100000"/>
              <a:buChar char="•"/>
              <a:defRPr sz="2400">
                <a:solidFill>
                  <a:schemeClr val="tx1"/>
                </a:solidFill>
                <a:latin typeface="+mn-lt"/>
              </a:defRPr>
            </a:lvl3pPr>
            <a:lvl4pPr marL="1600200" indent="-228600" algn="l" defTabSz="762000" rtl="0" eaLnBrk="0" fontAlgn="base" hangingPunct="0">
              <a:spcBef>
                <a:spcPct val="20000"/>
              </a:spcBef>
              <a:spcAft>
                <a:spcPct val="0"/>
              </a:spcAft>
              <a:buSzPct val="100000"/>
              <a:buChar char="–"/>
              <a:defRPr sz="2000">
                <a:solidFill>
                  <a:schemeClr val="tx1"/>
                </a:solidFill>
                <a:latin typeface="+mn-lt"/>
              </a:defRPr>
            </a:lvl4pPr>
            <a:lvl5pPr marL="2057400" indent="-228600" algn="l" defTabSz="762000" rtl="0" eaLnBrk="0" fontAlgn="base" hangingPunct="0">
              <a:spcBef>
                <a:spcPct val="20000"/>
              </a:spcBef>
              <a:spcAft>
                <a:spcPct val="0"/>
              </a:spcAft>
              <a:buSzPct val="100000"/>
              <a:buChar char="•"/>
              <a:defRPr sz="2000">
                <a:solidFill>
                  <a:schemeClr val="tx1"/>
                </a:solidFill>
                <a:latin typeface="+mn-lt"/>
              </a:defRPr>
            </a:lvl5pPr>
            <a:lvl6pPr marL="2514600" indent="-228600" algn="l" defTabSz="762000" rtl="0" eaLnBrk="0" fontAlgn="base" hangingPunct="0">
              <a:spcBef>
                <a:spcPct val="20000"/>
              </a:spcBef>
              <a:spcAft>
                <a:spcPct val="0"/>
              </a:spcAft>
              <a:buSzPct val="100000"/>
              <a:buChar char="•"/>
              <a:defRPr sz="2000">
                <a:solidFill>
                  <a:schemeClr val="tx1"/>
                </a:solidFill>
                <a:latin typeface="+mn-lt"/>
              </a:defRPr>
            </a:lvl6pPr>
            <a:lvl7pPr marL="2971800" indent="-228600" algn="l" defTabSz="762000" rtl="0" eaLnBrk="0" fontAlgn="base" hangingPunct="0">
              <a:spcBef>
                <a:spcPct val="20000"/>
              </a:spcBef>
              <a:spcAft>
                <a:spcPct val="0"/>
              </a:spcAft>
              <a:buSzPct val="100000"/>
              <a:buChar char="•"/>
              <a:defRPr sz="2000">
                <a:solidFill>
                  <a:schemeClr val="tx1"/>
                </a:solidFill>
                <a:latin typeface="+mn-lt"/>
              </a:defRPr>
            </a:lvl7pPr>
            <a:lvl8pPr marL="3429000" indent="-228600" algn="l" defTabSz="762000" rtl="0" eaLnBrk="0" fontAlgn="base" hangingPunct="0">
              <a:spcBef>
                <a:spcPct val="20000"/>
              </a:spcBef>
              <a:spcAft>
                <a:spcPct val="0"/>
              </a:spcAft>
              <a:buSzPct val="100000"/>
              <a:buChar char="•"/>
              <a:defRPr sz="2000">
                <a:solidFill>
                  <a:schemeClr val="tx1"/>
                </a:solidFill>
                <a:latin typeface="+mn-lt"/>
              </a:defRPr>
            </a:lvl8pPr>
            <a:lvl9pPr marL="3886200" indent="-228600" algn="l" defTabSz="762000" rtl="0" eaLnBrk="0" fontAlgn="base" hangingPunct="0">
              <a:spcBef>
                <a:spcPct val="20000"/>
              </a:spcBef>
              <a:spcAft>
                <a:spcPct val="0"/>
              </a:spcAft>
              <a:buSzPct val="100000"/>
              <a:buChar char="•"/>
              <a:defRPr sz="2000">
                <a:solidFill>
                  <a:schemeClr val="tx1"/>
                </a:solidFill>
                <a:latin typeface="+mn-lt"/>
              </a:defRPr>
            </a:lvl9pPr>
          </a:lstStyle>
          <a:p>
            <a:pPr>
              <a:defRPr/>
            </a:pPr>
            <a:r>
              <a:rPr lang="hu-HU" altLang="hu-HU" kern="0" dirty="0">
                <a:solidFill>
                  <a:srgbClr val="294143"/>
                </a:solidFill>
              </a:rPr>
              <a:t>V. </a:t>
            </a:r>
            <a:r>
              <a:rPr lang="hu-HU" altLang="hu-HU" kern="0" dirty="0" err="1">
                <a:solidFill>
                  <a:srgbClr val="294143"/>
                </a:solidFill>
              </a:rPr>
              <a:t>jug</a:t>
            </a:r>
            <a:r>
              <a:rPr lang="hu-HU" altLang="hu-HU" kern="0" dirty="0">
                <a:solidFill>
                  <a:srgbClr val="294143"/>
                </a:solidFill>
              </a:rPr>
              <a:t>. int.</a:t>
            </a:r>
          </a:p>
          <a:p>
            <a:pPr lvl="3">
              <a:defRPr/>
            </a:pPr>
            <a:r>
              <a:rPr lang="hu-HU" altLang="hu-HU" kern="0" dirty="0">
                <a:solidFill>
                  <a:srgbClr val="294143"/>
                </a:solidFill>
              </a:rPr>
              <a:t>„Közel” a bőrhöz, „távol” a tüdőtől</a:t>
            </a:r>
          </a:p>
          <a:p>
            <a:pPr lvl="3">
              <a:defRPr/>
            </a:pPr>
            <a:r>
              <a:rPr lang="hu-HU" altLang="hu-HU" kern="0" dirty="0">
                <a:solidFill>
                  <a:srgbClr val="294143"/>
                </a:solidFill>
              </a:rPr>
              <a:t>A. </a:t>
            </a:r>
            <a:r>
              <a:rPr lang="hu-HU" altLang="hu-HU" kern="0" dirty="0" err="1">
                <a:solidFill>
                  <a:srgbClr val="294143"/>
                </a:solidFill>
              </a:rPr>
              <a:t>carotis</a:t>
            </a:r>
            <a:r>
              <a:rPr lang="hu-HU" altLang="hu-HU" kern="0" dirty="0">
                <a:solidFill>
                  <a:srgbClr val="294143"/>
                </a:solidFill>
              </a:rPr>
              <a:t> punkció - kompresszió</a:t>
            </a:r>
          </a:p>
          <a:p>
            <a:pPr>
              <a:defRPr/>
            </a:pPr>
            <a:r>
              <a:rPr lang="hu-HU" altLang="hu-HU" kern="0" dirty="0">
                <a:solidFill>
                  <a:srgbClr val="294143"/>
                </a:solidFill>
              </a:rPr>
              <a:t>V. </a:t>
            </a:r>
            <a:r>
              <a:rPr lang="hu-HU" altLang="hu-HU" kern="0" dirty="0" err="1">
                <a:solidFill>
                  <a:srgbClr val="294143"/>
                </a:solidFill>
              </a:rPr>
              <a:t>subclavia</a:t>
            </a:r>
            <a:endParaRPr lang="hu-HU" altLang="hu-HU" kern="0" dirty="0">
              <a:solidFill>
                <a:srgbClr val="294143"/>
              </a:solidFill>
            </a:endParaRPr>
          </a:p>
          <a:p>
            <a:pPr lvl="3">
              <a:defRPr/>
            </a:pPr>
            <a:r>
              <a:rPr lang="hu-HU" altLang="hu-HU" kern="0" dirty="0">
                <a:solidFill>
                  <a:srgbClr val="294143"/>
                </a:solidFill>
              </a:rPr>
              <a:t>„Közel” a tüdőhöz, „távol” a bőrtől</a:t>
            </a:r>
          </a:p>
          <a:p>
            <a:pPr lvl="3">
              <a:defRPr/>
            </a:pPr>
            <a:r>
              <a:rPr lang="hu-HU" altLang="hu-HU" kern="0" dirty="0">
                <a:solidFill>
                  <a:srgbClr val="294143"/>
                </a:solidFill>
              </a:rPr>
              <a:t>A. </a:t>
            </a:r>
            <a:r>
              <a:rPr lang="hu-HU" altLang="hu-HU" kern="0" dirty="0" err="1">
                <a:solidFill>
                  <a:srgbClr val="294143"/>
                </a:solidFill>
              </a:rPr>
              <a:t>subcl</a:t>
            </a:r>
            <a:r>
              <a:rPr lang="hu-HU" altLang="hu-HU" kern="0" dirty="0">
                <a:solidFill>
                  <a:srgbClr val="294143"/>
                </a:solidFill>
              </a:rPr>
              <a:t>. punkció – nem komprimálható</a:t>
            </a:r>
          </a:p>
          <a:p>
            <a:pPr>
              <a:defRPr/>
            </a:pPr>
            <a:r>
              <a:rPr lang="hu-HU" altLang="hu-HU" kern="0" dirty="0">
                <a:solidFill>
                  <a:srgbClr val="294143"/>
                </a:solidFill>
              </a:rPr>
              <a:t>V. </a:t>
            </a:r>
            <a:r>
              <a:rPr lang="hu-HU" altLang="hu-HU" kern="0" dirty="0" err="1">
                <a:solidFill>
                  <a:srgbClr val="294143"/>
                </a:solidFill>
              </a:rPr>
              <a:t>femorális</a:t>
            </a:r>
            <a:endParaRPr lang="hu-HU" altLang="hu-HU" kern="0" dirty="0">
              <a:solidFill>
                <a:srgbClr val="294143"/>
              </a:solidFill>
            </a:endParaRPr>
          </a:p>
          <a:p>
            <a:pPr lvl="3">
              <a:defRPr/>
            </a:pPr>
            <a:r>
              <a:rPr lang="hu-HU" altLang="hu-HU" kern="0" dirty="0">
                <a:solidFill>
                  <a:srgbClr val="294143"/>
                </a:solidFill>
              </a:rPr>
              <a:t>Távol a bőrtől, közel az ágyékhoz</a:t>
            </a:r>
          </a:p>
          <a:p>
            <a:pPr lvl="3">
              <a:defRPr/>
            </a:pPr>
            <a:r>
              <a:rPr lang="hu-HU" altLang="hu-HU" kern="0" dirty="0">
                <a:solidFill>
                  <a:srgbClr val="294143"/>
                </a:solidFill>
              </a:rPr>
              <a:t>A. </a:t>
            </a:r>
            <a:r>
              <a:rPr lang="hu-HU" altLang="hu-HU" kern="0" dirty="0" err="1">
                <a:solidFill>
                  <a:srgbClr val="294143"/>
                </a:solidFill>
              </a:rPr>
              <a:t>fem</a:t>
            </a:r>
            <a:r>
              <a:rPr lang="hu-HU" altLang="hu-HU" kern="0" dirty="0">
                <a:solidFill>
                  <a:srgbClr val="294143"/>
                </a:solidFill>
              </a:rPr>
              <a:t>. komprimálható</a:t>
            </a:r>
          </a:p>
        </p:txBody>
      </p:sp>
      <p:sp>
        <p:nvSpPr>
          <p:cNvPr id="11" name="Text Box 4">
            <a:extLst>
              <a:ext uri="{FF2B5EF4-FFF2-40B4-BE49-F238E27FC236}">
                <a16:creationId xmlns:a16="http://schemas.microsoft.com/office/drawing/2014/main" id="{EF6DECBC-D959-894A-897A-B6764B91B8A5}"/>
              </a:ext>
            </a:extLst>
          </p:cNvPr>
          <p:cNvSpPr txBox="1">
            <a:spLocks noChangeArrowheads="1"/>
          </p:cNvSpPr>
          <p:nvPr/>
        </p:nvSpPr>
        <p:spPr bwMode="auto">
          <a:xfrm>
            <a:off x="2186880" y="18864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Centrális </a:t>
            </a:r>
            <a:r>
              <a:rPr lang="hu-HU" altLang="hu-HU" sz="4400" dirty="0" err="1">
                <a:solidFill>
                  <a:srgbClr val="294143"/>
                </a:solidFill>
              </a:rPr>
              <a:t>kanülök</a:t>
            </a:r>
            <a:endParaRPr lang="hu-HU" altLang="hu-HU" sz="4400" dirty="0">
              <a:solidFill>
                <a:srgbClr val="294143"/>
              </a:solidFill>
            </a:endParaRPr>
          </a:p>
        </p:txBody>
      </p:sp>
      <p:pic>
        <p:nvPicPr>
          <p:cNvPr id="12" name="Picture 2">
            <a:extLst>
              <a:ext uri="{FF2B5EF4-FFF2-40B4-BE49-F238E27FC236}">
                <a16:creationId xmlns:a16="http://schemas.microsoft.com/office/drawing/2014/main" id="{468A1413-2C5E-6040-9818-4C19A579882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36881" y="1095615"/>
            <a:ext cx="3486461" cy="53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6846536"/>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1000"/>
                                        <p:tgtEl>
                                          <p:spTgt spid="10">
                                            <p:txEl>
                                              <p:pRg st="4" end="4"/>
                                            </p:txEl>
                                          </p:spTgt>
                                        </p:tgtEl>
                                      </p:cBhvr>
                                    </p:animEffect>
                                    <p:anim calcmode="lin" valueType="num">
                                      <p:cBhvr>
                                        <p:cTn id="3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1000"/>
                                        <p:tgtEl>
                                          <p:spTgt spid="10">
                                            <p:txEl>
                                              <p:pRg st="5" end="5"/>
                                            </p:txEl>
                                          </p:spTgt>
                                        </p:tgtEl>
                                      </p:cBhvr>
                                    </p:animEffect>
                                    <p:anim calcmode="lin" valueType="num">
                                      <p:cBhvr>
                                        <p:cTn id="3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1000"/>
                                        <p:tgtEl>
                                          <p:spTgt spid="10">
                                            <p:txEl>
                                              <p:pRg st="6" end="6"/>
                                            </p:txEl>
                                          </p:spTgt>
                                        </p:tgtEl>
                                      </p:cBhvr>
                                    </p:animEffect>
                                    <p:anim calcmode="lin" valueType="num">
                                      <p:cBhvr>
                                        <p:cTn id="4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0">
                                            <p:txEl>
                                              <p:pRg st="7" end="7"/>
                                            </p:txEl>
                                          </p:spTgt>
                                        </p:tgtEl>
                                        <p:attrNameLst>
                                          <p:attrName>style.visibility</p:attrName>
                                        </p:attrNameLst>
                                      </p:cBhvr>
                                      <p:to>
                                        <p:strVal val="visible"/>
                                      </p:to>
                                    </p:set>
                                    <p:animEffect transition="in" filter="fade">
                                      <p:cBhvr>
                                        <p:cTn id="46" dur="1000"/>
                                        <p:tgtEl>
                                          <p:spTgt spid="10">
                                            <p:txEl>
                                              <p:pRg st="7" end="7"/>
                                            </p:txEl>
                                          </p:spTgt>
                                        </p:tgtEl>
                                      </p:cBhvr>
                                    </p:animEffect>
                                    <p:anim calcmode="lin" valueType="num">
                                      <p:cBhvr>
                                        <p:cTn id="4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animEffect transition="in" filter="fade">
                                      <p:cBhvr>
                                        <p:cTn id="51" dur="1000"/>
                                        <p:tgtEl>
                                          <p:spTgt spid="10">
                                            <p:txEl>
                                              <p:pRg st="8" end="8"/>
                                            </p:txEl>
                                          </p:spTgt>
                                        </p:tgtEl>
                                      </p:cBhvr>
                                    </p:animEffect>
                                    <p:anim calcmode="lin" valueType="num">
                                      <p:cBhvr>
                                        <p:cTn id="52"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Text Box 4">
            <a:extLst>
              <a:ext uri="{FF2B5EF4-FFF2-40B4-BE49-F238E27FC236}">
                <a16:creationId xmlns:a16="http://schemas.microsoft.com/office/drawing/2014/main" id="{D0364E05-CA48-624E-8D93-A19AD12286D0}"/>
              </a:ext>
            </a:extLst>
          </p:cNvPr>
          <p:cNvSpPr txBox="1">
            <a:spLocks noChangeArrowheads="1"/>
          </p:cNvSpPr>
          <p:nvPr/>
        </p:nvSpPr>
        <p:spPr bwMode="auto">
          <a:xfrm>
            <a:off x="2594793" y="188640"/>
            <a:ext cx="7605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Olvasd el a címkét!</a:t>
            </a:r>
          </a:p>
        </p:txBody>
      </p:sp>
      <p:pic>
        <p:nvPicPr>
          <p:cNvPr id="11" name="Kép 2">
            <a:extLst>
              <a:ext uri="{FF2B5EF4-FFF2-40B4-BE49-F238E27FC236}">
                <a16:creationId xmlns:a16="http://schemas.microsoft.com/office/drawing/2014/main" id="{7D933206-C477-C045-BBCE-2AFECF1FAD4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5980" y="1698625"/>
            <a:ext cx="3481388"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Kép 6">
            <a:extLst>
              <a:ext uri="{FF2B5EF4-FFF2-40B4-BE49-F238E27FC236}">
                <a16:creationId xmlns:a16="http://schemas.microsoft.com/office/drawing/2014/main" id="{63E4FEBE-1125-BF4E-A54B-9D4465C184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35105" y="1698625"/>
            <a:ext cx="357346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ép 4">
            <a:extLst>
              <a:ext uri="{FF2B5EF4-FFF2-40B4-BE49-F238E27FC236}">
                <a16:creationId xmlns:a16="http://schemas.microsoft.com/office/drawing/2014/main" id="{84A9A3B5-8FCF-2842-84FB-EFEA23A583D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82580" y="1668463"/>
            <a:ext cx="155733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Kép 9">
            <a:extLst>
              <a:ext uri="{FF2B5EF4-FFF2-40B4-BE49-F238E27FC236}">
                <a16:creationId xmlns:a16="http://schemas.microsoft.com/office/drawing/2014/main" id="{B9DB7A17-13F0-DD4C-B97C-E263E316483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9343" y="1844675"/>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4320852"/>
      </p:ext>
    </p:extLst>
  </p:cSld>
  <p:clrMapOvr>
    <a:masterClrMapping/>
  </p:clrMapOvr>
  <p:transition advTm="10799"/>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
        <p:nvSpPr>
          <p:cNvPr id="16" name="Text Box 3">
            <a:extLst>
              <a:ext uri="{FF2B5EF4-FFF2-40B4-BE49-F238E27FC236}">
                <a16:creationId xmlns:a16="http://schemas.microsoft.com/office/drawing/2014/main" id="{1A7A6F28-268D-3846-8F6C-7A19D3DBF200}"/>
              </a:ext>
            </a:extLst>
          </p:cNvPr>
          <p:cNvSpPr txBox="1">
            <a:spLocks noChangeArrowheads="1"/>
          </p:cNvSpPr>
          <p:nvPr/>
        </p:nvSpPr>
        <p:spPr bwMode="auto">
          <a:xfrm>
            <a:off x="2836429" y="116632"/>
            <a:ext cx="6776864"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Az én gyakorlatomban</a:t>
            </a:r>
          </a:p>
        </p:txBody>
      </p:sp>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1" name="Rectangle 7">
            <a:extLst>
              <a:ext uri="{FF2B5EF4-FFF2-40B4-BE49-F238E27FC236}">
                <a16:creationId xmlns:a16="http://schemas.microsoft.com/office/drawing/2014/main" id="{0046DB5E-BE36-2A44-8A03-A89E77E1F863}"/>
              </a:ext>
            </a:extLst>
          </p:cNvPr>
          <p:cNvSpPr txBox="1">
            <a:spLocks noChangeArrowheads="1"/>
          </p:cNvSpPr>
          <p:nvPr/>
        </p:nvSpPr>
        <p:spPr bwMode="auto">
          <a:xfrm>
            <a:off x="2112838" y="1556792"/>
            <a:ext cx="83756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406405" indent="-406405" algn="l" defTabSz="903122" rtl="0" eaLnBrk="0" fontAlgn="base" hangingPunct="0">
              <a:spcBef>
                <a:spcPct val="20000"/>
              </a:spcBef>
              <a:spcAft>
                <a:spcPct val="0"/>
              </a:spcAft>
              <a:buSzPct val="100000"/>
              <a:buChar char="•"/>
              <a:defRPr sz="3793">
                <a:solidFill>
                  <a:schemeClr val="tx1"/>
                </a:solidFill>
                <a:latin typeface="+mn-lt"/>
                <a:ea typeface="+mn-ea"/>
                <a:cs typeface="+mn-cs"/>
              </a:defRPr>
            </a:lvl1pPr>
            <a:lvl2pPr marL="880544" indent="-338671" algn="l" defTabSz="903122" rtl="0" eaLnBrk="0" fontAlgn="base" hangingPunct="0">
              <a:spcBef>
                <a:spcPct val="20000"/>
              </a:spcBef>
              <a:spcAft>
                <a:spcPct val="0"/>
              </a:spcAft>
              <a:buSzPct val="100000"/>
              <a:buChar char="–"/>
              <a:defRPr sz="3319">
                <a:solidFill>
                  <a:schemeClr val="tx1"/>
                </a:solidFill>
                <a:latin typeface="+mn-lt"/>
              </a:defRPr>
            </a:lvl2pPr>
            <a:lvl3pPr marL="1354684" indent="-270937" algn="l" defTabSz="903122" rtl="0" eaLnBrk="0" fontAlgn="base" hangingPunct="0">
              <a:spcBef>
                <a:spcPct val="20000"/>
              </a:spcBef>
              <a:spcAft>
                <a:spcPct val="0"/>
              </a:spcAft>
              <a:buSzPct val="100000"/>
              <a:buChar char="•"/>
              <a:defRPr sz="2844">
                <a:solidFill>
                  <a:schemeClr val="tx1"/>
                </a:solidFill>
                <a:latin typeface="+mn-lt"/>
              </a:defRPr>
            </a:lvl3pPr>
            <a:lvl4pPr marL="1896557" indent="-270937" algn="l" defTabSz="903122" rtl="0" eaLnBrk="0" fontAlgn="base" hangingPunct="0">
              <a:spcBef>
                <a:spcPct val="20000"/>
              </a:spcBef>
              <a:spcAft>
                <a:spcPct val="0"/>
              </a:spcAft>
              <a:buSzPct val="100000"/>
              <a:buChar char="–"/>
              <a:defRPr sz="2370">
                <a:solidFill>
                  <a:schemeClr val="tx1"/>
                </a:solidFill>
                <a:latin typeface="+mn-lt"/>
              </a:defRPr>
            </a:lvl4pPr>
            <a:lvl5pPr marL="2438430" indent="-270937" algn="l" defTabSz="903122" rtl="0" eaLnBrk="0" fontAlgn="base" hangingPunct="0">
              <a:spcBef>
                <a:spcPct val="20000"/>
              </a:spcBef>
              <a:spcAft>
                <a:spcPct val="0"/>
              </a:spcAft>
              <a:buSzPct val="100000"/>
              <a:buChar char="•"/>
              <a:defRPr sz="2370">
                <a:solidFill>
                  <a:schemeClr val="tx1"/>
                </a:solidFill>
                <a:latin typeface="+mn-lt"/>
              </a:defRPr>
            </a:lvl5pPr>
            <a:lvl6pPr marL="2980304" indent="-270937" algn="l" defTabSz="903122" rtl="0" eaLnBrk="0" fontAlgn="base" hangingPunct="0">
              <a:spcBef>
                <a:spcPct val="20000"/>
              </a:spcBef>
              <a:spcAft>
                <a:spcPct val="0"/>
              </a:spcAft>
              <a:buSzPct val="100000"/>
              <a:buChar char="•"/>
              <a:defRPr sz="2370">
                <a:solidFill>
                  <a:schemeClr val="tx1"/>
                </a:solidFill>
                <a:latin typeface="+mn-lt"/>
              </a:defRPr>
            </a:lvl6pPr>
            <a:lvl7pPr marL="3522177" indent="-270937" algn="l" defTabSz="903122" rtl="0" eaLnBrk="0" fontAlgn="base" hangingPunct="0">
              <a:spcBef>
                <a:spcPct val="20000"/>
              </a:spcBef>
              <a:spcAft>
                <a:spcPct val="0"/>
              </a:spcAft>
              <a:buSzPct val="100000"/>
              <a:buChar char="•"/>
              <a:defRPr sz="2370">
                <a:solidFill>
                  <a:schemeClr val="tx1"/>
                </a:solidFill>
                <a:latin typeface="+mn-lt"/>
              </a:defRPr>
            </a:lvl7pPr>
            <a:lvl8pPr marL="4064051" indent="-270937" algn="l" defTabSz="903122" rtl="0" eaLnBrk="0" fontAlgn="base" hangingPunct="0">
              <a:spcBef>
                <a:spcPct val="20000"/>
              </a:spcBef>
              <a:spcAft>
                <a:spcPct val="0"/>
              </a:spcAft>
              <a:buSzPct val="100000"/>
              <a:buChar char="•"/>
              <a:defRPr sz="2370">
                <a:solidFill>
                  <a:schemeClr val="tx1"/>
                </a:solidFill>
                <a:latin typeface="+mn-lt"/>
              </a:defRPr>
            </a:lvl8pPr>
            <a:lvl9pPr marL="4605924" indent="-270937" algn="l" defTabSz="903122" rtl="0" eaLnBrk="0" fontAlgn="base" hangingPunct="0">
              <a:spcBef>
                <a:spcPct val="20000"/>
              </a:spcBef>
              <a:spcAft>
                <a:spcPct val="0"/>
              </a:spcAft>
              <a:buSzPct val="100000"/>
              <a:buChar char="•"/>
              <a:defRPr sz="2370">
                <a:solidFill>
                  <a:schemeClr val="tx1"/>
                </a:solidFill>
                <a:latin typeface="+mn-lt"/>
              </a:defRPr>
            </a:lvl9pPr>
          </a:lstStyle>
          <a:p>
            <a:pPr eaLnBrk="1" hangingPunct="1">
              <a:lnSpc>
                <a:spcPct val="90000"/>
              </a:lnSpc>
            </a:pPr>
            <a:r>
              <a:rPr lang="hu-HU" altLang="en-US" kern="0" dirty="0">
                <a:solidFill>
                  <a:srgbClr val="294143"/>
                </a:solidFill>
              </a:rPr>
              <a:t>Fenntartó infúzió:</a:t>
            </a:r>
          </a:p>
          <a:p>
            <a:pPr lvl="3" eaLnBrk="1" hangingPunct="1">
              <a:lnSpc>
                <a:spcPct val="90000"/>
              </a:lnSpc>
            </a:pPr>
            <a:r>
              <a:rPr lang="hu-HU" altLang="en-US" kern="0" dirty="0">
                <a:solidFill>
                  <a:srgbClr val="294143"/>
                </a:solidFill>
              </a:rPr>
              <a:t>Dextróz/</a:t>
            </a:r>
            <a:r>
              <a:rPr lang="hu-HU" altLang="en-US" kern="0" dirty="0" err="1">
                <a:solidFill>
                  <a:srgbClr val="294143"/>
                </a:solidFill>
              </a:rPr>
              <a:t>saline</a:t>
            </a:r>
            <a:r>
              <a:rPr lang="hu-HU" altLang="en-US" kern="0" dirty="0">
                <a:solidFill>
                  <a:srgbClr val="294143"/>
                </a:solidFill>
              </a:rPr>
              <a:t> (</a:t>
            </a:r>
            <a:r>
              <a:rPr lang="hu-HU" altLang="en-US" kern="0" dirty="0" err="1">
                <a:solidFill>
                  <a:srgbClr val="294143"/>
                </a:solidFill>
              </a:rPr>
              <a:t>Sterofundin</a:t>
            </a:r>
            <a:r>
              <a:rPr lang="hu-HU" altLang="en-US" kern="0" dirty="0">
                <a:solidFill>
                  <a:srgbClr val="294143"/>
                </a:solidFill>
              </a:rPr>
              <a:t> B)</a:t>
            </a:r>
          </a:p>
          <a:p>
            <a:pPr eaLnBrk="1" hangingPunct="1">
              <a:lnSpc>
                <a:spcPct val="90000"/>
              </a:lnSpc>
            </a:pPr>
            <a:r>
              <a:rPr lang="hu-HU" altLang="en-US" kern="0" dirty="0">
                <a:solidFill>
                  <a:srgbClr val="294143"/>
                </a:solidFill>
              </a:rPr>
              <a:t>Ha szomjas a beteg (igyon...)</a:t>
            </a:r>
          </a:p>
          <a:p>
            <a:pPr lvl="3" eaLnBrk="1" hangingPunct="1">
              <a:lnSpc>
                <a:spcPct val="90000"/>
              </a:lnSpc>
            </a:pPr>
            <a:r>
              <a:rPr lang="hu-HU" altLang="en-US" kern="0" dirty="0">
                <a:solidFill>
                  <a:srgbClr val="294143"/>
                </a:solidFill>
              </a:rPr>
              <a:t>5% </a:t>
            </a:r>
            <a:r>
              <a:rPr lang="hu-HU" altLang="en-US" kern="0" dirty="0" err="1">
                <a:solidFill>
                  <a:srgbClr val="294143"/>
                </a:solidFill>
              </a:rPr>
              <a:t>dextzróz</a:t>
            </a:r>
            <a:endParaRPr lang="hu-HU" altLang="en-US" kern="0" dirty="0">
              <a:solidFill>
                <a:srgbClr val="294143"/>
              </a:solidFill>
            </a:endParaRPr>
          </a:p>
          <a:p>
            <a:pPr eaLnBrk="1" hangingPunct="1">
              <a:lnSpc>
                <a:spcPct val="90000"/>
              </a:lnSpc>
            </a:pPr>
            <a:r>
              <a:rPr lang="hu-HU" altLang="en-US" kern="0" dirty="0" err="1">
                <a:solidFill>
                  <a:srgbClr val="294143"/>
                </a:solidFill>
              </a:rPr>
              <a:t>Hypovolémia</a:t>
            </a:r>
            <a:endParaRPr lang="hu-HU" altLang="en-US" kern="0" dirty="0">
              <a:solidFill>
                <a:srgbClr val="294143"/>
              </a:solidFill>
            </a:endParaRPr>
          </a:p>
          <a:p>
            <a:pPr lvl="3" eaLnBrk="1" hangingPunct="1">
              <a:lnSpc>
                <a:spcPct val="90000"/>
              </a:lnSpc>
            </a:pPr>
            <a:r>
              <a:rPr lang="hu-HU" altLang="en-US" kern="0" dirty="0">
                <a:solidFill>
                  <a:srgbClr val="294143"/>
                </a:solidFill>
              </a:rPr>
              <a:t>Balanszírozott oldatok</a:t>
            </a:r>
          </a:p>
          <a:p>
            <a:pPr eaLnBrk="1" hangingPunct="1">
              <a:lnSpc>
                <a:spcPct val="90000"/>
              </a:lnSpc>
            </a:pPr>
            <a:r>
              <a:rPr lang="hu-HU" altLang="en-US" kern="0" dirty="0">
                <a:solidFill>
                  <a:srgbClr val="294143"/>
                </a:solidFill>
              </a:rPr>
              <a:t>Akut vérzés</a:t>
            </a:r>
          </a:p>
          <a:p>
            <a:pPr lvl="3" eaLnBrk="1" hangingPunct="1">
              <a:lnSpc>
                <a:spcPct val="90000"/>
              </a:lnSpc>
            </a:pPr>
            <a:r>
              <a:rPr lang="hu-HU" altLang="en-US" kern="0" dirty="0" err="1">
                <a:solidFill>
                  <a:srgbClr val="294143"/>
                </a:solidFill>
              </a:rPr>
              <a:t>Krisztalloid+Kolloid</a:t>
            </a:r>
            <a:r>
              <a:rPr lang="hu-HU" altLang="en-US" kern="0" dirty="0">
                <a:solidFill>
                  <a:srgbClr val="294143"/>
                </a:solidFill>
              </a:rPr>
              <a:t> – amíg a vér megérkezik</a:t>
            </a:r>
          </a:p>
        </p:txBody>
      </p:sp>
    </p:spTree>
    <p:custDataLst>
      <p:tags r:id="rId1"/>
    </p:custDataLst>
    <p:extLst>
      <p:ext uri="{BB962C8B-B14F-4D97-AF65-F5344CB8AC3E}">
        <p14:creationId xmlns:p14="http://schemas.microsoft.com/office/powerpoint/2010/main" val="84270262"/>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1000"/>
                                        <p:tgtEl>
                                          <p:spTgt spid="11">
                                            <p:txEl>
                                              <p:pRg st="3" end="3"/>
                                            </p:txEl>
                                          </p:spTgt>
                                        </p:tgtEl>
                                      </p:cBhvr>
                                    </p:animEffect>
                                    <p:anim calcmode="lin" valueType="num">
                                      <p:cBhvr>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1000"/>
                                        <p:tgtEl>
                                          <p:spTgt spid="11">
                                            <p:txEl>
                                              <p:pRg st="5" end="5"/>
                                            </p:txEl>
                                          </p:spTgt>
                                        </p:tgtEl>
                                      </p:cBhvr>
                                    </p:animEffect>
                                    <p:anim calcmode="lin" valueType="num">
                                      <p:cBhvr>
                                        <p:cTn id="3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fade">
                                      <p:cBhvr>
                                        <p:cTn id="43" dur="1000"/>
                                        <p:tgtEl>
                                          <p:spTgt spid="11">
                                            <p:txEl>
                                              <p:pRg st="6" end="6"/>
                                            </p:txEl>
                                          </p:spTgt>
                                        </p:tgtEl>
                                      </p:cBhvr>
                                    </p:animEffect>
                                    <p:anim calcmode="lin" valueType="num">
                                      <p:cBhvr>
                                        <p:cTn id="44"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1">
                                            <p:txEl>
                                              <p:pRg st="7" end="7"/>
                                            </p:txEl>
                                          </p:spTgt>
                                        </p:tgtEl>
                                        <p:attrNameLst>
                                          <p:attrName>style.visibility</p:attrName>
                                        </p:attrNameLst>
                                      </p:cBhvr>
                                      <p:to>
                                        <p:strVal val="visible"/>
                                      </p:to>
                                    </p:set>
                                    <p:animEffect transition="in" filter="fade">
                                      <p:cBhvr>
                                        <p:cTn id="48" dur="1000"/>
                                        <p:tgtEl>
                                          <p:spTgt spid="11">
                                            <p:txEl>
                                              <p:pRg st="7" end="7"/>
                                            </p:txEl>
                                          </p:spTgt>
                                        </p:tgtEl>
                                      </p:cBhvr>
                                    </p:animEffect>
                                    <p:anim calcmode="lin" valueType="num">
                                      <p:cBhvr>
                                        <p:cTn id="49"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
        <p:nvSpPr>
          <p:cNvPr id="8" name="Text Box 3">
            <a:extLst>
              <a:ext uri="{FF2B5EF4-FFF2-40B4-BE49-F238E27FC236}">
                <a16:creationId xmlns:a16="http://schemas.microsoft.com/office/drawing/2014/main" id="{BCC792B1-6690-D148-A7A8-89F4AD4A96DD}"/>
              </a:ext>
            </a:extLst>
          </p:cNvPr>
          <p:cNvSpPr txBox="1">
            <a:spLocks noChangeArrowheads="1"/>
          </p:cNvSpPr>
          <p:nvPr/>
        </p:nvSpPr>
        <p:spPr bwMode="auto">
          <a:xfrm>
            <a:off x="1775520" y="116632"/>
            <a:ext cx="90473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Mottó</a:t>
            </a:r>
          </a:p>
        </p:txBody>
      </p:sp>
      <p:sp>
        <p:nvSpPr>
          <p:cNvPr id="10" name="Téglalap 40">
            <a:extLst>
              <a:ext uri="{FF2B5EF4-FFF2-40B4-BE49-F238E27FC236}">
                <a16:creationId xmlns:a16="http://schemas.microsoft.com/office/drawing/2014/main" id="{6C23D829-9411-D14E-96C2-F079CBA468EF}"/>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1" name="Kép 44">
            <a:extLst>
              <a:ext uri="{FF2B5EF4-FFF2-40B4-BE49-F238E27FC236}">
                <a16:creationId xmlns:a16="http://schemas.microsoft.com/office/drawing/2014/main" id="{5EDF8335-9D53-8545-A462-5FF14B7A5E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040A33F-C248-324F-9EFB-9F2FEA191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3" name="Lekerekített téglalap 2">
            <a:extLst>
              <a:ext uri="{FF2B5EF4-FFF2-40B4-BE49-F238E27FC236}">
                <a16:creationId xmlns:a16="http://schemas.microsoft.com/office/drawing/2014/main" id="{9BBD390F-9208-A94D-956E-6E5D65A736A4}"/>
              </a:ext>
            </a:extLst>
          </p:cNvPr>
          <p:cNvSpPr>
            <a:spLocks noChangeArrowheads="1"/>
          </p:cNvSpPr>
          <p:nvPr/>
        </p:nvSpPr>
        <p:spPr bwMode="auto">
          <a:xfrm>
            <a:off x="1250554" y="2922786"/>
            <a:ext cx="9577064" cy="1383567"/>
          </a:xfrm>
          <a:prstGeom prst="roundRect">
            <a:avLst>
              <a:gd name="adj" fmla="val 16667"/>
            </a:avLst>
          </a:prstGeom>
          <a:solidFill>
            <a:srgbClr val="FFC000"/>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„A diagnózis ráér, de a sejtek türelme véges!” </a:t>
            </a:r>
            <a:r>
              <a:rPr lang="hu-HU" altLang="en-US" sz="4400" baseline="30000" dirty="0">
                <a:solidFill>
                  <a:srgbClr val="294143"/>
                </a:solidFill>
              </a:rPr>
              <a:t>®</a:t>
            </a:r>
            <a:endParaRPr lang="hu-HU" altLang="hu-HU" sz="4400" baseline="30000" dirty="0">
              <a:solidFill>
                <a:srgbClr val="294143"/>
              </a:solidFill>
            </a:endParaRPr>
          </a:p>
        </p:txBody>
      </p:sp>
    </p:spTree>
    <p:custDataLst>
      <p:tags r:id="rId1"/>
    </p:custDataLst>
    <p:extLst>
      <p:ext uri="{BB962C8B-B14F-4D97-AF65-F5344CB8AC3E}">
        <p14:creationId xmlns:p14="http://schemas.microsoft.com/office/powerpoint/2010/main" val="130844217"/>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060">
            <a:extLst>
              <a:ext uri="{FF2B5EF4-FFF2-40B4-BE49-F238E27FC236}">
                <a16:creationId xmlns:a16="http://schemas.microsoft.com/office/drawing/2014/main" id="{1D3F96C7-2BE1-D64E-8287-C72A9D5CDE0D}"/>
              </a:ext>
            </a:extLst>
          </p:cNvPr>
          <p:cNvSpPr>
            <a:spLocks noGrp="1" noChangeArrowheads="1"/>
          </p:cNvSpPr>
          <p:nvPr>
            <p:ph type="title"/>
          </p:nvPr>
        </p:nvSpPr>
        <p:spPr>
          <a:xfrm>
            <a:off x="2077155" y="-273755"/>
            <a:ext cx="8579556" cy="993422"/>
          </a:xfrm>
        </p:spPr>
        <p:txBody>
          <a:bodyPr vert="horz" wrap="square" lIns="107245" tIns="52681" rIns="107245" bIns="52681" numCol="1" anchor="ctr" anchorCtr="0" compatLnSpc="1">
            <a:prstTxWarp prst="textNoShape">
              <a:avLst/>
            </a:prstTxWarp>
          </a:bodyPr>
          <a:lstStyle/>
          <a:p>
            <a:pPr algn="l"/>
            <a:r>
              <a:rPr lang="hu-HU" altLang="hu-HU">
                <a:solidFill>
                  <a:schemeClr val="tx1"/>
                </a:solidFill>
              </a:rPr>
              <a:t> </a:t>
            </a:r>
            <a:endParaRPr lang="en-GB" altLang="hu-HU" b="1">
              <a:solidFill>
                <a:srgbClr val="FFFFFF"/>
              </a:solidFill>
            </a:endParaRPr>
          </a:p>
        </p:txBody>
      </p:sp>
      <p:sp>
        <p:nvSpPr>
          <p:cNvPr id="8" name="Rectangle 9" descr="Vastag átlós felfelé">
            <a:extLst>
              <a:ext uri="{FF2B5EF4-FFF2-40B4-BE49-F238E27FC236}">
                <a16:creationId xmlns:a16="http://schemas.microsoft.com/office/drawing/2014/main" id="{E9374596-2F4B-924E-B50E-EB6F45A059F6}"/>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13" name="Kép 44">
            <a:extLst>
              <a:ext uri="{FF2B5EF4-FFF2-40B4-BE49-F238E27FC236}">
                <a16:creationId xmlns:a16="http://schemas.microsoft.com/office/drawing/2014/main" id="{61B1D45C-EBC5-0144-8212-B6776A705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CBC18AD6-29BC-1D4D-B155-5C08CB848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5" name="Téglalap 40">
            <a:extLst>
              <a:ext uri="{FF2B5EF4-FFF2-40B4-BE49-F238E27FC236}">
                <a16:creationId xmlns:a16="http://schemas.microsoft.com/office/drawing/2014/main" id="{1C536F62-E0FF-6447-A34E-1C9A4ADD2C9E}"/>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1" name="Lekerekített téglalap 2">
            <a:extLst>
              <a:ext uri="{FF2B5EF4-FFF2-40B4-BE49-F238E27FC236}">
                <a16:creationId xmlns:a16="http://schemas.microsoft.com/office/drawing/2014/main" id="{48840CEF-7C08-0F40-873E-23FF6F72D199}"/>
              </a:ext>
            </a:extLst>
          </p:cNvPr>
          <p:cNvSpPr>
            <a:spLocks noChangeArrowheads="1"/>
          </p:cNvSpPr>
          <p:nvPr/>
        </p:nvSpPr>
        <p:spPr bwMode="auto">
          <a:xfrm>
            <a:off x="1631504" y="3063019"/>
            <a:ext cx="9577064" cy="993422"/>
          </a:xfrm>
          <a:prstGeom prst="roundRect">
            <a:avLst>
              <a:gd name="adj" fmla="val 16667"/>
            </a:avLst>
          </a:prstGeom>
          <a:solidFill>
            <a:schemeClr val="bg1"/>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None/>
            </a:pPr>
            <a:r>
              <a:rPr lang="hu-HU" altLang="hu-HU" sz="4400" dirty="0">
                <a:solidFill>
                  <a:srgbClr val="294143"/>
                </a:solidFill>
              </a:rPr>
              <a:t>Élettan</a:t>
            </a:r>
          </a:p>
        </p:txBody>
      </p:sp>
      <p:pic>
        <p:nvPicPr>
          <p:cNvPr id="10" name="Kép 43">
            <a:extLst>
              <a:ext uri="{FF2B5EF4-FFF2-40B4-BE49-F238E27FC236}">
                <a16:creationId xmlns:a16="http://schemas.microsoft.com/office/drawing/2014/main" id="{4D40331B-AAE9-AF46-8A45-FCCA7EA20D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16" name="Kép 45">
            <a:extLst>
              <a:ext uri="{FF2B5EF4-FFF2-40B4-BE49-F238E27FC236}">
                <a16:creationId xmlns:a16="http://schemas.microsoft.com/office/drawing/2014/main" id="{34C45FD4-9477-3749-9B7D-55F040017E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Tree>
    <p:extLst>
      <p:ext uri="{BB962C8B-B14F-4D97-AF65-F5344CB8AC3E}">
        <p14:creationId xmlns:p14="http://schemas.microsoft.com/office/powerpoint/2010/main" val="795827241"/>
      </p:ext>
    </p:extLst>
  </p:cSld>
  <p:clrMapOvr>
    <a:masterClrMapping/>
  </p:clrMapOvr>
  <mc:AlternateContent xmlns:mc="http://schemas.openxmlformats.org/markup-compatibility/2006" xmlns:p14="http://schemas.microsoft.com/office/powerpoint/2010/main">
    <mc:Choice Requires="p14">
      <p:transition spd="slow" p14:dur="2000" advTm="1008"/>
    </mc:Choice>
    <mc:Fallback xmlns="">
      <p:transition spd="slow" advTm="1008"/>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de-DE" altLang="hu-HU" sz="2844"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en-US" altLang="hu-HU" sz="2133"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Téglalap 40">
            <a:extLst>
              <a:ext uri="{FF2B5EF4-FFF2-40B4-BE49-F238E27FC236}">
                <a16:creationId xmlns:a16="http://schemas.microsoft.com/office/drawing/2014/main" id="{6DA4F302-DDAE-E448-B3B7-3EC41C8CD9C0}"/>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hu-HU" sz="2133"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1083747" rtl="0" eaLnBrk="0" fontAlgn="base" latinLnBrk="0" hangingPunct="0">
              <a:lnSpc>
                <a:spcPct val="100000"/>
              </a:lnSpc>
              <a:spcBef>
                <a:spcPct val="0"/>
              </a:spcBef>
              <a:spcAft>
                <a:spcPct val="0"/>
              </a:spcAft>
              <a:buClrTx/>
              <a:buSzTx/>
              <a:buFontTx/>
              <a:buNone/>
              <a:tabLst/>
              <a:defRPr/>
            </a:pPr>
            <a:endParaRPr kumimoji="0" lang="en-US" altLang="hu-HU" sz="2133"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
        <p:nvSpPr>
          <p:cNvPr id="13" name="Rectangle 4">
            <a:extLst>
              <a:ext uri="{FF2B5EF4-FFF2-40B4-BE49-F238E27FC236}">
                <a16:creationId xmlns:a16="http://schemas.microsoft.com/office/drawing/2014/main" id="{EECDEA01-6BBF-BE46-A4E3-3A70306EAD64}"/>
              </a:ext>
            </a:extLst>
          </p:cNvPr>
          <p:cNvSpPr>
            <a:spLocks noChangeArrowheads="1"/>
          </p:cNvSpPr>
          <p:nvPr/>
        </p:nvSpPr>
        <p:spPr bwMode="auto">
          <a:xfrm>
            <a:off x="1930524" y="4436790"/>
            <a:ext cx="849788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609600" marR="0" lvl="0" indent="-609600" algn="l" defTabSz="914400" rtl="0" eaLnBrk="0" fontAlgn="base" latinLnBrk="0" hangingPunct="0">
              <a:lnSpc>
                <a:spcPct val="90000"/>
              </a:lnSpc>
              <a:spcBef>
                <a:spcPct val="20000"/>
              </a:spcBef>
              <a:spcAft>
                <a:spcPct val="0"/>
              </a:spcAft>
              <a:buClrTx/>
              <a:buSzTx/>
              <a:buFontTx/>
              <a:buNone/>
              <a:tabLst/>
              <a:defRPr/>
            </a:pPr>
            <a:r>
              <a:rPr kumimoji="0" lang="hu-HU" altLang="hu-HU"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DO</a:t>
            </a:r>
            <a:r>
              <a:rPr kumimoji="0" lang="hu-HU" altLang="hu-HU" sz="26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 (SV•HR) • (Hb•1.39•SaO</a:t>
            </a:r>
            <a:r>
              <a:rPr kumimoji="0" lang="hu-HU" altLang="hu-HU" sz="2600" b="0" i="0" u="none" strike="noStrike" kern="1200" cap="none" spc="0" normalizeH="0" baseline="-25000" noProof="0" dirty="0">
                <a:ln>
                  <a:noFill/>
                </a:ln>
                <a:solidFill>
                  <a:srgbClr val="294143"/>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+0.003•PaO</a:t>
            </a:r>
            <a:r>
              <a:rPr kumimoji="0" lang="hu-HU" altLang="hu-HU" sz="2600" b="0" i="0" u="none" strike="noStrike" kern="1200" cap="none" spc="0" normalizeH="0" baseline="-25000" noProof="0" dirty="0">
                <a:ln>
                  <a:noFill/>
                </a:ln>
                <a:solidFill>
                  <a:srgbClr val="294143"/>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 ~ </a:t>
            </a:r>
            <a:r>
              <a:rPr kumimoji="0" lang="hu-HU" altLang="hu-HU"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1000ml/min </a:t>
            </a:r>
          </a:p>
          <a:p>
            <a:pPr marL="609600" marR="0" lvl="0" indent="-609600" algn="ctr" defTabSz="914400" rtl="0" eaLnBrk="0" fontAlgn="base" latinLnBrk="0" hangingPunct="0">
              <a:lnSpc>
                <a:spcPct val="90000"/>
              </a:lnSpc>
              <a:spcBef>
                <a:spcPct val="20000"/>
              </a:spcBef>
              <a:spcAft>
                <a:spcPct val="0"/>
              </a:spcAft>
              <a:buClrTx/>
              <a:buSzTx/>
              <a:buFontTx/>
              <a:buNone/>
              <a:tabLst/>
              <a:defRPr/>
            </a:pPr>
            <a:endParaRPr kumimoji="0" lang="hu-HU" altLang="hu-HU"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609600" marR="0" lvl="0" indent="-609600" algn="l" defTabSz="914400" rtl="0" eaLnBrk="0" fontAlgn="base" latinLnBrk="0" hangingPunct="0">
              <a:lnSpc>
                <a:spcPct val="90000"/>
              </a:lnSpc>
              <a:spcBef>
                <a:spcPct val="20000"/>
              </a:spcBef>
              <a:spcAft>
                <a:spcPct val="0"/>
              </a:spcAft>
              <a:buClrTx/>
              <a:buSzTx/>
              <a:buFontTx/>
              <a:buNone/>
              <a:tabLst/>
              <a:defRPr/>
            </a:pPr>
            <a:r>
              <a:rPr kumimoji="0" lang="hu-HU" altLang="hu-HU"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VO</a:t>
            </a:r>
            <a:r>
              <a:rPr kumimoji="0" lang="hu-HU" altLang="hu-HU" sz="26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 CO • (CaO</a:t>
            </a:r>
            <a:r>
              <a:rPr kumimoji="0" lang="hu-HU" altLang="hu-HU" sz="2600" b="0" i="0" u="none" strike="noStrike" kern="1200" cap="none" spc="0" normalizeH="0" baseline="-25000" noProof="0" dirty="0">
                <a:ln>
                  <a:noFill/>
                </a:ln>
                <a:solidFill>
                  <a:srgbClr val="294143"/>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 - CvO</a:t>
            </a:r>
            <a:r>
              <a:rPr kumimoji="0" lang="hu-HU" altLang="hu-HU" sz="2600" b="0" i="0" u="none" strike="noStrike" kern="1200" cap="none" spc="0" normalizeH="0" baseline="-25000" noProof="0" dirty="0">
                <a:ln>
                  <a:noFill/>
                </a:ln>
                <a:solidFill>
                  <a:srgbClr val="294143"/>
                </a:solidFill>
                <a:effectLst/>
                <a:uLnTx/>
                <a:uFillTx/>
                <a:latin typeface="Times New Roman" panose="02020603050405020304" pitchFamily="18" charset="0"/>
                <a:ea typeface="+mn-ea"/>
                <a:cs typeface="+mn-cs"/>
              </a:rPr>
              <a:t>2</a:t>
            </a:r>
            <a:r>
              <a:rPr kumimoji="0" lang="hu-HU" altLang="hu-HU" sz="2600" b="0" i="0" u="none" strike="noStrike" kern="1200" cap="none" spc="0" normalizeH="0" baseline="0" noProof="0" dirty="0">
                <a:ln>
                  <a:noFill/>
                </a:ln>
                <a:solidFill>
                  <a:srgbClr val="294143"/>
                </a:solidFill>
                <a:effectLst/>
                <a:uLnTx/>
                <a:uFillTx/>
                <a:latin typeface="Times New Roman" panose="02020603050405020304" pitchFamily="18" charset="0"/>
                <a:ea typeface="+mn-ea"/>
                <a:cs typeface="+mn-cs"/>
              </a:rPr>
              <a:t>) ~ </a:t>
            </a:r>
            <a:r>
              <a:rPr kumimoji="0" lang="hu-HU" altLang="hu-HU"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300 ml/min</a:t>
            </a:r>
            <a:endParaRPr kumimoji="0" lang="hu-HU" altLang="hu-H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609600" marR="0" lvl="0" indent="-609600" algn="r" defTabSz="914400" rtl="0" eaLnBrk="0" fontAlgn="base" latinLnBrk="0" hangingPunct="0">
              <a:lnSpc>
                <a:spcPct val="90000"/>
              </a:lnSpc>
              <a:spcBef>
                <a:spcPct val="20000"/>
              </a:spcBef>
              <a:spcAft>
                <a:spcPct val="0"/>
              </a:spcAft>
              <a:buClrTx/>
              <a:buSzTx/>
              <a:buFontTx/>
              <a:buNone/>
              <a:tabLst/>
              <a:defRPr/>
            </a:pPr>
            <a:endParaRPr kumimoji="0" lang="hu-HU" altLang="hu-HU"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609600" marR="0" lvl="0" indent="-609600" algn="r" defTabSz="914400" rtl="0" eaLnBrk="0" fontAlgn="base" latinLnBrk="0" hangingPunct="0">
              <a:lnSpc>
                <a:spcPct val="90000"/>
              </a:lnSpc>
              <a:spcBef>
                <a:spcPct val="20000"/>
              </a:spcBef>
              <a:spcAft>
                <a:spcPct val="0"/>
              </a:spcAft>
              <a:buClrTx/>
              <a:buSzTx/>
              <a:buFontTx/>
              <a:buNone/>
              <a:tabLst/>
              <a:defRPr/>
            </a:pPr>
            <a:endParaRPr kumimoji="0" lang="hu-HU" altLang="hu-HU" sz="14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pic>
        <p:nvPicPr>
          <p:cNvPr id="14" name="Picture 7">
            <a:extLst>
              <a:ext uri="{FF2B5EF4-FFF2-40B4-BE49-F238E27FC236}">
                <a16:creationId xmlns:a16="http://schemas.microsoft.com/office/drawing/2014/main" id="{7E80CF55-E74F-7942-A961-D2F8DFE23B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14624" y="1628503"/>
            <a:ext cx="84248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zövegdoboz 5">
            <a:extLst>
              <a:ext uri="{FF2B5EF4-FFF2-40B4-BE49-F238E27FC236}">
                <a16:creationId xmlns:a16="http://schemas.microsoft.com/office/drawing/2014/main" id="{23733C64-5481-0041-AA90-E4461D73CD0E}"/>
              </a:ext>
            </a:extLst>
          </p:cNvPr>
          <p:cNvSpPr txBox="1">
            <a:spLocks noChangeArrowheads="1"/>
          </p:cNvSpPr>
          <p:nvPr/>
        </p:nvSpPr>
        <p:spPr bwMode="auto">
          <a:xfrm>
            <a:off x="1930524" y="3212828"/>
            <a:ext cx="1909762" cy="584200"/>
          </a:xfrm>
          <a:prstGeom prst="rect">
            <a:avLst/>
          </a:prstGeom>
          <a:solidFill>
            <a:srgbClr val="FFFFFF"/>
          </a:solidFill>
          <a:ln w="28575">
            <a:solidFill>
              <a:schemeClr val="accent2"/>
            </a:solidFill>
            <a:miter lim="800000"/>
            <a:headEnd/>
            <a:tailEnd/>
          </a:ln>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altLang="hu-HU"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Fluid</a:t>
            </a:r>
          </a:p>
        </p:txBody>
      </p:sp>
      <p:cxnSp>
        <p:nvCxnSpPr>
          <p:cNvPr id="16" name="Egyenes összekötő nyíllal 10">
            <a:extLst>
              <a:ext uri="{FF2B5EF4-FFF2-40B4-BE49-F238E27FC236}">
                <a16:creationId xmlns:a16="http://schemas.microsoft.com/office/drawing/2014/main" id="{B56CC905-A377-014B-8122-507429652DC1}"/>
              </a:ext>
            </a:extLst>
          </p:cNvPr>
          <p:cNvCxnSpPr>
            <a:cxnSpLocks noChangeShapeType="1"/>
          </p:cNvCxnSpPr>
          <p:nvPr/>
        </p:nvCxnSpPr>
        <p:spPr bwMode="auto">
          <a:xfrm>
            <a:off x="3154486" y="3860528"/>
            <a:ext cx="0" cy="431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églalap 15">
            <a:extLst>
              <a:ext uri="{FF2B5EF4-FFF2-40B4-BE49-F238E27FC236}">
                <a16:creationId xmlns:a16="http://schemas.microsoft.com/office/drawing/2014/main" id="{DBB39590-F0B8-9A42-B6F8-AA6C8610E1FE}"/>
              </a:ext>
            </a:extLst>
          </p:cNvPr>
          <p:cNvSpPr>
            <a:spLocks noChangeArrowheads="1"/>
          </p:cNvSpPr>
          <p:nvPr/>
        </p:nvSpPr>
        <p:spPr bwMode="auto">
          <a:xfrm>
            <a:off x="2948111" y="4363765"/>
            <a:ext cx="495300" cy="5048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Téglalap 13">
            <a:extLst>
              <a:ext uri="{FF2B5EF4-FFF2-40B4-BE49-F238E27FC236}">
                <a16:creationId xmlns:a16="http://schemas.microsoft.com/office/drawing/2014/main" id="{7BC6F478-B81E-DF4D-8B91-C86726C46C37}"/>
              </a:ext>
            </a:extLst>
          </p:cNvPr>
          <p:cNvSpPr>
            <a:spLocks noChangeArrowheads="1"/>
          </p:cNvSpPr>
          <p:nvPr/>
        </p:nvSpPr>
        <p:spPr bwMode="auto">
          <a:xfrm>
            <a:off x="4460999" y="4363765"/>
            <a:ext cx="493712" cy="5048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Téglalap 16">
            <a:extLst>
              <a:ext uri="{FF2B5EF4-FFF2-40B4-BE49-F238E27FC236}">
                <a16:creationId xmlns:a16="http://schemas.microsoft.com/office/drawing/2014/main" id="{3A4E542E-4447-164E-9150-1B25CCFD3E9D}"/>
              </a:ext>
            </a:extLst>
          </p:cNvPr>
          <p:cNvSpPr>
            <a:spLocks noChangeArrowheads="1"/>
          </p:cNvSpPr>
          <p:nvPr/>
        </p:nvSpPr>
        <p:spPr bwMode="auto">
          <a:xfrm>
            <a:off x="5578599" y="4363765"/>
            <a:ext cx="817562" cy="5048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Szövegdoboz 17">
            <a:extLst>
              <a:ext uri="{FF2B5EF4-FFF2-40B4-BE49-F238E27FC236}">
                <a16:creationId xmlns:a16="http://schemas.microsoft.com/office/drawing/2014/main" id="{6EB6417D-F1E9-8B45-8DED-78C1CFB202D2}"/>
              </a:ext>
            </a:extLst>
          </p:cNvPr>
          <p:cNvSpPr txBox="1">
            <a:spLocks noChangeArrowheads="1"/>
          </p:cNvSpPr>
          <p:nvPr/>
        </p:nvSpPr>
        <p:spPr bwMode="auto">
          <a:xfrm>
            <a:off x="3838699" y="3212828"/>
            <a:ext cx="1260475" cy="584200"/>
          </a:xfrm>
          <a:prstGeom prst="rect">
            <a:avLst/>
          </a:prstGeom>
          <a:solidFill>
            <a:srgbClr val="FFFFFF"/>
          </a:solidFill>
          <a:ln w="28575">
            <a:solidFill>
              <a:schemeClr val="accent2"/>
            </a:solidFill>
            <a:miter lim="800000"/>
            <a:headEnd/>
            <a:tailEnd/>
          </a:ln>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altLang="hu-HU"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Blood</a:t>
            </a:r>
          </a:p>
        </p:txBody>
      </p:sp>
      <p:sp>
        <p:nvSpPr>
          <p:cNvPr id="21" name="Szövegdoboz 18">
            <a:extLst>
              <a:ext uri="{FF2B5EF4-FFF2-40B4-BE49-F238E27FC236}">
                <a16:creationId xmlns:a16="http://schemas.microsoft.com/office/drawing/2014/main" id="{86AACFFA-EBB8-5943-906C-DA3D449E3349}"/>
              </a:ext>
            </a:extLst>
          </p:cNvPr>
          <p:cNvSpPr txBox="1">
            <a:spLocks noChangeArrowheads="1"/>
          </p:cNvSpPr>
          <p:nvPr/>
        </p:nvSpPr>
        <p:spPr bwMode="auto">
          <a:xfrm>
            <a:off x="5116636" y="3212828"/>
            <a:ext cx="1495425" cy="584200"/>
          </a:xfrm>
          <a:prstGeom prst="rect">
            <a:avLst/>
          </a:prstGeom>
          <a:solidFill>
            <a:srgbClr val="FFFFFF"/>
          </a:solidFill>
          <a:ln w="28575">
            <a:solidFill>
              <a:schemeClr val="accent2"/>
            </a:solidFill>
            <a:miter lim="800000"/>
            <a:headEnd/>
            <a:tailEnd/>
          </a:ln>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u-HU" altLang="hu-HU"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Oxygen</a:t>
            </a:r>
          </a:p>
        </p:txBody>
      </p:sp>
      <p:cxnSp>
        <p:nvCxnSpPr>
          <p:cNvPr id="22" name="Egyenes összekötő nyíllal 19">
            <a:extLst>
              <a:ext uri="{FF2B5EF4-FFF2-40B4-BE49-F238E27FC236}">
                <a16:creationId xmlns:a16="http://schemas.microsoft.com/office/drawing/2014/main" id="{0433B19C-52D2-9040-A7F0-F01B2B164E55}"/>
              </a:ext>
            </a:extLst>
          </p:cNvPr>
          <p:cNvCxnSpPr>
            <a:cxnSpLocks noChangeShapeType="1"/>
          </p:cNvCxnSpPr>
          <p:nvPr/>
        </p:nvCxnSpPr>
        <p:spPr bwMode="auto">
          <a:xfrm>
            <a:off x="4667374" y="3860528"/>
            <a:ext cx="0" cy="431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 name="Egyenes összekötő nyíllal 20">
            <a:extLst>
              <a:ext uri="{FF2B5EF4-FFF2-40B4-BE49-F238E27FC236}">
                <a16:creationId xmlns:a16="http://schemas.microsoft.com/office/drawing/2014/main" id="{E1EF0B20-23C5-E943-930E-221B5AD9C7C5}"/>
              </a:ext>
            </a:extLst>
          </p:cNvPr>
          <p:cNvCxnSpPr>
            <a:cxnSpLocks noChangeShapeType="1"/>
          </p:cNvCxnSpPr>
          <p:nvPr/>
        </p:nvCxnSpPr>
        <p:spPr bwMode="auto">
          <a:xfrm>
            <a:off x="5962774" y="3860528"/>
            <a:ext cx="0" cy="431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Szövegdoboz 21">
            <a:extLst>
              <a:ext uri="{FF2B5EF4-FFF2-40B4-BE49-F238E27FC236}">
                <a16:creationId xmlns:a16="http://schemas.microsoft.com/office/drawing/2014/main" id="{35C8E518-DFB3-DF4E-A374-4F5639F4D057}"/>
              </a:ext>
            </a:extLst>
          </p:cNvPr>
          <p:cNvSpPr txBox="1">
            <a:spLocks noChangeArrowheads="1"/>
          </p:cNvSpPr>
          <p:nvPr/>
        </p:nvSpPr>
        <p:spPr bwMode="auto">
          <a:xfrm>
            <a:off x="1570161" y="6021115"/>
            <a:ext cx="3097213" cy="460375"/>
          </a:xfrm>
          <a:prstGeom prst="rect">
            <a:avLst/>
          </a:prstGeom>
          <a:solidFill>
            <a:srgbClr val="FFFFFF"/>
          </a:solidFill>
          <a:ln w="28575">
            <a:solidFill>
              <a:schemeClr val="accent2"/>
            </a:solidFill>
            <a:miter lim="800000"/>
            <a:headEnd/>
            <a:tailEnd/>
          </a:ln>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Analgesia, sedation</a:t>
            </a:r>
          </a:p>
        </p:txBody>
      </p:sp>
      <p:sp>
        <p:nvSpPr>
          <p:cNvPr id="25" name="Téglalap 22">
            <a:extLst>
              <a:ext uri="{FF2B5EF4-FFF2-40B4-BE49-F238E27FC236}">
                <a16:creationId xmlns:a16="http://schemas.microsoft.com/office/drawing/2014/main" id="{1B938782-2D06-FB44-AF01-B8C65BCD792B}"/>
              </a:ext>
            </a:extLst>
          </p:cNvPr>
          <p:cNvSpPr>
            <a:spLocks noChangeArrowheads="1"/>
          </p:cNvSpPr>
          <p:nvPr/>
        </p:nvSpPr>
        <p:spPr bwMode="auto">
          <a:xfrm>
            <a:off x="1930524" y="5300390"/>
            <a:ext cx="728662" cy="5048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altLang="hu-H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cxnSp>
        <p:nvCxnSpPr>
          <p:cNvPr id="26" name="Egyenes összekötő nyíllal 33">
            <a:extLst>
              <a:ext uri="{FF2B5EF4-FFF2-40B4-BE49-F238E27FC236}">
                <a16:creationId xmlns:a16="http://schemas.microsoft.com/office/drawing/2014/main" id="{5686650E-59EB-4A4F-96B5-A57959469CFF}"/>
              </a:ext>
            </a:extLst>
          </p:cNvPr>
          <p:cNvCxnSpPr>
            <a:cxnSpLocks noChangeShapeType="1"/>
          </p:cNvCxnSpPr>
          <p:nvPr/>
        </p:nvCxnSpPr>
        <p:spPr bwMode="auto">
          <a:xfrm flipV="1">
            <a:off x="2290886" y="5805215"/>
            <a:ext cx="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7" name="Rectangle 11">
            <a:extLst>
              <a:ext uri="{FF2B5EF4-FFF2-40B4-BE49-F238E27FC236}">
                <a16:creationId xmlns:a16="http://schemas.microsoft.com/office/drawing/2014/main" id="{0708292B-F3A9-F84A-A6AC-0D6FDC8F60C0}"/>
              </a:ext>
            </a:extLst>
          </p:cNvPr>
          <p:cNvSpPr txBox="1">
            <a:spLocks noChangeArrowheads="1"/>
          </p:cNvSpPr>
          <p:nvPr/>
        </p:nvSpPr>
        <p:spPr>
          <a:xfrm>
            <a:off x="2351584" y="146720"/>
            <a:ext cx="8286750" cy="762000"/>
          </a:xfrm>
          <a:prstGeom prst="rect">
            <a:avLst/>
          </a:prstGeom>
          <a:noFill/>
        </p:spPr>
        <p:txBody>
          <a:bodyPr lIns="90488" tIns="44450" rIns="90488" bIns="44450"/>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hu-HU" sz="4400" b="0" i="0" u="none" strike="noStrike" kern="0" cap="none" spc="0" normalizeH="0" baseline="0" noProof="0" dirty="0">
                <a:ln>
                  <a:noFill/>
                </a:ln>
                <a:solidFill>
                  <a:srgbClr val="294143"/>
                </a:solidFill>
                <a:effectLst/>
                <a:uLnTx/>
                <a:uFillTx/>
                <a:latin typeface="Times New Roman"/>
                <a:ea typeface="+mn-ea"/>
                <a:cs typeface="+mn-cs"/>
              </a:rPr>
              <a:t>Miért adunk infúziót?</a:t>
            </a:r>
            <a:endParaRPr kumimoji="0" lang="hu-HU" sz="4400" b="1" i="0" u="none" strike="noStrike" kern="0" cap="none" spc="0" normalizeH="0" baseline="-25000" noProof="0" dirty="0">
              <a:ln>
                <a:noFill/>
              </a:ln>
              <a:solidFill>
                <a:srgbClr val="294143"/>
              </a:solidFill>
              <a:effectLst/>
              <a:uLnTx/>
              <a:uFillTx/>
              <a:latin typeface="Times New Roman"/>
              <a:ea typeface="+mn-ea"/>
              <a:cs typeface="+mn-cs"/>
            </a:endParaRPr>
          </a:p>
        </p:txBody>
      </p:sp>
      <p:pic>
        <p:nvPicPr>
          <p:cNvPr id="31" name="Kép 44">
            <a:extLst>
              <a:ext uri="{FF2B5EF4-FFF2-40B4-BE49-F238E27FC236}">
                <a16:creationId xmlns:a16="http://schemas.microsoft.com/office/drawing/2014/main" id="{E8D44944-CA73-DE4D-BF15-5F78111FD2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32" name="Picture 31" descr="A picture containing food&#10;&#10;Description automatically generated">
            <a:extLst>
              <a:ext uri="{FF2B5EF4-FFF2-40B4-BE49-F238E27FC236}">
                <a16:creationId xmlns:a16="http://schemas.microsoft.com/office/drawing/2014/main" id="{69E8160F-DF6C-A74B-8341-41BBE0BE8A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38" name="AutoShape 10">
            <a:extLst>
              <a:ext uri="{FF2B5EF4-FFF2-40B4-BE49-F238E27FC236}">
                <a16:creationId xmlns:a16="http://schemas.microsoft.com/office/drawing/2014/main" id="{4235655B-4779-2A42-B24E-184777F33346}"/>
              </a:ext>
            </a:extLst>
          </p:cNvPr>
          <p:cNvSpPr>
            <a:spLocks/>
          </p:cNvSpPr>
          <p:nvPr/>
        </p:nvSpPr>
        <p:spPr bwMode="auto">
          <a:xfrm rot="16241813">
            <a:off x="3436267" y="4497710"/>
            <a:ext cx="153988" cy="838200"/>
          </a:xfrm>
          <a:prstGeom prst="leftBrace">
            <a:avLst>
              <a:gd name="adj1" fmla="val 45361"/>
              <a:gd name="adj2" fmla="val 50000"/>
            </a:avLst>
          </a:prstGeom>
          <a:noFill/>
          <a:ln w="19050">
            <a:solidFill>
              <a:srgbClr val="294143"/>
            </a:solidFill>
            <a:round/>
            <a:headEnd type="none" w="sm" len="sm"/>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solidFill>
                <a:srgbClr val="294143"/>
              </a:solidFill>
            </a:endParaRPr>
          </a:p>
        </p:txBody>
      </p:sp>
      <p:sp>
        <p:nvSpPr>
          <p:cNvPr id="39" name="AutoShape 11">
            <a:extLst>
              <a:ext uri="{FF2B5EF4-FFF2-40B4-BE49-F238E27FC236}">
                <a16:creationId xmlns:a16="http://schemas.microsoft.com/office/drawing/2014/main" id="{3912D3DC-EC8F-384A-AC83-F7F8259962F8}"/>
              </a:ext>
            </a:extLst>
          </p:cNvPr>
          <p:cNvSpPr>
            <a:spLocks/>
          </p:cNvSpPr>
          <p:nvPr/>
        </p:nvSpPr>
        <p:spPr bwMode="auto">
          <a:xfrm rot="16241813">
            <a:off x="6184835" y="3239616"/>
            <a:ext cx="152400" cy="3352800"/>
          </a:xfrm>
          <a:prstGeom prst="leftBrace">
            <a:avLst>
              <a:gd name="adj1" fmla="val 183333"/>
              <a:gd name="adj2" fmla="val 50000"/>
            </a:avLst>
          </a:prstGeom>
          <a:noFill/>
          <a:ln w="19050">
            <a:solidFill>
              <a:srgbClr val="294143"/>
            </a:solidFill>
            <a:round/>
            <a:headEnd type="none" w="sm" len="sm"/>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solidFill>
                <a:srgbClr val="294143"/>
              </a:solidFill>
            </a:endParaRPr>
          </a:p>
        </p:txBody>
      </p:sp>
      <p:sp>
        <p:nvSpPr>
          <p:cNvPr id="42" name="Text Box 12">
            <a:extLst>
              <a:ext uri="{FF2B5EF4-FFF2-40B4-BE49-F238E27FC236}">
                <a16:creationId xmlns:a16="http://schemas.microsoft.com/office/drawing/2014/main" id="{E31EA8D6-46BE-374E-94ED-BDC8036834F1}"/>
              </a:ext>
            </a:extLst>
          </p:cNvPr>
          <p:cNvSpPr txBox="1">
            <a:spLocks noChangeArrowheads="1"/>
          </p:cNvSpPr>
          <p:nvPr/>
        </p:nvSpPr>
        <p:spPr bwMode="auto">
          <a:xfrm>
            <a:off x="3170361" y="4916016"/>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lg" len="lg"/>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en-US" sz="2400" dirty="0">
                <a:solidFill>
                  <a:srgbClr val="294143"/>
                </a:solidFill>
              </a:rPr>
              <a:t>CO</a:t>
            </a:r>
          </a:p>
        </p:txBody>
      </p:sp>
      <p:sp>
        <p:nvSpPr>
          <p:cNvPr id="45" name="Text Box 13">
            <a:extLst>
              <a:ext uri="{FF2B5EF4-FFF2-40B4-BE49-F238E27FC236}">
                <a16:creationId xmlns:a16="http://schemas.microsoft.com/office/drawing/2014/main" id="{F0749D19-EAE0-B441-93F8-5B44BBED39A8}"/>
              </a:ext>
            </a:extLst>
          </p:cNvPr>
          <p:cNvSpPr txBox="1">
            <a:spLocks noChangeArrowheads="1"/>
          </p:cNvSpPr>
          <p:nvPr/>
        </p:nvSpPr>
        <p:spPr bwMode="auto">
          <a:xfrm>
            <a:off x="5897934" y="4916016"/>
            <a:ext cx="846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lg" len="lg"/>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en-US" sz="2400" dirty="0">
                <a:solidFill>
                  <a:srgbClr val="294143"/>
                </a:solidFill>
              </a:rPr>
              <a:t>CaO</a:t>
            </a:r>
            <a:r>
              <a:rPr lang="hu-HU" altLang="en-US" sz="2400" baseline="-25000" dirty="0">
                <a:solidFill>
                  <a:srgbClr val="294143"/>
                </a:solidFill>
              </a:rPr>
              <a:t>2</a:t>
            </a:r>
            <a:endParaRPr lang="hu-HU" altLang="en-US" sz="2400" dirty="0">
              <a:solidFill>
                <a:srgbClr val="294143"/>
              </a:solidFill>
            </a:endParaRPr>
          </a:p>
        </p:txBody>
      </p:sp>
    </p:spTree>
    <p:custDataLst>
      <p:tags r:id="rId1"/>
    </p:custDataLst>
    <p:extLst>
      <p:ext uri="{BB962C8B-B14F-4D97-AF65-F5344CB8AC3E}">
        <p14:creationId xmlns:p14="http://schemas.microsoft.com/office/powerpoint/2010/main" val="3614879821"/>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0.70"/>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5"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0.70"/>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strVal val="#ppt_w*0.70"/>
                                          </p:val>
                                        </p:tav>
                                        <p:tav tm="100000">
                                          <p:val>
                                            <p:strVal val="#ppt_w"/>
                                          </p:val>
                                        </p:tav>
                                      </p:tavLst>
                                    </p:anim>
                                    <p:anim calcmode="lin" valueType="num">
                                      <p:cBhvr>
                                        <p:cTn id="35" dur="1000" fill="hold"/>
                                        <p:tgtEl>
                                          <p:spTgt spid="18"/>
                                        </p:tgtEl>
                                        <p:attrNameLst>
                                          <p:attrName>ppt_h</p:attrName>
                                        </p:attrNameLst>
                                      </p:cBhvr>
                                      <p:tavLst>
                                        <p:tav tm="0">
                                          <p:val>
                                            <p:strVal val="#ppt_h"/>
                                          </p:val>
                                        </p:tav>
                                        <p:tav tm="100000">
                                          <p:val>
                                            <p:strVal val="#ppt_h"/>
                                          </p:val>
                                        </p:tav>
                                      </p:tavLst>
                                    </p:anim>
                                    <p:animEffect transition="in" filter="fade">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strVal val="#ppt_w*0.70"/>
                                          </p:val>
                                        </p:tav>
                                        <p:tav tm="100000">
                                          <p:val>
                                            <p:strVal val="#ppt_w"/>
                                          </p:val>
                                        </p:tav>
                                      </p:tavLst>
                                    </p:anim>
                                    <p:anim calcmode="lin" valueType="num">
                                      <p:cBhvr>
                                        <p:cTn id="42" dur="1000" fill="hold"/>
                                        <p:tgtEl>
                                          <p:spTgt spid="21"/>
                                        </p:tgtEl>
                                        <p:attrNameLst>
                                          <p:attrName>ppt_h</p:attrName>
                                        </p:attrNameLst>
                                      </p:cBhvr>
                                      <p:tavLst>
                                        <p:tav tm="0">
                                          <p:val>
                                            <p:strVal val="#ppt_h"/>
                                          </p:val>
                                        </p:tav>
                                        <p:tav tm="100000">
                                          <p:val>
                                            <p:strVal val="#ppt_h"/>
                                          </p:val>
                                        </p:tav>
                                      </p:tavLst>
                                    </p:anim>
                                    <p:animEffect transition="in" filter="fade">
                                      <p:cBhvr>
                                        <p:cTn id="43" dur="1000"/>
                                        <p:tgtEl>
                                          <p:spTgt spid="21"/>
                                        </p:tgtEl>
                                      </p:cBhvr>
                                    </p:animEffect>
                                  </p:childTnLst>
                                </p:cTn>
                              </p:par>
                              <p:par>
                                <p:cTn id="44" presetID="55"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strVal val="#ppt_w*0.70"/>
                                          </p:val>
                                        </p:tav>
                                        <p:tav tm="100000">
                                          <p:val>
                                            <p:strVal val="#ppt_w"/>
                                          </p:val>
                                        </p:tav>
                                      </p:tavLst>
                                    </p:anim>
                                    <p:anim calcmode="lin" valueType="num">
                                      <p:cBhvr>
                                        <p:cTn id="47" dur="1000" fill="hold"/>
                                        <p:tgtEl>
                                          <p:spTgt spid="23"/>
                                        </p:tgtEl>
                                        <p:attrNameLst>
                                          <p:attrName>ppt_h</p:attrName>
                                        </p:attrNameLst>
                                      </p:cBhvr>
                                      <p:tavLst>
                                        <p:tav tm="0">
                                          <p:val>
                                            <p:strVal val="#ppt_h"/>
                                          </p:val>
                                        </p:tav>
                                        <p:tav tm="100000">
                                          <p:val>
                                            <p:strVal val="#ppt_h"/>
                                          </p:val>
                                        </p:tav>
                                      </p:tavLst>
                                    </p:anim>
                                    <p:animEffect transition="in" filter="fade">
                                      <p:cBhvr>
                                        <p:cTn id="48" dur="1000"/>
                                        <p:tgtEl>
                                          <p:spTgt spid="23"/>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strVal val="#ppt_w*0.70"/>
                                          </p:val>
                                        </p:tav>
                                        <p:tav tm="100000">
                                          <p:val>
                                            <p:strVal val="#ppt_w"/>
                                          </p:val>
                                        </p:tav>
                                      </p:tavLst>
                                    </p:anim>
                                    <p:anim calcmode="lin" valueType="num">
                                      <p:cBhvr>
                                        <p:cTn id="52" dur="1000" fill="hold"/>
                                        <p:tgtEl>
                                          <p:spTgt spid="19"/>
                                        </p:tgtEl>
                                        <p:attrNameLst>
                                          <p:attrName>ppt_h</p:attrName>
                                        </p:attrNameLst>
                                      </p:cBhvr>
                                      <p:tavLst>
                                        <p:tav tm="0">
                                          <p:val>
                                            <p:strVal val="#ppt_h"/>
                                          </p:val>
                                        </p:tav>
                                        <p:tav tm="100000">
                                          <p:val>
                                            <p:strVal val="#ppt_h"/>
                                          </p:val>
                                        </p:tav>
                                      </p:tavLst>
                                    </p:anim>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strVal val="#ppt_w*0.70"/>
                                          </p:val>
                                        </p:tav>
                                        <p:tav tm="100000">
                                          <p:val>
                                            <p:strVal val="#ppt_w"/>
                                          </p:val>
                                        </p:tav>
                                      </p:tavLst>
                                    </p:anim>
                                    <p:anim calcmode="lin" valueType="num">
                                      <p:cBhvr>
                                        <p:cTn id="59" dur="1000" fill="hold"/>
                                        <p:tgtEl>
                                          <p:spTgt spid="24"/>
                                        </p:tgtEl>
                                        <p:attrNameLst>
                                          <p:attrName>ppt_h</p:attrName>
                                        </p:attrNameLst>
                                      </p:cBhvr>
                                      <p:tavLst>
                                        <p:tav tm="0">
                                          <p:val>
                                            <p:strVal val="#ppt_h"/>
                                          </p:val>
                                        </p:tav>
                                        <p:tav tm="100000">
                                          <p:val>
                                            <p:strVal val="#ppt_h"/>
                                          </p:val>
                                        </p:tav>
                                      </p:tavLst>
                                    </p:anim>
                                    <p:animEffect transition="in" filter="fade">
                                      <p:cBhvr>
                                        <p:cTn id="60" dur="1000"/>
                                        <p:tgtEl>
                                          <p:spTgt spid="24"/>
                                        </p:tgtEl>
                                      </p:cBhvr>
                                    </p:animEffect>
                                  </p:childTnLst>
                                </p:cTn>
                              </p:par>
                              <p:par>
                                <p:cTn id="61" presetID="55"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strVal val="#ppt_w*0.70"/>
                                          </p:val>
                                        </p:tav>
                                        <p:tav tm="100000">
                                          <p:val>
                                            <p:strVal val="#ppt_w"/>
                                          </p:val>
                                        </p:tav>
                                      </p:tavLst>
                                    </p:anim>
                                    <p:anim calcmode="lin" valueType="num">
                                      <p:cBhvr>
                                        <p:cTn id="64" dur="1000" fill="hold"/>
                                        <p:tgtEl>
                                          <p:spTgt spid="26"/>
                                        </p:tgtEl>
                                        <p:attrNameLst>
                                          <p:attrName>ppt_h</p:attrName>
                                        </p:attrNameLst>
                                      </p:cBhvr>
                                      <p:tavLst>
                                        <p:tav tm="0">
                                          <p:val>
                                            <p:strVal val="#ppt_h"/>
                                          </p:val>
                                        </p:tav>
                                        <p:tav tm="100000">
                                          <p:val>
                                            <p:strVal val="#ppt_h"/>
                                          </p:val>
                                        </p:tav>
                                      </p:tavLst>
                                    </p:anim>
                                    <p:animEffect transition="in" filter="fade">
                                      <p:cBhvr>
                                        <p:cTn id="65" dur="1000"/>
                                        <p:tgtEl>
                                          <p:spTgt spid="26"/>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1000" fill="hold"/>
                                        <p:tgtEl>
                                          <p:spTgt spid="25"/>
                                        </p:tgtEl>
                                        <p:attrNameLst>
                                          <p:attrName>ppt_w</p:attrName>
                                        </p:attrNameLst>
                                      </p:cBhvr>
                                      <p:tavLst>
                                        <p:tav tm="0">
                                          <p:val>
                                            <p:strVal val="#ppt_w*0.70"/>
                                          </p:val>
                                        </p:tav>
                                        <p:tav tm="100000">
                                          <p:val>
                                            <p:strVal val="#ppt_w"/>
                                          </p:val>
                                        </p:tav>
                                      </p:tavLst>
                                    </p:anim>
                                    <p:anim calcmode="lin" valueType="num">
                                      <p:cBhvr>
                                        <p:cTn id="69" dur="1000" fill="hold"/>
                                        <p:tgtEl>
                                          <p:spTgt spid="25"/>
                                        </p:tgtEl>
                                        <p:attrNameLst>
                                          <p:attrName>ppt_h</p:attrName>
                                        </p:attrNameLst>
                                      </p:cBhvr>
                                      <p:tavLst>
                                        <p:tav tm="0">
                                          <p:val>
                                            <p:strVal val="#ppt_h"/>
                                          </p:val>
                                        </p:tav>
                                        <p:tav tm="100000">
                                          <p:val>
                                            <p:strVal val="#ppt_h"/>
                                          </p:val>
                                        </p:tav>
                                      </p:tavLst>
                                    </p:anim>
                                    <p:animEffect transition="in" filter="fade">
                                      <p:cBhvr>
                                        <p:cTn id="7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060">
            <a:extLst>
              <a:ext uri="{FF2B5EF4-FFF2-40B4-BE49-F238E27FC236}">
                <a16:creationId xmlns:a16="http://schemas.microsoft.com/office/drawing/2014/main" id="{1D3F96C7-2BE1-D64E-8287-C72A9D5CDE0D}"/>
              </a:ext>
            </a:extLst>
          </p:cNvPr>
          <p:cNvSpPr>
            <a:spLocks noGrp="1" noChangeArrowheads="1"/>
          </p:cNvSpPr>
          <p:nvPr>
            <p:ph type="title"/>
          </p:nvPr>
        </p:nvSpPr>
        <p:spPr>
          <a:xfrm>
            <a:off x="2077155" y="-273755"/>
            <a:ext cx="8579556" cy="993422"/>
          </a:xfrm>
        </p:spPr>
        <p:txBody>
          <a:bodyPr vert="horz" wrap="square" lIns="107245" tIns="52681" rIns="107245" bIns="52681" numCol="1" anchor="ctr" anchorCtr="0" compatLnSpc="1">
            <a:prstTxWarp prst="textNoShape">
              <a:avLst/>
            </a:prstTxWarp>
          </a:bodyPr>
          <a:lstStyle/>
          <a:p>
            <a:pPr algn="l"/>
            <a:r>
              <a:rPr lang="hu-HU" altLang="hu-HU">
                <a:solidFill>
                  <a:schemeClr val="tx1"/>
                </a:solidFill>
              </a:rPr>
              <a:t> </a:t>
            </a:r>
            <a:endParaRPr lang="en-GB" altLang="hu-HU" b="1">
              <a:solidFill>
                <a:srgbClr val="FFFFFF"/>
              </a:solidFill>
            </a:endParaRPr>
          </a:p>
        </p:txBody>
      </p:sp>
      <p:sp>
        <p:nvSpPr>
          <p:cNvPr id="8" name="Rectangle 9" descr="Vastag átlós felfelé">
            <a:extLst>
              <a:ext uri="{FF2B5EF4-FFF2-40B4-BE49-F238E27FC236}">
                <a16:creationId xmlns:a16="http://schemas.microsoft.com/office/drawing/2014/main" id="{E9374596-2F4B-924E-B50E-EB6F45A059F6}"/>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13" name="Kép 44">
            <a:extLst>
              <a:ext uri="{FF2B5EF4-FFF2-40B4-BE49-F238E27FC236}">
                <a16:creationId xmlns:a16="http://schemas.microsoft.com/office/drawing/2014/main" id="{61B1D45C-EBC5-0144-8212-B6776A705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CBC18AD6-29BC-1D4D-B155-5C08CB848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5" name="Téglalap 40">
            <a:extLst>
              <a:ext uri="{FF2B5EF4-FFF2-40B4-BE49-F238E27FC236}">
                <a16:creationId xmlns:a16="http://schemas.microsoft.com/office/drawing/2014/main" id="{1C536F62-E0FF-6447-A34E-1C9A4ADD2C9E}"/>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1" name="Lekerekített téglalap 2">
            <a:extLst>
              <a:ext uri="{FF2B5EF4-FFF2-40B4-BE49-F238E27FC236}">
                <a16:creationId xmlns:a16="http://schemas.microsoft.com/office/drawing/2014/main" id="{48840CEF-7C08-0F40-873E-23FF6F72D199}"/>
              </a:ext>
            </a:extLst>
          </p:cNvPr>
          <p:cNvSpPr>
            <a:spLocks noChangeArrowheads="1"/>
          </p:cNvSpPr>
          <p:nvPr/>
        </p:nvSpPr>
        <p:spPr bwMode="auto">
          <a:xfrm>
            <a:off x="1631504" y="3063019"/>
            <a:ext cx="9577064" cy="993422"/>
          </a:xfrm>
          <a:prstGeom prst="roundRect">
            <a:avLst>
              <a:gd name="adj" fmla="val 16667"/>
            </a:avLst>
          </a:prstGeom>
          <a:solidFill>
            <a:schemeClr val="bg1"/>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None/>
            </a:pPr>
            <a:r>
              <a:rPr lang="hu-HU" altLang="hu-HU" sz="4400" dirty="0">
                <a:solidFill>
                  <a:srgbClr val="294143"/>
                </a:solidFill>
              </a:rPr>
              <a:t>A folyadék </a:t>
            </a:r>
            <a:r>
              <a:rPr lang="hu-HU" altLang="hu-HU" sz="4400" dirty="0" err="1">
                <a:solidFill>
                  <a:srgbClr val="294143"/>
                </a:solidFill>
              </a:rPr>
              <a:t>reszuszcitáció</a:t>
            </a:r>
            <a:r>
              <a:rPr lang="hu-HU" altLang="hu-HU" sz="4400" dirty="0">
                <a:solidFill>
                  <a:srgbClr val="294143"/>
                </a:solidFill>
              </a:rPr>
              <a:t> fontos...</a:t>
            </a:r>
          </a:p>
        </p:txBody>
      </p:sp>
      <p:pic>
        <p:nvPicPr>
          <p:cNvPr id="10" name="Kép 43">
            <a:extLst>
              <a:ext uri="{FF2B5EF4-FFF2-40B4-BE49-F238E27FC236}">
                <a16:creationId xmlns:a16="http://schemas.microsoft.com/office/drawing/2014/main" id="{1C5FBD30-FCB5-7442-A626-AEAED2DA1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16" name="Kép 45">
            <a:extLst>
              <a:ext uri="{FF2B5EF4-FFF2-40B4-BE49-F238E27FC236}">
                <a16:creationId xmlns:a16="http://schemas.microsoft.com/office/drawing/2014/main" id="{AEA5C67D-0ADB-2040-876F-F9A60A872F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Tree>
    <p:extLst>
      <p:ext uri="{BB962C8B-B14F-4D97-AF65-F5344CB8AC3E}">
        <p14:creationId xmlns:p14="http://schemas.microsoft.com/office/powerpoint/2010/main" val="4175556100"/>
      </p:ext>
    </p:extLst>
  </p:cSld>
  <p:clrMapOvr>
    <a:masterClrMapping/>
  </p:clrMapOvr>
  <mc:AlternateContent xmlns:mc="http://schemas.openxmlformats.org/markup-compatibility/2006" xmlns:p14="http://schemas.microsoft.com/office/powerpoint/2010/main">
    <mc:Choice Requires="p14">
      <p:transition spd="slow" p14:dur="2000" advTm="1008"/>
    </mc:Choice>
    <mc:Fallback xmlns="">
      <p:transition spd="slow" advTm="1008"/>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Text Box 3">
            <a:extLst>
              <a:ext uri="{FF2B5EF4-FFF2-40B4-BE49-F238E27FC236}">
                <a16:creationId xmlns:a16="http://schemas.microsoft.com/office/drawing/2014/main" id="{A3A8A81D-DE58-DE48-AB4A-E099FF8C886A}"/>
              </a:ext>
            </a:extLst>
          </p:cNvPr>
          <p:cNvSpPr txBox="1">
            <a:spLocks noChangeArrowheads="1"/>
          </p:cNvSpPr>
          <p:nvPr/>
        </p:nvSpPr>
        <p:spPr bwMode="auto">
          <a:xfrm>
            <a:off x="2836429" y="116632"/>
            <a:ext cx="6776864"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...mert életeket menthet,</a:t>
            </a:r>
          </a:p>
        </p:txBody>
      </p:sp>
      <p:pic>
        <p:nvPicPr>
          <p:cNvPr id="11" name="Picture 10" descr="Graphical user interface, text&#10;&#10;Description automatically generated">
            <a:extLst>
              <a:ext uri="{FF2B5EF4-FFF2-40B4-BE49-F238E27FC236}">
                <a16:creationId xmlns:a16="http://schemas.microsoft.com/office/drawing/2014/main" id="{ADC6121C-C4E7-734E-8788-1544ED458A8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07568" y="954340"/>
            <a:ext cx="7994650" cy="204261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3">
            <a:extLst>
              <a:ext uri="{FF2B5EF4-FFF2-40B4-BE49-F238E27FC236}">
                <a16:creationId xmlns:a16="http://schemas.microsoft.com/office/drawing/2014/main" id="{E662AD72-5255-B549-A3FE-A64E39D0D86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79576" y="3356992"/>
            <a:ext cx="7688263" cy="205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églalap 9">
            <a:extLst>
              <a:ext uri="{FF2B5EF4-FFF2-40B4-BE49-F238E27FC236}">
                <a16:creationId xmlns:a16="http://schemas.microsoft.com/office/drawing/2014/main" id="{F81A0F35-5AA7-4E42-85D0-9DAA15B4437B}"/>
              </a:ext>
            </a:extLst>
          </p:cNvPr>
          <p:cNvSpPr>
            <a:spLocks noChangeArrowheads="1"/>
          </p:cNvSpPr>
          <p:nvPr/>
        </p:nvSpPr>
        <p:spPr bwMode="auto">
          <a:xfrm>
            <a:off x="5114693" y="4590477"/>
            <a:ext cx="1512888" cy="792163"/>
          </a:xfrm>
          <a:prstGeom prst="rect">
            <a:avLst/>
          </a:prstGeom>
          <a:noFill/>
          <a:ln w="28575"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hu-HU" altLang="hu-HU" sz="1800">
              <a:solidFill>
                <a:srgbClr val="294143"/>
              </a:solidFill>
            </a:endParaRPr>
          </a:p>
        </p:txBody>
      </p:sp>
      <p:pic>
        <p:nvPicPr>
          <p:cNvPr id="16" name="Picture 15" descr="Graphical user interface, text&#10;&#10;Description automatically generated">
            <a:extLst>
              <a:ext uri="{FF2B5EF4-FFF2-40B4-BE49-F238E27FC236}">
                <a16:creationId xmlns:a16="http://schemas.microsoft.com/office/drawing/2014/main" id="{E3CF392E-07D4-A94A-8862-5BD9A3A0A61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48267" y="2734297"/>
            <a:ext cx="1756245" cy="55068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Lekerekített téglalap 2">
            <a:extLst>
              <a:ext uri="{FF2B5EF4-FFF2-40B4-BE49-F238E27FC236}">
                <a16:creationId xmlns:a16="http://schemas.microsoft.com/office/drawing/2014/main" id="{76C06D41-C16F-F648-97B9-0C1D1F19110E}"/>
              </a:ext>
            </a:extLst>
          </p:cNvPr>
          <p:cNvSpPr>
            <a:spLocks noChangeArrowheads="1"/>
          </p:cNvSpPr>
          <p:nvPr/>
        </p:nvSpPr>
        <p:spPr bwMode="auto">
          <a:xfrm>
            <a:off x="1493496" y="5503585"/>
            <a:ext cx="9577064" cy="792163"/>
          </a:xfrm>
          <a:prstGeom prst="roundRect">
            <a:avLst>
              <a:gd name="adj" fmla="val 16667"/>
            </a:avLst>
          </a:prstGeom>
          <a:solidFill>
            <a:srgbClr val="FFC000"/>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err="1">
                <a:solidFill>
                  <a:srgbClr val="294143"/>
                </a:solidFill>
              </a:rPr>
              <a:t>Mortality</a:t>
            </a:r>
            <a:r>
              <a:rPr lang="hu-HU" altLang="hu-HU" sz="4400" dirty="0">
                <a:solidFill>
                  <a:srgbClr val="294143"/>
                </a:solidFill>
              </a:rPr>
              <a:t>: 46.5 vs. 30.5% (p=0.009)</a:t>
            </a:r>
          </a:p>
        </p:txBody>
      </p:sp>
    </p:spTree>
    <p:custDataLst>
      <p:tags r:id="rId1"/>
    </p:custDataLst>
    <p:extLst>
      <p:ext uri="{BB962C8B-B14F-4D97-AF65-F5344CB8AC3E}">
        <p14:creationId xmlns:p14="http://schemas.microsoft.com/office/powerpoint/2010/main" val="3505490061"/>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0" name="Text Box 3">
            <a:extLst>
              <a:ext uri="{FF2B5EF4-FFF2-40B4-BE49-F238E27FC236}">
                <a16:creationId xmlns:a16="http://schemas.microsoft.com/office/drawing/2014/main" id="{AE476132-66C8-0D4B-9408-EC250A822610}"/>
              </a:ext>
            </a:extLst>
          </p:cNvPr>
          <p:cNvSpPr txBox="1">
            <a:spLocks noChangeArrowheads="1"/>
          </p:cNvSpPr>
          <p:nvPr/>
        </p:nvSpPr>
        <p:spPr bwMode="auto">
          <a:xfrm>
            <a:off x="2836429" y="116632"/>
            <a:ext cx="6776864"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hu-HU" altLang="hu-HU" sz="4400" dirty="0">
                <a:solidFill>
                  <a:srgbClr val="294143"/>
                </a:solidFill>
              </a:rPr>
              <a:t>...de árthat is!</a:t>
            </a:r>
          </a:p>
        </p:txBody>
      </p:sp>
      <p:pic>
        <p:nvPicPr>
          <p:cNvPr id="11" name="Picture 10" descr="Graphic">
            <a:extLst>
              <a:ext uri="{FF2B5EF4-FFF2-40B4-BE49-F238E27FC236}">
                <a16:creationId xmlns:a16="http://schemas.microsoft.com/office/drawing/2014/main" id="{F1DB5FE9-36CB-534D-A515-BD2EB601D61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86917" y="1484313"/>
            <a:ext cx="9031287"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9F8BE9AF-5BD2-C947-A9D5-E13ABCC8EA70}"/>
              </a:ext>
            </a:extLst>
          </p:cNvPr>
          <p:cNvSpPr>
            <a:spLocks noChangeShapeType="1"/>
          </p:cNvSpPr>
          <p:nvPr/>
        </p:nvSpPr>
        <p:spPr bwMode="auto">
          <a:xfrm>
            <a:off x="1199579" y="3248025"/>
            <a:ext cx="943292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DE"/>
          </a:p>
        </p:txBody>
      </p:sp>
      <p:sp>
        <p:nvSpPr>
          <p:cNvPr id="15" name="Rectangle 12">
            <a:extLst>
              <a:ext uri="{FF2B5EF4-FFF2-40B4-BE49-F238E27FC236}">
                <a16:creationId xmlns:a16="http://schemas.microsoft.com/office/drawing/2014/main" id="{DAAA6570-4636-644F-9E86-20810614032D}"/>
              </a:ext>
            </a:extLst>
          </p:cNvPr>
          <p:cNvSpPr>
            <a:spLocks noChangeArrowheads="1"/>
          </p:cNvSpPr>
          <p:nvPr/>
        </p:nvSpPr>
        <p:spPr bwMode="auto">
          <a:xfrm>
            <a:off x="3641154" y="6038850"/>
            <a:ext cx="502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defTabSz="762000">
              <a:spcBef>
                <a:spcPct val="20000"/>
              </a:spcBef>
              <a:buSzPct val="100000"/>
              <a:buChar char="•"/>
              <a:defRPr sz="3200">
                <a:solidFill>
                  <a:schemeClr val="tx1"/>
                </a:solidFill>
                <a:latin typeface="Times New Roman" panose="02020603050405020304" pitchFamily="18" charset="0"/>
              </a:defRPr>
            </a:lvl1pPr>
            <a:lvl2pPr marL="742950" indent="-285750" defTabSz="762000">
              <a:spcBef>
                <a:spcPct val="20000"/>
              </a:spcBef>
              <a:buSzPct val="100000"/>
              <a:buChar char="–"/>
              <a:defRPr sz="2800">
                <a:solidFill>
                  <a:schemeClr val="tx1"/>
                </a:solidFill>
                <a:latin typeface="Times New Roman" panose="02020603050405020304" pitchFamily="18" charset="0"/>
              </a:defRPr>
            </a:lvl2pPr>
            <a:lvl3pPr marL="1143000" indent="-228600" defTabSz="762000">
              <a:spcBef>
                <a:spcPct val="20000"/>
              </a:spcBef>
              <a:buSzPct val="100000"/>
              <a:buChar char="•"/>
              <a:defRPr sz="2400">
                <a:solidFill>
                  <a:schemeClr val="tx1"/>
                </a:solidFill>
                <a:latin typeface="Times New Roman" panose="02020603050405020304" pitchFamily="18" charset="0"/>
              </a:defRPr>
            </a:lvl3pPr>
            <a:lvl4pPr marL="1600200" indent="-228600" defTabSz="762000">
              <a:spcBef>
                <a:spcPct val="20000"/>
              </a:spcBef>
              <a:buSzPct val="100000"/>
              <a:buChar char="–"/>
              <a:defRPr sz="2000">
                <a:solidFill>
                  <a:schemeClr val="tx1"/>
                </a:solidFill>
                <a:latin typeface="Times New Roman" panose="02020603050405020304" pitchFamily="18" charset="0"/>
              </a:defRPr>
            </a:lvl4pPr>
            <a:lvl5pPr marL="2057400" indent="-228600" defTabSz="762000">
              <a:spcBef>
                <a:spcPct val="20000"/>
              </a:spcBef>
              <a:buSzPct val="100000"/>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hu-HU" altLang="hu-HU" sz="1800"/>
              <a:t>Vincent JL, et al. </a:t>
            </a:r>
            <a:r>
              <a:rPr lang="hu-HU" altLang="hu-HU" sz="1800" i="1"/>
              <a:t>Crit Care Med</a:t>
            </a:r>
            <a:r>
              <a:rPr lang="hu-HU" altLang="hu-HU" sz="1800"/>
              <a:t> 2006; 34: 344–353 </a:t>
            </a:r>
          </a:p>
        </p:txBody>
      </p:sp>
    </p:spTree>
    <p:custDataLst>
      <p:tags r:id="rId1"/>
    </p:custDataLst>
    <p:extLst>
      <p:ext uri="{BB962C8B-B14F-4D97-AF65-F5344CB8AC3E}">
        <p14:creationId xmlns:p14="http://schemas.microsoft.com/office/powerpoint/2010/main" val="3535728007"/>
      </p:ext>
    </p:extLst>
  </p:cSld>
  <p:clrMapOvr>
    <a:masterClrMapping/>
  </p:clrMapOvr>
  <p:transition advTm="10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E8D9DFB0-F643-6146-AEBC-7893DF38D478}"/>
              </a:ext>
            </a:extLst>
          </p:cNvPr>
          <p:cNvSpPr>
            <a:spLocks noChangeArrowheads="1"/>
          </p:cNvSpPr>
          <p:nvPr/>
        </p:nvSpPr>
        <p:spPr bwMode="auto">
          <a:xfrm>
            <a:off x="4165600" y="6770511"/>
            <a:ext cx="3860800" cy="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de-DE" altLang="hu-HU" sz="2844">
              <a:solidFill>
                <a:srgbClr val="000000"/>
              </a:solidFill>
            </a:endParaRPr>
          </a:p>
        </p:txBody>
      </p:sp>
      <p:sp>
        <p:nvSpPr>
          <p:cNvPr id="40" name="Rectangle 9" descr="Vastag átlós felfelé">
            <a:extLst>
              <a:ext uri="{FF2B5EF4-FFF2-40B4-BE49-F238E27FC236}">
                <a16:creationId xmlns:a16="http://schemas.microsoft.com/office/drawing/2014/main" id="{C6D2B10B-11F0-D849-8EEE-E9F775A152B6}"/>
              </a:ext>
            </a:extLst>
          </p:cNvPr>
          <p:cNvSpPr>
            <a:spLocks noChangeArrowheads="1"/>
          </p:cNvSpPr>
          <p:nvPr/>
        </p:nvSpPr>
        <p:spPr bwMode="auto">
          <a:xfrm>
            <a:off x="1618287" y="868446"/>
            <a:ext cx="9505055" cy="62517"/>
          </a:xfrm>
          <a:prstGeom prst="rect">
            <a:avLst/>
          </a:prstGeom>
          <a:gradFill rotWithShape="0">
            <a:gsLst>
              <a:gs pos="0">
                <a:srgbClr val="15AAA6"/>
              </a:gs>
              <a:gs pos="50000">
                <a:srgbClr val="73BFBF"/>
              </a:gs>
              <a:gs pos="100000">
                <a:srgbClr val="D9F3E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sp>
        <p:nvSpPr>
          <p:cNvPr id="43" name="Rectangle 9" descr="Vastag átlós felfelé">
            <a:extLst>
              <a:ext uri="{FF2B5EF4-FFF2-40B4-BE49-F238E27FC236}">
                <a16:creationId xmlns:a16="http://schemas.microsoft.com/office/drawing/2014/main" id="{DC49D014-CA91-6744-8B16-DD0AFDE24CDB}"/>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44" name="Kép 43">
            <a:extLst>
              <a:ext uri="{FF2B5EF4-FFF2-40B4-BE49-F238E27FC236}">
                <a16:creationId xmlns:a16="http://schemas.microsoft.com/office/drawing/2014/main" id="{16D68B96-E9EA-E944-B457-FA649DCF8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45" name="Kép 44">
            <a:extLst>
              <a:ext uri="{FF2B5EF4-FFF2-40B4-BE49-F238E27FC236}">
                <a16:creationId xmlns:a16="http://schemas.microsoft.com/office/drawing/2014/main" id="{25B8F450-A741-7F46-96DE-140664107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46" name="Kép 45">
            <a:extLst>
              <a:ext uri="{FF2B5EF4-FFF2-40B4-BE49-F238E27FC236}">
                <a16:creationId xmlns:a16="http://schemas.microsoft.com/office/drawing/2014/main" id="{037CEAAB-69E6-5349-BBDE-4AA9E097D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1305211-F37C-0F40-B215-33625F7923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4" name="Téglalap 40">
            <a:extLst>
              <a:ext uri="{FF2B5EF4-FFF2-40B4-BE49-F238E27FC236}">
                <a16:creationId xmlns:a16="http://schemas.microsoft.com/office/drawing/2014/main" id="{8C171D1F-E5E9-E740-8C4B-417546C0C148}"/>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pic>
        <p:nvPicPr>
          <p:cNvPr id="16" name="Kép 16">
            <a:extLst>
              <a:ext uri="{FF2B5EF4-FFF2-40B4-BE49-F238E27FC236}">
                <a16:creationId xmlns:a16="http://schemas.microsoft.com/office/drawing/2014/main" id="{5CA0A758-3064-BC48-884B-C76429850AF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074491" y="2525713"/>
            <a:ext cx="5435600" cy="3594100"/>
          </a:xfrm>
          <a:prstGeom prst="rect">
            <a:avLst/>
          </a:prstGeom>
          <a:solidFill>
            <a:srgbClr val="FFFFFF"/>
          </a:solidFill>
          <a:ln w="9525">
            <a:solidFill>
              <a:srgbClr val="BFBFBF"/>
            </a:solidFill>
            <a:miter lim="800000"/>
            <a:headEnd/>
            <a:tailEnd/>
          </a:ln>
        </p:spPr>
      </p:pic>
      <p:pic>
        <p:nvPicPr>
          <p:cNvPr id="18" name="Kép 18">
            <a:extLst>
              <a:ext uri="{FF2B5EF4-FFF2-40B4-BE49-F238E27FC236}">
                <a16:creationId xmlns:a16="http://schemas.microsoft.com/office/drawing/2014/main" id="{140EBBE1-E278-C64C-B58D-94ACF5AC53FC}"/>
              </a:ext>
            </a:extLst>
          </p:cNvPr>
          <p:cNvPicPr>
            <a:picLocks noChangeAspect="1"/>
          </p:cNvPicPr>
          <p:nvPr/>
        </p:nvPicPr>
        <p:blipFill>
          <a:blip r:embed="rId9"/>
          <a:stretch>
            <a:fillRect/>
          </a:stretch>
        </p:blipFill>
        <p:spPr>
          <a:xfrm>
            <a:off x="2764929" y="219075"/>
            <a:ext cx="6388100" cy="1295400"/>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pic>
      <p:pic>
        <p:nvPicPr>
          <p:cNvPr id="19" name="Kép 19">
            <a:extLst>
              <a:ext uri="{FF2B5EF4-FFF2-40B4-BE49-F238E27FC236}">
                <a16:creationId xmlns:a16="http://schemas.microsoft.com/office/drawing/2014/main" id="{EE9E2192-B209-A941-B9BD-74CAAEE4DDB6}"/>
              </a:ext>
            </a:extLst>
          </p:cNvPr>
          <p:cNvPicPr>
            <a:picLocks noChangeAspect="1"/>
          </p:cNvPicPr>
          <p:nvPr/>
        </p:nvPicPr>
        <p:blipFill>
          <a:blip r:embed="rId10"/>
          <a:stretch>
            <a:fillRect/>
          </a:stretch>
        </p:blipFill>
        <p:spPr>
          <a:xfrm>
            <a:off x="7298829" y="1571625"/>
            <a:ext cx="1854200" cy="304800"/>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86750546"/>
      </p:ext>
    </p:extLst>
  </p:cSld>
  <p:clrMapOvr>
    <a:masterClrMapping/>
  </p:clrMapOvr>
  <p:transition advTm="10799"/>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060">
            <a:extLst>
              <a:ext uri="{FF2B5EF4-FFF2-40B4-BE49-F238E27FC236}">
                <a16:creationId xmlns:a16="http://schemas.microsoft.com/office/drawing/2014/main" id="{1D3F96C7-2BE1-D64E-8287-C72A9D5CDE0D}"/>
              </a:ext>
            </a:extLst>
          </p:cNvPr>
          <p:cNvSpPr>
            <a:spLocks noGrp="1" noChangeArrowheads="1"/>
          </p:cNvSpPr>
          <p:nvPr>
            <p:ph type="title"/>
          </p:nvPr>
        </p:nvSpPr>
        <p:spPr>
          <a:xfrm>
            <a:off x="2077155" y="-273755"/>
            <a:ext cx="8579556" cy="993422"/>
          </a:xfrm>
        </p:spPr>
        <p:txBody>
          <a:bodyPr vert="horz" wrap="square" lIns="107245" tIns="52681" rIns="107245" bIns="52681" numCol="1" anchor="ctr" anchorCtr="0" compatLnSpc="1">
            <a:prstTxWarp prst="textNoShape">
              <a:avLst/>
            </a:prstTxWarp>
          </a:bodyPr>
          <a:lstStyle/>
          <a:p>
            <a:pPr algn="l"/>
            <a:r>
              <a:rPr lang="hu-HU" altLang="hu-HU">
                <a:solidFill>
                  <a:schemeClr val="tx1"/>
                </a:solidFill>
              </a:rPr>
              <a:t> </a:t>
            </a:r>
            <a:endParaRPr lang="en-GB" altLang="hu-HU" b="1">
              <a:solidFill>
                <a:srgbClr val="FFFFFF"/>
              </a:solidFill>
            </a:endParaRPr>
          </a:p>
        </p:txBody>
      </p:sp>
      <p:sp>
        <p:nvSpPr>
          <p:cNvPr id="8" name="Rectangle 9" descr="Vastag átlós felfelé">
            <a:extLst>
              <a:ext uri="{FF2B5EF4-FFF2-40B4-BE49-F238E27FC236}">
                <a16:creationId xmlns:a16="http://schemas.microsoft.com/office/drawing/2014/main" id="{E9374596-2F4B-924E-B50E-EB6F45A059F6}"/>
              </a:ext>
            </a:extLst>
          </p:cNvPr>
          <p:cNvSpPr>
            <a:spLocks noChangeArrowheads="1"/>
          </p:cNvSpPr>
          <p:nvPr/>
        </p:nvSpPr>
        <p:spPr bwMode="auto">
          <a:xfrm>
            <a:off x="0" y="6525344"/>
            <a:ext cx="12192000" cy="43348"/>
          </a:xfrm>
          <a:prstGeom prst="rect">
            <a:avLst/>
          </a:prstGeom>
          <a:gradFill>
            <a:gsLst>
              <a:gs pos="0">
                <a:srgbClr val="C03844"/>
              </a:gs>
              <a:gs pos="50000">
                <a:srgbClr val="C06A70"/>
              </a:gs>
              <a:gs pos="100000">
                <a:srgbClr val="BBB2C0"/>
              </a:gs>
            </a:gsLst>
            <a:lin ang="0" scaled="1"/>
          </a:gradFill>
          <a:ln>
            <a:noFill/>
          </a:ln>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1083747">
              <a:spcBef>
                <a:spcPct val="0"/>
              </a:spcBef>
              <a:buSzTx/>
              <a:buNone/>
              <a:defRPr/>
            </a:pPr>
            <a:endParaRPr lang="en-US" altLang="hu-HU" sz="2133">
              <a:solidFill>
                <a:srgbClr val="000000"/>
              </a:solidFill>
            </a:endParaRPr>
          </a:p>
        </p:txBody>
      </p:sp>
      <p:pic>
        <p:nvPicPr>
          <p:cNvPr id="13" name="Kép 44">
            <a:extLst>
              <a:ext uri="{FF2B5EF4-FFF2-40B4-BE49-F238E27FC236}">
                <a16:creationId xmlns:a16="http://schemas.microsoft.com/office/drawing/2014/main" id="{61B1D45C-EBC5-0144-8212-B6776A705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510" y="188640"/>
            <a:ext cx="515154" cy="515154"/>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CBC18AD6-29BC-1D4D-B155-5C08CB848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6915" y="188640"/>
            <a:ext cx="539685" cy="515154"/>
          </a:xfrm>
          <a:prstGeom prst="rect">
            <a:avLst/>
          </a:prstGeom>
        </p:spPr>
      </p:pic>
      <p:sp>
        <p:nvSpPr>
          <p:cNvPr id="15" name="Téglalap 40">
            <a:extLst>
              <a:ext uri="{FF2B5EF4-FFF2-40B4-BE49-F238E27FC236}">
                <a16:creationId xmlns:a16="http://schemas.microsoft.com/office/drawing/2014/main" id="{1C536F62-E0FF-6447-A34E-1C9A4ADD2C9E}"/>
              </a:ext>
            </a:extLst>
          </p:cNvPr>
          <p:cNvSpPr/>
          <p:nvPr/>
        </p:nvSpPr>
        <p:spPr bwMode="auto">
          <a:xfrm>
            <a:off x="-28191" y="6568693"/>
            <a:ext cx="12220192" cy="359387"/>
          </a:xfrm>
          <a:prstGeom prst="rect">
            <a:avLst/>
          </a:prstGeom>
          <a:solidFill>
            <a:srgbClr val="ECECEC"/>
          </a:solidFill>
          <a:ln w="12700" cap="flat" cmpd="sng" algn="ctr">
            <a:noFill/>
            <a:prstDash val="solid"/>
            <a:round/>
            <a:headEnd type="none" w="sm" len="sm"/>
            <a:tailEnd type="none" w="sm" len="sm"/>
          </a:ln>
          <a:effectLst/>
        </p:spPr>
        <p:txBody>
          <a:bodyPr vert="horz" wrap="square" lIns="108373" tIns="54187" rIns="108373" bIns="54187" numCol="1" rtlCol="0" anchor="t" anchorCtr="0" compatLnSpc="1">
            <a:prstTxWarp prst="textNoShape">
              <a:avLst/>
            </a:prstTxWarp>
          </a:bodyPr>
          <a:lstStyle/>
          <a:p>
            <a:pPr defTabSz="1083747">
              <a:defRPr/>
            </a:pPr>
            <a:endParaRPr lang="hu-HU" sz="2133">
              <a:solidFill>
                <a:srgbClr val="000000"/>
              </a:solidFill>
            </a:endParaRPr>
          </a:p>
        </p:txBody>
      </p:sp>
      <p:sp>
        <p:nvSpPr>
          <p:cNvPr id="11" name="Lekerekített téglalap 2">
            <a:extLst>
              <a:ext uri="{FF2B5EF4-FFF2-40B4-BE49-F238E27FC236}">
                <a16:creationId xmlns:a16="http://schemas.microsoft.com/office/drawing/2014/main" id="{48840CEF-7C08-0F40-873E-23FF6F72D199}"/>
              </a:ext>
            </a:extLst>
          </p:cNvPr>
          <p:cNvSpPr>
            <a:spLocks noChangeArrowheads="1"/>
          </p:cNvSpPr>
          <p:nvPr/>
        </p:nvSpPr>
        <p:spPr bwMode="auto">
          <a:xfrm>
            <a:off x="1631504" y="3063019"/>
            <a:ext cx="9577064" cy="993422"/>
          </a:xfrm>
          <a:prstGeom prst="roundRect">
            <a:avLst>
              <a:gd name="adj" fmla="val 16667"/>
            </a:avLst>
          </a:prstGeom>
          <a:solidFill>
            <a:schemeClr val="bg1"/>
          </a:solidFill>
          <a:ln w="28575">
            <a:solidFill>
              <a:srgbClr val="FF0000"/>
            </a:solidFill>
            <a:round/>
            <a:headEnd type="none" w="sm" len="sm"/>
            <a:tailEnd type="none" w="sm" len="sm"/>
          </a:ln>
        </p:spPr>
        <p:txBody>
          <a:bodyPr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None/>
            </a:pPr>
            <a:r>
              <a:rPr lang="hu-HU" altLang="hu-HU" sz="4400" dirty="0">
                <a:solidFill>
                  <a:srgbClr val="294143"/>
                </a:solidFill>
              </a:rPr>
              <a:t>Infúziós oldatok és megoszlásuk</a:t>
            </a:r>
          </a:p>
        </p:txBody>
      </p:sp>
      <p:pic>
        <p:nvPicPr>
          <p:cNvPr id="10" name="Kép 43">
            <a:extLst>
              <a:ext uri="{FF2B5EF4-FFF2-40B4-BE49-F238E27FC236}">
                <a16:creationId xmlns:a16="http://schemas.microsoft.com/office/drawing/2014/main" id="{8972DAA7-484E-1647-965F-EE1D803EDF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 y="4404"/>
            <a:ext cx="1580689" cy="947283"/>
          </a:xfrm>
          <a:prstGeom prst="rect">
            <a:avLst/>
          </a:prstGeom>
        </p:spPr>
      </p:pic>
      <p:pic>
        <p:nvPicPr>
          <p:cNvPr id="16" name="Kép 45">
            <a:extLst>
              <a:ext uri="{FF2B5EF4-FFF2-40B4-BE49-F238E27FC236}">
                <a16:creationId xmlns:a16="http://schemas.microsoft.com/office/drawing/2014/main" id="{583424CB-16EF-654B-AB82-CDFEFFA987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440" y="95964"/>
            <a:ext cx="419445" cy="405043"/>
          </a:xfrm>
          <a:prstGeom prst="rect">
            <a:avLst/>
          </a:prstGeom>
        </p:spPr>
      </p:pic>
    </p:spTree>
    <p:extLst>
      <p:ext uri="{BB962C8B-B14F-4D97-AF65-F5344CB8AC3E}">
        <p14:creationId xmlns:p14="http://schemas.microsoft.com/office/powerpoint/2010/main" val="2656117158"/>
      </p:ext>
    </p:extLst>
  </p:cSld>
  <p:clrMapOvr>
    <a:masterClrMapping/>
  </p:clrMapOvr>
  <mc:AlternateContent xmlns:mc="http://schemas.openxmlformats.org/markup-compatibility/2006" xmlns:p14="http://schemas.microsoft.com/office/powerpoint/2010/main">
    <mc:Choice Requires="p14">
      <p:transition spd="slow" p14:dur="2000" advTm="1008"/>
    </mc:Choice>
    <mc:Fallback xmlns="">
      <p:transition spd="slow" advTm="100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1.5"/>
</p:tagLst>
</file>

<file path=ppt/tags/tag10.xml><?xml version="1.0" encoding="utf-8"?>
<p:tagLst xmlns:a="http://schemas.openxmlformats.org/drawingml/2006/main" xmlns:r="http://schemas.openxmlformats.org/officeDocument/2006/relationships" xmlns:p="http://schemas.openxmlformats.org/presentationml/2006/main">
  <p:tag name="TIMING" val="|2.7|1.5"/>
</p:tagLst>
</file>

<file path=ppt/tags/tag11.xml><?xml version="1.0" encoding="utf-8"?>
<p:tagLst xmlns:a="http://schemas.openxmlformats.org/drawingml/2006/main" xmlns:r="http://schemas.openxmlformats.org/officeDocument/2006/relationships" xmlns:p="http://schemas.openxmlformats.org/presentationml/2006/main">
  <p:tag name="TIMING" val="|2.7|1.5"/>
</p:tagLst>
</file>

<file path=ppt/tags/tag12.xml><?xml version="1.0" encoding="utf-8"?>
<p:tagLst xmlns:a="http://schemas.openxmlformats.org/drawingml/2006/main" xmlns:r="http://schemas.openxmlformats.org/officeDocument/2006/relationships" xmlns:p="http://schemas.openxmlformats.org/presentationml/2006/main">
  <p:tag name="TIMING" val="|2.7|1.5"/>
</p:tagLst>
</file>

<file path=ppt/tags/tag13.xml><?xml version="1.0" encoding="utf-8"?>
<p:tagLst xmlns:a="http://schemas.openxmlformats.org/drawingml/2006/main" xmlns:r="http://schemas.openxmlformats.org/officeDocument/2006/relationships" xmlns:p="http://schemas.openxmlformats.org/presentationml/2006/main">
  <p:tag name="TIMING" val="|2.7|1.5"/>
</p:tagLst>
</file>

<file path=ppt/tags/tag14.xml><?xml version="1.0" encoding="utf-8"?>
<p:tagLst xmlns:a="http://schemas.openxmlformats.org/drawingml/2006/main" xmlns:r="http://schemas.openxmlformats.org/officeDocument/2006/relationships" xmlns:p="http://schemas.openxmlformats.org/presentationml/2006/main">
  <p:tag name="TIMING" val="|2.7|1.5"/>
</p:tagLst>
</file>

<file path=ppt/tags/tag15.xml><?xml version="1.0" encoding="utf-8"?>
<p:tagLst xmlns:a="http://schemas.openxmlformats.org/drawingml/2006/main" xmlns:r="http://schemas.openxmlformats.org/officeDocument/2006/relationships" xmlns:p="http://schemas.openxmlformats.org/presentationml/2006/main">
  <p:tag name="TIMING" val="|2.7|1.5"/>
</p:tagLst>
</file>

<file path=ppt/tags/tag16.xml><?xml version="1.0" encoding="utf-8"?>
<p:tagLst xmlns:a="http://schemas.openxmlformats.org/drawingml/2006/main" xmlns:r="http://schemas.openxmlformats.org/officeDocument/2006/relationships" xmlns:p="http://schemas.openxmlformats.org/presentationml/2006/main">
  <p:tag name="TIMING" val="|2.7|1.5"/>
</p:tagLst>
</file>

<file path=ppt/tags/tag17.xml><?xml version="1.0" encoding="utf-8"?>
<p:tagLst xmlns:a="http://schemas.openxmlformats.org/drawingml/2006/main" xmlns:r="http://schemas.openxmlformats.org/officeDocument/2006/relationships" xmlns:p="http://schemas.openxmlformats.org/presentationml/2006/main">
  <p:tag name="TIMING" val="|2.7|1.5"/>
</p:tagLst>
</file>

<file path=ppt/tags/tag18.xml><?xml version="1.0" encoding="utf-8"?>
<p:tagLst xmlns:a="http://schemas.openxmlformats.org/drawingml/2006/main" xmlns:r="http://schemas.openxmlformats.org/officeDocument/2006/relationships" xmlns:p="http://schemas.openxmlformats.org/presentationml/2006/main">
  <p:tag name="TIMING" val="|2.7|1.5"/>
</p:tagLst>
</file>

<file path=ppt/tags/tag19.xml><?xml version="1.0" encoding="utf-8"?>
<p:tagLst xmlns:a="http://schemas.openxmlformats.org/drawingml/2006/main" xmlns:r="http://schemas.openxmlformats.org/officeDocument/2006/relationships" xmlns:p="http://schemas.openxmlformats.org/presentationml/2006/main">
  <p:tag name="TIMING" val="|2.7|1.5"/>
</p:tagLst>
</file>

<file path=ppt/tags/tag2.xml><?xml version="1.0" encoding="utf-8"?>
<p:tagLst xmlns:a="http://schemas.openxmlformats.org/drawingml/2006/main" xmlns:r="http://schemas.openxmlformats.org/officeDocument/2006/relationships" xmlns:p="http://schemas.openxmlformats.org/presentationml/2006/main">
  <p:tag name="TIMING" val="|2.7|1.5"/>
</p:tagLst>
</file>

<file path=ppt/tags/tag20.xml><?xml version="1.0" encoding="utf-8"?>
<p:tagLst xmlns:a="http://schemas.openxmlformats.org/drawingml/2006/main" xmlns:r="http://schemas.openxmlformats.org/officeDocument/2006/relationships" xmlns:p="http://schemas.openxmlformats.org/presentationml/2006/main">
  <p:tag name="TIMING" val="|2.7|1.5"/>
</p:tagLst>
</file>

<file path=ppt/tags/tag21.xml><?xml version="1.0" encoding="utf-8"?>
<p:tagLst xmlns:a="http://schemas.openxmlformats.org/drawingml/2006/main" xmlns:r="http://schemas.openxmlformats.org/officeDocument/2006/relationships" xmlns:p="http://schemas.openxmlformats.org/presentationml/2006/main">
  <p:tag name="TIMING" val="|2.7|1.5"/>
</p:tagLst>
</file>

<file path=ppt/tags/tag22.xml><?xml version="1.0" encoding="utf-8"?>
<p:tagLst xmlns:a="http://schemas.openxmlformats.org/drawingml/2006/main" xmlns:r="http://schemas.openxmlformats.org/officeDocument/2006/relationships" xmlns:p="http://schemas.openxmlformats.org/presentationml/2006/main">
  <p:tag name="TIMING" val="|2.7|1.5"/>
</p:tagLst>
</file>

<file path=ppt/tags/tag23.xml><?xml version="1.0" encoding="utf-8"?>
<p:tagLst xmlns:a="http://schemas.openxmlformats.org/drawingml/2006/main" xmlns:r="http://schemas.openxmlformats.org/officeDocument/2006/relationships" xmlns:p="http://schemas.openxmlformats.org/presentationml/2006/main">
  <p:tag name="TIMING" val="|2.7|1.5"/>
</p:tagLst>
</file>

<file path=ppt/tags/tag24.xml><?xml version="1.0" encoding="utf-8"?>
<p:tagLst xmlns:a="http://schemas.openxmlformats.org/drawingml/2006/main" xmlns:r="http://schemas.openxmlformats.org/officeDocument/2006/relationships" xmlns:p="http://schemas.openxmlformats.org/presentationml/2006/main">
  <p:tag name="TIMING" val="|2.7|1.5"/>
</p:tagLst>
</file>

<file path=ppt/tags/tag3.xml><?xml version="1.0" encoding="utf-8"?>
<p:tagLst xmlns:a="http://schemas.openxmlformats.org/drawingml/2006/main" xmlns:r="http://schemas.openxmlformats.org/officeDocument/2006/relationships" xmlns:p="http://schemas.openxmlformats.org/presentationml/2006/main">
  <p:tag name="TIMING" val="|2.7|1.5"/>
</p:tagLst>
</file>

<file path=ppt/tags/tag4.xml><?xml version="1.0" encoding="utf-8"?>
<p:tagLst xmlns:a="http://schemas.openxmlformats.org/drawingml/2006/main" xmlns:r="http://schemas.openxmlformats.org/officeDocument/2006/relationships" xmlns:p="http://schemas.openxmlformats.org/presentationml/2006/main">
  <p:tag name="TIMING" val="|2.7|1.5"/>
</p:tagLst>
</file>

<file path=ppt/tags/tag5.xml><?xml version="1.0" encoding="utf-8"?>
<p:tagLst xmlns:a="http://schemas.openxmlformats.org/drawingml/2006/main" xmlns:r="http://schemas.openxmlformats.org/officeDocument/2006/relationships" xmlns:p="http://schemas.openxmlformats.org/presentationml/2006/main">
  <p:tag name="TIMING" val="|2.7|1.5"/>
</p:tagLst>
</file>

<file path=ppt/tags/tag6.xml><?xml version="1.0" encoding="utf-8"?>
<p:tagLst xmlns:a="http://schemas.openxmlformats.org/drawingml/2006/main" xmlns:r="http://schemas.openxmlformats.org/officeDocument/2006/relationships" xmlns:p="http://schemas.openxmlformats.org/presentationml/2006/main">
  <p:tag name="TIMING" val="|2.7|1.5"/>
</p:tagLst>
</file>

<file path=ppt/tags/tag7.xml><?xml version="1.0" encoding="utf-8"?>
<p:tagLst xmlns:a="http://schemas.openxmlformats.org/drawingml/2006/main" xmlns:r="http://schemas.openxmlformats.org/officeDocument/2006/relationships" xmlns:p="http://schemas.openxmlformats.org/presentationml/2006/main">
  <p:tag name="TIMING" val="|2.7|1.5"/>
</p:tagLst>
</file>

<file path=ppt/tags/tag8.xml><?xml version="1.0" encoding="utf-8"?>
<p:tagLst xmlns:a="http://schemas.openxmlformats.org/drawingml/2006/main" xmlns:r="http://schemas.openxmlformats.org/officeDocument/2006/relationships" xmlns:p="http://schemas.openxmlformats.org/presentationml/2006/main">
  <p:tag name="TIMING" val="|2.7|1.5"/>
</p:tagLst>
</file>

<file path=ppt/tags/tag9.xml><?xml version="1.0" encoding="utf-8"?>
<p:tagLst xmlns:a="http://schemas.openxmlformats.org/drawingml/2006/main" xmlns:r="http://schemas.openxmlformats.org/officeDocument/2006/relationships" xmlns:p="http://schemas.openxmlformats.org/presentationml/2006/main">
  <p:tag name="TIMING" val="|2.7|1.5"/>
</p:tagLst>
</file>

<file path=ppt/theme/theme1.xml><?xml version="1.0" encoding="utf-8"?>
<a:theme xmlns:a="http://schemas.openxmlformats.org/drawingml/2006/main" name="4_Ango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ngo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ngo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g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ngo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go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go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go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ngo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Ango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ngo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Ango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g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ngo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go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go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go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ngo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Ango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ngo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ngo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g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ngo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go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go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go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ngo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23201</TotalTime>
  <Words>554</Words>
  <Application>Microsoft Office PowerPoint</Application>
  <PresentationFormat>Szélesvásznú</PresentationFormat>
  <Paragraphs>132</Paragraphs>
  <Slides>29</Slides>
  <Notes>29</Notes>
  <HiddenSlides>0</HiddenSlides>
  <MMClips>0</MMClips>
  <ScaleCrop>false</ScaleCrop>
  <HeadingPairs>
    <vt:vector size="8" baseType="variant">
      <vt:variant>
        <vt:lpstr>Használt betűtípusok</vt:lpstr>
      </vt:variant>
      <vt:variant>
        <vt:i4>1</vt:i4>
      </vt:variant>
      <vt:variant>
        <vt:lpstr>Téma</vt:lpstr>
      </vt:variant>
      <vt:variant>
        <vt:i4>3</vt:i4>
      </vt:variant>
      <vt:variant>
        <vt:lpstr>Beágyazott OLE kiszolgálók</vt:lpstr>
      </vt:variant>
      <vt:variant>
        <vt:i4>1</vt:i4>
      </vt:variant>
      <vt:variant>
        <vt:lpstr>Diacímek</vt:lpstr>
      </vt:variant>
      <vt:variant>
        <vt:i4>29</vt:i4>
      </vt:variant>
    </vt:vector>
  </HeadingPairs>
  <TitlesOfParts>
    <vt:vector size="34" baseType="lpstr">
      <vt:lpstr>Times New Roman</vt:lpstr>
      <vt:lpstr>4_Angol</vt:lpstr>
      <vt:lpstr>5_Angol</vt:lpstr>
      <vt:lpstr>6_Angol</vt:lpstr>
      <vt:lpstr>Egyenlet</vt:lpstr>
      <vt:lpstr>A folyadékterápia alapjai  Molnár Zsolt1,2,3,4  1CytoSorbents Europe, Berlin, Germany 2Institute for Translational Medicine, School of Medicine, University of Pécs, Hungary 3Department of Anaesthesiology and Intensive Therapy, Poznan University of Medical Sciences, Poznan, Poland 4Department of Anaesthesiology and Intensive Therapy, Markusovszky Teaching Hospital, Szombathely, Hungary    </vt:lpstr>
      <vt:lpstr>PowerPoint-bemutató</vt:lpstr>
      <vt:lpstr> </vt:lpstr>
      <vt:lpstr>PowerPoint-bemutató</vt:lpstr>
      <vt:lpstr> </vt:lpstr>
      <vt:lpstr>PowerPoint-bemutató</vt:lpstr>
      <vt:lpstr>PowerPoint-bemutató</vt:lpstr>
      <vt:lpstr>PowerPoint-bemutató</vt:lpstr>
      <vt:lpstr>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Manager/>
  <Company>POTE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ambuláns anesztézia korai és késői posztoperatív szövődményei</dc:title>
  <dc:subject/>
  <dc:creator>POTE, AITI</dc:creator>
  <cp:keywords/>
  <dc:description/>
  <cp:lastModifiedBy>Windows-felhasználó</cp:lastModifiedBy>
  <cp:revision>1176</cp:revision>
  <cp:lastPrinted>2002-11-05T09:37:16Z</cp:lastPrinted>
  <dcterms:created xsi:type="dcterms:W3CDTF">1999-04-15T15:00:26Z</dcterms:created>
  <dcterms:modified xsi:type="dcterms:W3CDTF">2020-10-26T10:40:21Z</dcterms:modified>
  <cp:category/>
</cp:coreProperties>
</file>