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tags/tag1.xml" ContentType="application/vnd.openxmlformats-officedocument.presentationml.tags+xml"/>
  <Override PartName="/ppt/notesSlides/notesSlide2.xml" ContentType="application/vnd.openxmlformats-officedocument.presentationml.notesSlide+xml"/>
  <Override PartName="/ppt/notesSlides/notesSlide3.xml" ContentType="application/vnd.openxmlformats-officedocument.presentationml.notesSlide+xml"/>
  <Override PartName="/ppt/tags/tag2.xml" ContentType="application/vnd.openxmlformats-officedocument.presentationml.tags+xml"/>
  <Override PartName="/ppt/notesSlides/notesSlide4.xml" ContentType="application/vnd.openxmlformats-officedocument.presentationml.notesSlide+xml"/>
  <Override PartName="/ppt/tags/tag3.xml" ContentType="application/vnd.openxmlformats-officedocument.presentationml.tags+xml"/>
  <Override PartName="/ppt/notesSlides/notesSlide5.xml" ContentType="application/vnd.openxmlformats-officedocument.presentationml.notesSlide+xml"/>
  <Override PartName="/ppt/tags/tag4.xml" ContentType="application/vnd.openxmlformats-officedocument.presentationml.tags+xml"/>
  <Override PartName="/ppt/notesSlides/notesSlide6.xml" ContentType="application/vnd.openxmlformats-officedocument.presentationml.notesSlide+xml"/>
  <Override PartName="/ppt/tags/tag5.xml" ContentType="application/vnd.openxmlformats-officedocument.presentationml.tags+xml"/>
  <Override PartName="/ppt/notesSlides/notesSlide7.xml" ContentType="application/vnd.openxmlformats-officedocument.presentationml.notesSlide+xml"/>
  <Override PartName="/ppt/tags/tag6.xml" ContentType="application/vnd.openxmlformats-officedocument.presentationml.tags+xml"/>
  <Override PartName="/ppt/notesSlides/notesSlide8.xml" ContentType="application/vnd.openxmlformats-officedocument.presentationml.notesSlide+xml"/>
  <Override PartName="/ppt/notesSlides/notesSlide9.xml" ContentType="application/vnd.openxmlformats-officedocument.presentationml.notesSlide+xml"/>
  <Override PartName="/ppt/tags/tag7.xml" ContentType="application/vnd.openxmlformats-officedocument.presentationml.tags+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tags/tag8.xml" ContentType="application/vnd.openxmlformats-officedocument.presentationml.tags+xml"/>
  <Override PartName="/ppt/notesSlides/notesSlide12.xml" ContentType="application/vnd.openxmlformats-officedocument.presentationml.notesSlide+xml"/>
  <Override PartName="/ppt/tags/tag9.xml" ContentType="application/vnd.openxmlformats-officedocument.presentationml.tags+xml"/>
  <Override PartName="/ppt/notesSlides/notesSlide13.xml" ContentType="application/vnd.openxmlformats-officedocument.presentationml.notesSlide+xml"/>
  <Override PartName="/ppt/tags/tag10.xml" ContentType="application/vnd.openxmlformats-officedocument.presentationml.tags+xml"/>
  <Override PartName="/ppt/notesSlides/notesSlide14.xml" ContentType="application/vnd.openxmlformats-officedocument.presentationml.notesSlide+xml"/>
  <Override PartName="/ppt/tags/tag11.xml" ContentType="application/vnd.openxmlformats-officedocument.presentationml.tags+xml"/>
  <Override PartName="/ppt/notesSlides/notesSlide15.xml" ContentType="application/vnd.openxmlformats-officedocument.presentationml.notesSlide+xml"/>
  <Override PartName="/ppt/tags/tag12.xml" ContentType="application/vnd.openxmlformats-officedocument.presentationml.tags+xml"/>
  <Override PartName="/ppt/notesSlides/notesSlide16.xml" ContentType="application/vnd.openxmlformats-officedocument.presentationml.notesSlide+xml"/>
  <Override PartName="/ppt/tags/tag13.xml" ContentType="application/vnd.openxmlformats-officedocument.presentationml.tags+xml"/>
  <Override PartName="/ppt/notesSlides/notesSlide1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845" r:id="rId1"/>
    <p:sldMasterId id="2147493292" r:id="rId2"/>
    <p:sldMasterId id="2147497865" r:id="rId3"/>
  </p:sldMasterIdLst>
  <p:notesMasterIdLst>
    <p:notesMasterId r:id="rId21"/>
  </p:notesMasterIdLst>
  <p:handoutMasterIdLst>
    <p:handoutMasterId r:id="rId22"/>
  </p:handoutMasterIdLst>
  <p:sldIdLst>
    <p:sldId id="1284" r:id="rId4"/>
    <p:sldId id="1251" r:id="rId5"/>
    <p:sldId id="1217" r:id="rId6"/>
    <p:sldId id="1259" r:id="rId7"/>
    <p:sldId id="1314" r:id="rId8"/>
    <p:sldId id="1315" r:id="rId9"/>
    <p:sldId id="1319" r:id="rId10"/>
    <p:sldId id="1323" r:id="rId11"/>
    <p:sldId id="1320" r:id="rId12"/>
    <p:sldId id="1285" r:id="rId13"/>
    <p:sldId id="1321" r:id="rId14"/>
    <p:sldId id="1322" r:id="rId15"/>
    <p:sldId id="1286" r:id="rId16"/>
    <p:sldId id="1287" r:id="rId17"/>
    <p:sldId id="1288" r:id="rId18"/>
    <p:sldId id="1289" r:id="rId19"/>
    <p:sldId id="1281" r:id="rId20"/>
  </p:sldIdLst>
  <p:sldSz cx="12192000" cy="6858000"/>
  <p:notesSz cx="6669088" cy="9926638"/>
  <p:defaultTextStyle>
    <a:defPPr>
      <a:defRPr lang="hu-HU"/>
    </a:defPPr>
    <a:lvl1pPr algn="l" rtl="0" eaLnBrk="0" fontAlgn="base" hangingPunct="0">
      <a:spcBef>
        <a:spcPct val="0"/>
      </a:spcBef>
      <a:spcAft>
        <a:spcPct val="0"/>
      </a:spcAft>
      <a:defRPr sz="2400" kern="1200">
        <a:solidFill>
          <a:schemeClr val="tx1"/>
        </a:solidFill>
        <a:latin typeface="Times New Roman" panose="02020603050405020304" pitchFamily="18" charset="0"/>
        <a:ea typeface="+mn-ea"/>
        <a:cs typeface="+mn-cs"/>
      </a:defRPr>
    </a:lvl1pPr>
    <a:lvl2pPr marL="457200" algn="l" rtl="0" eaLnBrk="0" fontAlgn="base" hangingPunct="0">
      <a:spcBef>
        <a:spcPct val="0"/>
      </a:spcBef>
      <a:spcAft>
        <a:spcPct val="0"/>
      </a:spcAft>
      <a:defRPr sz="2400" kern="1200">
        <a:solidFill>
          <a:schemeClr val="tx1"/>
        </a:solidFill>
        <a:latin typeface="Times New Roman" panose="02020603050405020304" pitchFamily="18" charset="0"/>
        <a:ea typeface="+mn-ea"/>
        <a:cs typeface="+mn-cs"/>
      </a:defRPr>
    </a:lvl2pPr>
    <a:lvl3pPr marL="914400" algn="l" rtl="0" eaLnBrk="0" fontAlgn="base" hangingPunct="0">
      <a:spcBef>
        <a:spcPct val="0"/>
      </a:spcBef>
      <a:spcAft>
        <a:spcPct val="0"/>
      </a:spcAft>
      <a:defRPr sz="2400" kern="1200">
        <a:solidFill>
          <a:schemeClr val="tx1"/>
        </a:solidFill>
        <a:latin typeface="Times New Roman" panose="02020603050405020304" pitchFamily="18" charset="0"/>
        <a:ea typeface="+mn-ea"/>
        <a:cs typeface="+mn-cs"/>
      </a:defRPr>
    </a:lvl3pPr>
    <a:lvl4pPr marL="1371600" algn="l" rtl="0" eaLnBrk="0" fontAlgn="base" hangingPunct="0">
      <a:spcBef>
        <a:spcPct val="0"/>
      </a:spcBef>
      <a:spcAft>
        <a:spcPct val="0"/>
      </a:spcAft>
      <a:defRPr sz="2400" kern="1200">
        <a:solidFill>
          <a:schemeClr val="tx1"/>
        </a:solidFill>
        <a:latin typeface="Times New Roman" panose="02020603050405020304" pitchFamily="18" charset="0"/>
        <a:ea typeface="+mn-ea"/>
        <a:cs typeface="+mn-cs"/>
      </a:defRPr>
    </a:lvl4pPr>
    <a:lvl5pPr marL="1828800" algn="l" rtl="0" eaLnBrk="0" fontAlgn="base" hangingPunct="0">
      <a:spcBef>
        <a:spcPct val="0"/>
      </a:spcBef>
      <a:spcAft>
        <a:spcPct val="0"/>
      </a:spcAft>
      <a:defRPr sz="2400" kern="1200">
        <a:solidFill>
          <a:schemeClr val="tx1"/>
        </a:solidFill>
        <a:latin typeface="Times New Roman" panose="02020603050405020304" pitchFamily="18" charset="0"/>
        <a:ea typeface="+mn-ea"/>
        <a:cs typeface="+mn-cs"/>
      </a:defRPr>
    </a:lvl5pPr>
    <a:lvl6pPr marL="2286000" algn="l" defTabSz="914400" rtl="0" eaLnBrk="1" latinLnBrk="0" hangingPunct="1">
      <a:defRPr sz="2400" kern="1200">
        <a:solidFill>
          <a:schemeClr val="tx1"/>
        </a:solidFill>
        <a:latin typeface="Times New Roman" panose="02020603050405020304" pitchFamily="18" charset="0"/>
        <a:ea typeface="+mn-ea"/>
        <a:cs typeface="+mn-cs"/>
      </a:defRPr>
    </a:lvl6pPr>
    <a:lvl7pPr marL="2743200" algn="l" defTabSz="914400" rtl="0" eaLnBrk="1" latinLnBrk="0" hangingPunct="1">
      <a:defRPr sz="2400" kern="1200">
        <a:solidFill>
          <a:schemeClr val="tx1"/>
        </a:solidFill>
        <a:latin typeface="Times New Roman" panose="02020603050405020304" pitchFamily="18" charset="0"/>
        <a:ea typeface="+mn-ea"/>
        <a:cs typeface="+mn-cs"/>
      </a:defRPr>
    </a:lvl7pPr>
    <a:lvl8pPr marL="3200400" algn="l" defTabSz="914400" rtl="0" eaLnBrk="1" latinLnBrk="0" hangingPunct="1">
      <a:defRPr sz="2400" kern="1200">
        <a:solidFill>
          <a:schemeClr val="tx1"/>
        </a:solidFill>
        <a:latin typeface="Times New Roman" panose="02020603050405020304" pitchFamily="18" charset="0"/>
        <a:ea typeface="+mn-ea"/>
        <a:cs typeface="+mn-cs"/>
      </a:defRPr>
    </a:lvl8pPr>
    <a:lvl9pPr marL="3657600" algn="l" defTabSz="914400" rtl="0" eaLnBrk="1" latinLnBrk="0" hangingPunct="1">
      <a:defRPr sz="2400" kern="1200">
        <a:solidFill>
          <a:schemeClr val="tx1"/>
        </a:solidFill>
        <a:latin typeface="Times New Roman" panose="02020603050405020304" pitchFamily="18" charset="0"/>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15:guide id="1" orient="horz" pos="3126">
          <p15:clr>
            <a:srgbClr val="A4A3A4"/>
          </p15:clr>
        </p15:guide>
        <p15:guide id="2" pos="210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94143"/>
    <a:srgbClr val="153D6B"/>
    <a:srgbClr val="67AAA8"/>
    <a:srgbClr val="15AAA6"/>
    <a:srgbClr val="ECECEC"/>
    <a:srgbClr val="BBB2C0"/>
    <a:srgbClr val="C0A3AC"/>
    <a:srgbClr val="C06A70"/>
    <a:srgbClr val="C03844"/>
    <a:srgbClr val="D9F3EE"/>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Közepesen sötét stílus 2 – 1. jelölőszín">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3040" autoAdjust="0"/>
    <p:restoredTop sz="91311" autoAdjust="0"/>
  </p:normalViewPr>
  <p:slideViewPr>
    <p:cSldViewPr>
      <p:cViewPr varScale="1">
        <p:scale>
          <a:sx n="101" d="100"/>
          <a:sy n="101" d="100"/>
        </p:scale>
        <p:origin x="1020" y="114"/>
      </p:cViewPr>
      <p:guideLst>
        <p:guide orient="horz" pos="2160"/>
        <p:guide pos="3840"/>
      </p:guideLst>
    </p:cSldViewPr>
  </p:slideViewPr>
  <p:outlineViewPr>
    <p:cViewPr>
      <p:scale>
        <a:sx n="33" d="100"/>
        <a:sy n="33" d="100"/>
      </p:scale>
      <p:origin x="0" y="-5784"/>
    </p:cViewPr>
    <p:sldLst>
      <p:sld r:id="rId1" collapse="1"/>
      <p:sld r:id="rId2" collapse="1"/>
      <p:sld r:id="rId3" collapse="1"/>
      <p:sld r:id="rId4" collapse="1"/>
      <p:sld r:id="rId5" collapse="1"/>
      <p:sld r:id="rId6" collapse="1"/>
      <p:sld r:id="rId7" collapse="1"/>
      <p:sld r:id="rId8" collapse="1"/>
      <p:sld r:id="rId9" collapse="1"/>
      <p:sld r:id="rId10" collapse="1"/>
      <p:sld r:id="rId11" collapse="1"/>
      <p:sld r:id="rId12" collapse="1"/>
      <p:sld r:id="rId13" collapse="1"/>
    </p:sldLst>
  </p:outlineViewPr>
  <p:notesTextViewPr>
    <p:cViewPr>
      <p:scale>
        <a:sx n="100" d="100"/>
        <a:sy n="100" d="100"/>
      </p:scale>
      <p:origin x="0" y="0"/>
    </p:cViewPr>
  </p:notesTextViewPr>
  <p:sorterViewPr>
    <p:cViewPr>
      <p:scale>
        <a:sx n="82" d="100"/>
        <a:sy n="82" d="100"/>
      </p:scale>
      <p:origin x="0" y="0"/>
    </p:cViewPr>
  </p:sorterViewPr>
  <p:notesViewPr>
    <p:cSldViewPr>
      <p:cViewPr>
        <p:scale>
          <a:sx n="75" d="100"/>
          <a:sy n="75" d="100"/>
        </p:scale>
        <p:origin x="-780" y="582"/>
      </p:cViewPr>
      <p:guideLst>
        <p:guide orient="horz" pos="3126"/>
        <p:guide pos="2101"/>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tableStyles" Target="tableStyles.xml"/><Relationship Id="rId3" Type="http://schemas.openxmlformats.org/officeDocument/2006/relationships/slideMaster" Target="slideMasters/slideMaster3.xml"/><Relationship Id="rId21" Type="http://schemas.openxmlformats.org/officeDocument/2006/relationships/notesMaster" Target="notesMasters/notesMaster1.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viewProps" Target="viewProps.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presProps" Target="presProps.xml"/><Relationship Id="rId10" Type="http://schemas.openxmlformats.org/officeDocument/2006/relationships/slide" Target="slides/slide7.xml"/><Relationship Id="rId19" Type="http://schemas.openxmlformats.org/officeDocument/2006/relationships/slide" Target="slides/slide16.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handoutMaster" Target="handoutMasters/handoutMaster1.xml"/></Relationships>
</file>

<file path=ppt/_rels/viewProps.xml.rels><?xml version="1.0" encoding="UTF-8" standalone="yes"?>
<Relationships xmlns="http://schemas.openxmlformats.org/package/2006/relationships"><Relationship Id="rId8" Type="http://schemas.openxmlformats.org/officeDocument/2006/relationships/slide" Target="slides/slide12.xml"/><Relationship Id="rId13" Type="http://schemas.openxmlformats.org/officeDocument/2006/relationships/slide" Target="slides/slide17.xml"/><Relationship Id="rId3" Type="http://schemas.openxmlformats.org/officeDocument/2006/relationships/slide" Target="slides/slide5.xml"/><Relationship Id="rId7" Type="http://schemas.openxmlformats.org/officeDocument/2006/relationships/slide" Target="slides/slide10.xml"/><Relationship Id="rId12" Type="http://schemas.openxmlformats.org/officeDocument/2006/relationships/slide" Target="slides/slide16.xml"/><Relationship Id="rId2" Type="http://schemas.openxmlformats.org/officeDocument/2006/relationships/slide" Target="slides/slide4.xml"/><Relationship Id="rId1" Type="http://schemas.openxmlformats.org/officeDocument/2006/relationships/slide" Target="slides/slide2.xml"/><Relationship Id="rId6" Type="http://schemas.openxmlformats.org/officeDocument/2006/relationships/slide" Target="slides/slide8.xml"/><Relationship Id="rId11" Type="http://schemas.openxmlformats.org/officeDocument/2006/relationships/slide" Target="slides/slide15.xml"/><Relationship Id="rId5" Type="http://schemas.openxmlformats.org/officeDocument/2006/relationships/slide" Target="slides/slide7.xml"/><Relationship Id="rId10" Type="http://schemas.openxmlformats.org/officeDocument/2006/relationships/slide" Target="slides/slide14.xml"/><Relationship Id="rId4" Type="http://schemas.openxmlformats.org/officeDocument/2006/relationships/slide" Target="slides/slide6.xml"/><Relationship Id="rId9"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1DB5FF8A-FA2F-5243-9A22-6E827A9C5CD4}"/>
              </a:ext>
            </a:extLst>
          </p:cNvPr>
          <p:cNvSpPr>
            <a:spLocks noGrp="1"/>
          </p:cNvSpPr>
          <p:nvPr>
            <p:ph type="hdr" sz="quarter"/>
          </p:nvPr>
        </p:nvSpPr>
        <p:spPr>
          <a:xfrm>
            <a:off x="0" y="0"/>
            <a:ext cx="2889250" cy="496888"/>
          </a:xfrm>
          <a:prstGeom prst="rect">
            <a:avLst/>
          </a:prstGeom>
        </p:spPr>
        <p:txBody>
          <a:bodyPr vert="horz" lIns="91440" tIns="45720" rIns="91440" bIns="45720" rtlCol="0"/>
          <a:lstStyle>
            <a:lvl1pPr algn="l">
              <a:defRPr sz="1200">
                <a:latin typeface="Times New Roman" charset="0"/>
              </a:defRPr>
            </a:lvl1pPr>
          </a:lstStyle>
          <a:p>
            <a:pPr>
              <a:defRPr/>
            </a:pPr>
            <a:endParaRPr lang="hu-HU"/>
          </a:p>
        </p:txBody>
      </p:sp>
      <p:sp>
        <p:nvSpPr>
          <p:cNvPr id="3" name="Date Placeholder 2">
            <a:extLst>
              <a:ext uri="{FF2B5EF4-FFF2-40B4-BE49-F238E27FC236}">
                <a16:creationId xmlns:a16="http://schemas.microsoft.com/office/drawing/2014/main" id="{725A34FA-89EF-D145-854C-B472126F034E}"/>
              </a:ext>
            </a:extLst>
          </p:cNvPr>
          <p:cNvSpPr>
            <a:spLocks noGrp="1"/>
          </p:cNvSpPr>
          <p:nvPr>
            <p:ph type="dt" sz="quarter" idx="1"/>
          </p:nvPr>
        </p:nvSpPr>
        <p:spPr>
          <a:xfrm>
            <a:off x="3778250" y="0"/>
            <a:ext cx="2889250" cy="496888"/>
          </a:xfrm>
          <a:prstGeom prst="rect">
            <a:avLst/>
          </a:prstGeom>
        </p:spPr>
        <p:txBody>
          <a:bodyPr vert="horz" lIns="91440" tIns="45720" rIns="91440" bIns="45720" rtlCol="0"/>
          <a:lstStyle>
            <a:lvl1pPr algn="r">
              <a:defRPr sz="1200">
                <a:latin typeface="Times New Roman" charset="0"/>
              </a:defRPr>
            </a:lvl1pPr>
          </a:lstStyle>
          <a:p>
            <a:pPr>
              <a:defRPr/>
            </a:pPr>
            <a:fld id="{9823CFFD-9F6B-D140-9901-343183843C9D}" type="datetimeFigureOut">
              <a:rPr lang="hu-HU"/>
              <a:pPr>
                <a:defRPr/>
              </a:pPr>
              <a:t>2020. 10. 07.</a:t>
            </a:fld>
            <a:endParaRPr lang="hu-HU"/>
          </a:p>
        </p:txBody>
      </p:sp>
      <p:sp>
        <p:nvSpPr>
          <p:cNvPr id="4" name="Footer Placeholder 3">
            <a:extLst>
              <a:ext uri="{FF2B5EF4-FFF2-40B4-BE49-F238E27FC236}">
                <a16:creationId xmlns:a16="http://schemas.microsoft.com/office/drawing/2014/main" id="{552BE779-4822-8542-BC03-A49B20CED5B4}"/>
              </a:ext>
            </a:extLst>
          </p:cNvPr>
          <p:cNvSpPr>
            <a:spLocks noGrp="1"/>
          </p:cNvSpPr>
          <p:nvPr>
            <p:ph type="ftr" sz="quarter" idx="2"/>
          </p:nvPr>
        </p:nvSpPr>
        <p:spPr>
          <a:xfrm>
            <a:off x="0" y="9429750"/>
            <a:ext cx="2889250" cy="496888"/>
          </a:xfrm>
          <a:prstGeom prst="rect">
            <a:avLst/>
          </a:prstGeom>
        </p:spPr>
        <p:txBody>
          <a:bodyPr vert="horz" lIns="91440" tIns="45720" rIns="91440" bIns="45720" rtlCol="0" anchor="b"/>
          <a:lstStyle>
            <a:lvl1pPr algn="l">
              <a:defRPr sz="1200">
                <a:latin typeface="Times New Roman" charset="0"/>
              </a:defRPr>
            </a:lvl1pPr>
          </a:lstStyle>
          <a:p>
            <a:pPr>
              <a:defRPr/>
            </a:pPr>
            <a:endParaRPr lang="hu-HU"/>
          </a:p>
        </p:txBody>
      </p:sp>
      <p:sp>
        <p:nvSpPr>
          <p:cNvPr id="5" name="Slide Number Placeholder 4">
            <a:extLst>
              <a:ext uri="{FF2B5EF4-FFF2-40B4-BE49-F238E27FC236}">
                <a16:creationId xmlns:a16="http://schemas.microsoft.com/office/drawing/2014/main" id="{07EB9828-08CC-2044-8FDD-B5238C8ECF6A}"/>
              </a:ext>
            </a:extLst>
          </p:cNvPr>
          <p:cNvSpPr>
            <a:spLocks noGrp="1"/>
          </p:cNvSpPr>
          <p:nvPr>
            <p:ph type="sldNum" sz="quarter" idx="3"/>
          </p:nvPr>
        </p:nvSpPr>
        <p:spPr>
          <a:xfrm>
            <a:off x="3778250" y="9429750"/>
            <a:ext cx="2889250" cy="496888"/>
          </a:xfrm>
          <a:prstGeom prst="rect">
            <a:avLst/>
          </a:prstGeom>
        </p:spPr>
        <p:txBody>
          <a:bodyPr vert="horz" lIns="91440" tIns="45720" rIns="91440" bIns="45720" rtlCol="0" anchor="b"/>
          <a:lstStyle>
            <a:lvl1pPr algn="r">
              <a:defRPr sz="1200">
                <a:latin typeface="Times New Roman" charset="0"/>
              </a:defRPr>
            </a:lvl1pPr>
          </a:lstStyle>
          <a:p>
            <a:pPr>
              <a:defRPr/>
            </a:pPr>
            <a:fld id="{64195B9D-8057-824F-BA83-4A5AB832B870}" type="slidenum">
              <a:rPr lang="hu-HU"/>
              <a:pPr>
                <a:defRPr/>
              </a:pPr>
              <a:t>‹#›</a:t>
            </a:fld>
            <a:endParaRPr lang="hu-HU"/>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170" name="Rectangle 2">
            <a:extLst>
              <a:ext uri="{FF2B5EF4-FFF2-40B4-BE49-F238E27FC236}">
                <a16:creationId xmlns:a16="http://schemas.microsoft.com/office/drawing/2014/main" id="{CD0CCE19-C528-5143-B003-D7FBDA5D1D98}"/>
              </a:ext>
            </a:extLst>
          </p:cNvPr>
          <p:cNvSpPr>
            <a:spLocks noGrp="1" noChangeArrowheads="1"/>
          </p:cNvSpPr>
          <p:nvPr>
            <p:ph type="hdr" sz="quarter"/>
          </p:nvPr>
        </p:nvSpPr>
        <p:spPr bwMode="auto">
          <a:xfrm>
            <a:off x="0" y="0"/>
            <a:ext cx="288925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Times New Roman" pitchFamily="18" charset="0"/>
              </a:defRPr>
            </a:lvl1pPr>
          </a:lstStyle>
          <a:p>
            <a:pPr>
              <a:defRPr/>
            </a:pPr>
            <a:endParaRPr lang="hu-HU"/>
          </a:p>
        </p:txBody>
      </p:sp>
      <p:sp>
        <p:nvSpPr>
          <p:cNvPr id="7171" name="Rectangle 3">
            <a:extLst>
              <a:ext uri="{FF2B5EF4-FFF2-40B4-BE49-F238E27FC236}">
                <a16:creationId xmlns:a16="http://schemas.microsoft.com/office/drawing/2014/main" id="{6A49A22A-BF8A-484A-996B-B5104676DE71}"/>
              </a:ext>
            </a:extLst>
          </p:cNvPr>
          <p:cNvSpPr>
            <a:spLocks noGrp="1" noChangeArrowheads="1"/>
          </p:cNvSpPr>
          <p:nvPr>
            <p:ph type="dt" idx="1"/>
          </p:nvPr>
        </p:nvSpPr>
        <p:spPr bwMode="auto">
          <a:xfrm>
            <a:off x="3779838" y="0"/>
            <a:ext cx="288925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Times New Roman" pitchFamily="18" charset="0"/>
              </a:defRPr>
            </a:lvl1pPr>
          </a:lstStyle>
          <a:p>
            <a:pPr>
              <a:defRPr/>
            </a:pPr>
            <a:endParaRPr lang="hu-HU"/>
          </a:p>
        </p:txBody>
      </p:sp>
      <p:sp>
        <p:nvSpPr>
          <p:cNvPr id="115716" name="Rectangle 4">
            <a:extLst>
              <a:ext uri="{FF2B5EF4-FFF2-40B4-BE49-F238E27FC236}">
                <a16:creationId xmlns:a16="http://schemas.microsoft.com/office/drawing/2014/main" id="{A544ABE9-4638-0D49-91D5-780D221C6FE4}"/>
              </a:ext>
            </a:extLst>
          </p:cNvPr>
          <p:cNvSpPr>
            <a:spLocks noGrp="1" noRot="1" noChangeAspect="1" noChangeArrowheads="1" noTextEdit="1"/>
          </p:cNvSpPr>
          <p:nvPr>
            <p:ph type="sldImg" idx="2"/>
          </p:nvPr>
        </p:nvSpPr>
        <p:spPr bwMode="auto">
          <a:xfrm>
            <a:off x="26988" y="744538"/>
            <a:ext cx="6616700" cy="3722687"/>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173" name="Rectangle 5">
            <a:extLst>
              <a:ext uri="{FF2B5EF4-FFF2-40B4-BE49-F238E27FC236}">
                <a16:creationId xmlns:a16="http://schemas.microsoft.com/office/drawing/2014/main" id="{173EAB0D-7909-2644-90D5-1CED7ACE322D}"/>
              </a:ext>
            </a:extLst>
          </p:cNvPr>
          <p:cNvSpPr>
            <a:spLocks noGrp="1" noChangeArrowheads="1"/>
          </p:cNvSpPr>
          <p:nvPr>
            <p:ph type="body" sz="quarter" idx="3"/>
          </p:nvPr>
        </p:nvSpPr>
        <p:spPr bwMode="auto">
          <a:xfrm>
            <a:off x="889000" y="4714875"/>
            <a:ext cx="4891088" cy="44672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hu-HU" noProof="0"/>
              <a:t>Mintaszöveg szerkesztése </a:t>
            </a:r>
          </a:p>
          <a:p>
            <a:pPr lvl="1"/>
            <a:r>
              <a:rPr lang="hu-HU" noProof="0"/>
              <a:t>Második szint</a:t>
            </a:r>
          </a:p>
          <a:p>
            <a:pPr lvl="2"/>
            <a:r>
              <a:rPr lang="hu-HU" noProof="0"/>
              <a:t>Harmadik szint</a:t>
            </a:r>
          </a:p>
          <a:p>
            <a:pPr lvl="3"/>
            <a:r>
              <a:rPr lang="hu-HU" noProof="0"/>
              <a:t>Negyedik szint</a:t>
            </a:r>
          </a:p>
          <a:p>
            <a:pPr lvl="4"/>
            <a:r>
              <a:rPr lang="hu-HU" noProof="0"/>
              <a:t>Ötödik szint</a:t>
            </a:r>
          </a:p>
        </p:txBody>
      </p:sp>
      <p:sp>
        <p:nvSpPr>
          <p:cNvPr id="7174" name="Rectangle 6">
            <a:extLst>
              <a:ext uri="{FF2B5EF4-FFF2-40B4-BE49-F238E27FC236}">
                <a16:creationId xmlns:a16="http://schemas.microsoft.com/office/drawing/2014/main" id="{EEE28E13-0172-DB4A-90B0-A70424105BAE}"/>
              </a:ext>
            </a:extLst>
          </p:cNvPr>
          <p:cNvSpPr>
            <a:spLocks noGrp="1" noChangeArrowheads="1"/>
          </p:cNvSpPr>
          <p:nvPr>
            <p:ph type="ftr" sz="quarter" idx="4"/>
          </p:nvPr>
        </p:nvSpPr>
        <p:spPr bwMode="auto">
          <a:xfrm>
            <a:off x="0" y="9429750"/>
            <a:ext cx="2889250" cy="49688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Times New Roman" pitchFamily="18" charset="0"/>
              </a:defRPr>
            </a:lvl1pPr>
          </a:lstStyle>
          <a:p>
            <a:pPr>
              <a:defRPr/>
            </a:pPr>
            <a:endParaRPr lang="hu-HU"/>
          </a:p>
        </p:txBody>
      </p:sp>
      <p:sp>
        <p:nvSpPr>
          <p:cNvPr id="7175" name="Rectangle 7">
            <a:extLst>
              <a:ext uri="{FF2B5EF4-FFF2-40B4-BE49-F238E27FC236}">
                <a16:creationId xmlns:a16="http://schemas.microsoft.com/office/drawing/2014/main" id="{21B35AF0-C285-D645-86C5-2D3E27A58CD3}"/>
              </a:ext>
            </a:extLst>
          </p:cNvPr>
          <p:cNvSpPr>
            <a:spLocks noGrp="1" noChangeArrowheads="1"/>
          </p:cNvSpPr>
          <p:nvPr>
            <p:ph type="sldNum" sz="quarter" idx="5"/>
          </p:nvPr>
        </p:nvSpPr>
        <p:spPr bwMode="auto">
          <a:xfrm>
            <a:off x="3779838" y="9429750"/>
            <a:ext cx="2889250" cy="49688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Times New Roman" panose="02020603050405020304" pitchFamily="18" charset="0"/>
              </a:defRPr>
            </a:lvl1pPr>
          </a:lstStyle>
          <a:p>
            <a:pPr>
              <a:defRPr/>
            </a:pPr>
            <a:fld id="{E72698D6-28B8-2D4C-A1CE-BC9B9EEAB321}" type="slidenum">
              <a:rPr lang="hu-HU"/>
              <a:pPr>
                <a:defRPr/>
              </a:pPr>
              <a:t>‹#›</a:t>
            </a:fld>
            <a:endParaRPr lang="hu-HU"/>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7873" name="Rectangle 5">
            <a:extLst>
              <a:ext uri="{FF2B5EF4-FFF2-40B4-BE49-F238E27FC236}">
                <a16:creationId xmlns:a16="http://schemas.microsoft.com/office/drawing/2014/main" id="{7FBAE239-F32B-654F-A668-E1118DE3066A}"/>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marL="0" marR="0" lvl="0" indent="0" algn="r" defTabSz="914400" rtl="0" eaLnBrk="0" fontAlgn="base" latinLnBrk="0" hangingPunct="0">
              <a:lnSpc>
                <a:spcPct val="100000"/>
              </a:lnSpc>
              <a:spcBef>
                <a:spcPct val="0"/>
              </a:spcBef>
              <a:spcAft>
                <a:spcPct val="0"/>
              </a:spcAft>
              <a:buClrTx/>
              <a:buSzTx/>
              <a:buFontTx/>
              <a:buNone/>
              <a:tabLst/>
              <a:defRPr/>
            </a:pPr>
            <a:fld id="{3F156E24-9F9D-E24E-9CEA-8C9E2CF23EB2}" type="slidenum">
              <a:rPr kumimoji="0" lang="hu-HU" altLang="hu-HU"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mn-cs"/>
              </a:rPr>
              <a:pPr marL="0" marR="0" lvl="0" indent="0" algn="r" defTabSz="914400" rtl="0" eaLnBrk="0" fontAlgn="base" latinLnBrk="0" hangingPunct="0">
                <a:lnSpc>
                  <a:spcPct val="100000"/>
                </a:lnSpc>
                <a:spcBef>
                  <a:spcPct val="0"/>
                </a:spcBef>
                <a:spcAft>
                  <a:spcPct val="0"/>
                </a:spcAft>
                <a:buClrTx/>
                <a:buSzTx/>
                <a:buFontTx/>
                <a:buNone/>
                <a:tabLst/>
                <a:defRPr/>
              </a:pPr>
              <a:t>1</a:t>
            </a:fld>
            <a:endParaRPr kumimoji="0" lang="hu-HU" altLang="hu-HU" sz="1200" b="0" i="0" u="none" strike="noStrike" kern="1200" cap="none" spc="0" normalizeH="0" baseline="0" noProof="0">
              <a:ln>
                <a:noFill/>
              </a:ln>
              <a:solidFill>
                <a:srgbClr val="000000"/>
              </a:solidFill>
              <a:effectLst/>
              <a:uLnTx/>
              <a:uFillTx/>
              <a:latin typeface="Times New Roman" panose="02020603050405020304" pitchFamily="18" charset="0"/>
              <a:ea typeface="+mn-ea"/>
              <a:cs typeface="+mn-cs"/>
            </a:endParaRPr>
          </a:p>
        </p:txBody>
      </p:sp>
      <p:sp>
        <p:nvSpPr>
          <p:cNvPr id="207874" name="Rectangle 2">
            <a:extLst>
              <a:ext uri="{FF2B5EF4-FFF2-40B4-BE49-F238E27FC236}">
                <a16:creationId xmlns:a16="http://schemas.microsoft.com/office/drawing/2014/main" id="{359791E7-5A28-BE42-A338-E3FC137BF448}"/>
              </a:ext>
            </a:extLst>
          </p:cNvPr>
          <p:cNvSpPr>
            <a:spLocks noGrp="1" noRot="1" noChangeAspect="1" noChangeArrowheads="1" noTextEdit="1"/>
          </p:cNvSpPr>
          <p:nvPr>
            <p:ph type="sldImg"/>
          </p:nvPr>
        </p:nvSpPr>
        <p:spPr>
          <a:xfrm>
            <a:off x="26988" y="744538"/>
            <a:ext cx="6616700" cy="3722687"/>
          </a:xfrm>
          <a:ln/>
        </p:spPr>
      </p:sp>
      <p:sp>
        <p:nvSpPr>
          <p:cNvPr id="207875" name="Rectangle 3">
            <a:extLst>
              <a:ext uri="{FF2B5EF4-FFF2-40B4-BE49-F238E27FC236}">
                <a16:creationId xmlns:a16="http://schemas.microsoft.com/office/drawing/2014/main" id="{C10815D8-B71F-624A-8BC0-DB8151D0DCDA}"/>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GB" altLang="hu-HU" dirty="0"/>
          </a:p>
        </p:txBody>
      </p:sp>
    </p:spTree>
    <p:extLst>
      <p:ext uri="{BB962C8B-B14F-4D97-AF65-F5344CB8AC3E}">
        <p14:creationId xmlns:p14="http://schemas.microsoft.com/office/powerpoint/2010/main" val="146544464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7" name="Rectangle 5">
            <a:extLst>
              <a:ext uri="{FF2B5EF4-FFF2-40B4-BE49-F238E27FC236}">
                <a16:creationId xmlns:a16="http://schemas.microsoft.com/office/drawing/2014/main" id="{AA30FD21-E4EE-0641-9476-E1F850AE21D9}"/>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769938">
              <a:defRPr sz="2400">
                <a:solidFill>
                  <a:schemeClr val="tx1"/>
                </a:solidFill>
                <a:latin typeface="Times New Roman" panose="02020603050405020304" pitchFamily="18" charset="0"/>
              </a:defRPr>
            </a:lvl1pPr>
            <a:lvl2pPr marL="742950" indent="-285750" defTabSz="769938">
              <a:defRPr sz="2400">
                <a:solidFill>
                  <a:schemeClr val="tx1"/>
                </a:solidFill>
                <a:latin typeface="Times New Roman" panose="02020603050405020304" pitchFamily="18" charset="0"/>
              </a:defRPr>
            </a:lvl2pPr>
            <a:lvl3pPr marL="1143000" indent="-228600" defTabSz="769938">
              <a:defRPr sz="2400">
                <a:solidFill>
                  <a:schemeClr val="tx1"/>
                </a:solidFill>
                <a:latin typeface="Times New Roman" panose="02020603050405020304" pitchFamily="18" charset="0"/>
              </a:defRPr>
            </a:lvl3pPr>
            <a:lvl4pPr marL="1600200" indent="-228600" defTabSz="769938">
              <a:defRPr sz="2400">
                <a:solidFill>
                  <a:schemeClr val="tx1"/>
                </a:solidFill>
                <a:latin typeface="Times New Roman" panose="02020603050405020304" pitchFamily="18" charset="0"/>
              </a:defRPr>
            </a:lvl4pPr>
            <a:lvl5pPr marL="2057400" indent="-228600" defTabSz="769938">
              <a:defRPr sz="2400">
                <a:solidFill>
                  <a:schemeClr val="tx1"/>
                </a:solidFill>
                <a:latin typeface="Times New Roman" panose="02020603050405020304" pitchFamily="18" charset="0"/>
              </a:defRPr>
            </a:lvl5pPr>
            <a:lvl6pPr marL="2514600" indent="-228600" defTabSz="769938"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defTabSz="769938"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defTabSz="769938"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defTabSz="769938" eaLnBrk="0" fontAlgn="base" hangingPunct="0">
              <a:spcBef>
                <a:spcPct val="0"/>
              </a:spcBef>
              <a:spcAft>
                <a:spcPct val="0"/>
              </a:spcAft>
              <a:defRPr sz="2400">
                <a:solidFill>
                  <a:schemeClr val="tx1"/>
                </a:solidFill>
                <a:latin typeface="Times New Roman" panose="02020603050405020304" pitchFamily="18" charset="0"/>
              </a:defRPr>
            </a:lvl9pPr>
          </a:lstStyle>
          <a:p>
            <a:pPr marL="0" marR="0" lvl="0" indent="0" algn="r" defTabSz="769938" rtl="0" eaLnBrk="0" fontAlgn="base" latinLnBrk="0" hangingPunct="0">
              <a:lnSpc>
                <a:spcPct val="100000"/>
              </a:lnSpc>
              <a:spcBef>
                <a:spcPct val="0"/>
              </a:spcBef>
              <a:spcAft>
                <a:spcPct val="0"/>
              </a:spcAft>
              <a:buClrTx/>
              <a:buSzTx/>
              <a:buFontTx/>
              <a:buNone/>
              <a:tabLst/>
              <a:defRPr/>
            </a:pPr>
            <a:fld id="{E1CA8FD1-E7BC-0C4C-88EB-39A9019FFF1F}" type="slidenum">
              <a:rPr kumimoji="0" lang="hu-HU" altLang="hu-HU"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mn-cs"/>
              </a:rPr>
              <a:pPr marL="0" marR="0" lvl="0" indent="0" algn="r" defTabSz="769938" rtl="0" eaLnBrk="0" fontAlgn="base" latinLnBrk="0" hangingPunct="0">
                <a:lnSpc>
                  <a:spcPct val="100000"/>
                </a:lnSpc>
                <a:spcBef>
                  <a:spcPct val="0"/>
                </a:spcBef>
                <a:spcAft>
                  <a:spcPct val="0"/>
                </a:spcAft>
                <a:buClrTx/>
                <a:buSzTx/>
                <a:buFontTx/>
                <a:buNone/>
                <a:tabLst/>
                <a:defRPr/>
              </a:pPr>
              <a:t>10</a:t>
            </a:fld>
            <a:endParaRPr kumimoji="0" lang="hu-HU" altLang="hu-HU" sz="1200" b="0" i="0" u="none" strike="noStrike" kern="1200" cap="none" spc="0" normalizeH="0" baseline="0" noProof="0">
              <a:ln>
                <a:noFill/>
              </a:ln>
              <a:solidFill>
                <a:srgbClr val="000000"/>
              </a:solidFill>
              <a:effectLst/>
              <a:uLnTx/>
              <a:uFillTx/>
              <a:latin typeface="Times New Roman" panose="02020603050405020304" pitchFamily="18" charset="0"/>
              <a:ea typeface="+mn-ea"/>
              <a:cs typeface="+mn-cs"/>
            </a:endParaRPr>
          </a:p>
        </p:txBody>
      </p:sp>
      <p:sp>
        <p:nvSpPr>
          <p:cNvPr id="101378" name="Rectangle 2">
            <a:extLst>
              <a:ext uri="{FF2B5EF4-FFF2-40B4-BE49-F238E27FC236}">
                <a16:creationId xmlns:a16="http://schemas.microsoft.com/office/drawing/2014/main" id="{E7524A07-CDC9-124D-8BC8-625A12210648}"/>
              </a:ext>
            </a:extLst>
          </p:cNvPr>
          <p:cNvSpPr>
            <a:spLocks noGrp="1" noRot="1" noChangeAspect="1" noChangeArrowheads="1" noTextEdit="1"/>
          </p:cNvSpPr>
          <p:nvPr>
            <p:ph type="sldImg"/>
          </p:nvPr>
        </p:nvSpPr>
        <p:spPr>
          <a:xfrm>
            <a:off x="252413" y="871538"/>
            <a:ext cx="6164262" cy="3468687"/>
          </a:xfrm>
          <a:solidFill>
            <a:srgbClr val="FFFFFF"/>
          </a:solidFill>
          <a:ln/>
        </p:spPr>
      </p:sp>
      <p:sp>
        <p:nvSpPr>
          <p:cNvPr id="101379" name="Rectangle 3">
            <a:extLst>
              <a:ext uri="{FF2B5EF4-FFF2-40B4-BE49-F238E27FC236}">
                <a16:creationId xmlns:a16="http://schemas.microsoft.com/office/drawing/2014/main" id="{C8C3B64A-9059-9845-BA0A-018251E8778D}"/>
              </a:ext>
            </a:extLst>
          </p:cNvPr>
          <p:cNvSpPr>
            <a:spLocks noGrp="1" noChangeArrowheads="1"/>
          </p:cNvSpPr>
          <p:nvPr>
            <p:ph type="body" idx="1"/>
          </p:nvPr>
        </p:nvSpPr>
        <p:spPr>
          <a:xfrm>
            <a:off x="890588" y="4718050"/>
            <a:ext cx="4887912" cy="4176713"/>
          </a:xfrm>
          <a:solidFill>
            <a:srgbClr val="FFFFFF"/>
          </a:solidFill>
          <a:ln>
            <a:solidFill>
              <a:srgbClr val="000000"/>
            </a:solidFill>
          </a:ln>
        </p:spPr>
        <p:txBody>
          <a:bodyPr lIns="91168" tIns="45585" rIns="91168" bIns="45585"/>
          <a:lstStyle/>
          <a:p>
            <a:endParaRPr lang="de-DE" altLang="hu-HU" dirty="0"/>
          </a:p>
        </p:txBody>
      </p:sp>
    </p:spTree>
    <p:extLst>
      <p:ext uri="{BB962C8B-B14F-4D97-AF65-F5344CB8AC3E}">
        <p14:creationId xmlns:p14="http://schemas.microsoft.com/office/powerpoint/2010/main" val="42391377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977" name="Rectangle 5">
            <a:extLst>
              <a:ext uri="{FF2B5EF4-FFF2-40B4-BE49-F238E27FC236}">
                <a16:creationId xmlns:a16="http://schemas.microsoft.com/office/drawing/2014/main" id="{09C0DAD7-2E33-444C-B1A3-BD22841614E4}"/>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762000">
              <a:spcBef>
                <a:spcPct val="30000"/>
              </a:spcBef>
              <a:defRPr sz="1200">
                <a:solidFill>
                  <a:schemeClr val="tx1"/>
                </a:solidFill>
                <a:latin typeface="Times New Roman" panose="02020603050405020304" pitchFamily="18" charset="0"/>
              </a:defRPr>
            </a:lvl1pPr>
            <a:lvl2pPr marL="742950" indent="-285750" defTabSz="762000">
              <a:spcBef>
                <a:spcPct val="30000"/>
              </a:spcBef>
              <a:defRPr sz="1200">
                <a:solidFill>
                  <a:schemeClr val="tx1"/>
                </a:solidFill>
                <a:latin typeface="Times New Roman" panose="02020603050405020304" pitchFamily="18" charset="0"/>
              </a:defRPr>
            </a:lvl2pPr>
            <a:lvl3pPr marL="1143000" indent="-228600" defTabSz="762000">
              <a:spcBef>
                <a:spcPct val="30000"/>
              </a:spcBef>
              <a:defRPr sz="1200">
                <a:solidFill>
                  <a:schemeClr val="tx1"/>
                </a:solidFill>
                <a:latin typeface="Times New Roman" panose="02020603050405020304" pitchFamily="18" charset="0"/>
              </a:defRPr>
            </a:lvl3pPr>
            <a:lvl4pPr marL="1600200" indent="-228600" defTabSz="762000">
              <a:spcBef>
                <a:spcPct val="30000"/>
              </a:spcBef>
              <a:defRPr sz="1200">
                <a:solidFill>
                  <a:schemeClr val="tx1"/>
                </a:solidFill>
                <a:latin typeface="Times New Roman" panose="02020603050405020304" pitchFamily="18" charset="0"/>
              </a:defRPr>
            </a:lvl4pPr>
            <a:lvl5pPr marL="2057400" indent="-228600" defTabSz="762000">
              <a:spcBef>
                <a:spcPct val="30000"/>
              </a:spcBef>
              <a:defRPr sz="1200">
                <a:solidFill>
                  <a:schemeClr val="tx1"/>
                </a:solidFill>
                <a:latin typeface="Times New Roman" panose="02020603050405020304" pitchFamily="18" charset="0"/>
              </a:defRPr>
            </a:lvl5pPr>
            <a:lvl6pPr marL="2514600" indent="-228600" defTabSz="7620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7620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7620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762000" eaLnBrk="0" fontAlgn="base" hangingPunct="0">
              <a:spcBef>
                <a:spcPct val="30000"/>
              </a:spcBef>
              <a:spcAft>
                <a:spcPct val="0"/>
              </a:spcAft>
              <a:defRPr sz="1200">
                <a:solidFill>
                  <a:schemeClr val="tx1"/>
                </a:solidFill>
                <a:latin typeface="Times New Roman" panose="02020603050405020304" pitchFamily="18" charset="0"/>
              </a:defRPr>
            </a:lvl9pPr>
          </a:lstStyle>
          <a:p>
            <a:pPr marL="0" marR="0" lvl="0" indent="0" algn="r" defTabSz="762000" rtl="0" eaLnBrk="0" fontAlgn="base" latinLnBrk="0" hangingPunct="0">
              <a:lnSpc>
                <a:spcPct val="100000"/>
              </a:lnSpc>
              <a:spcBef>
                <a:spcPct val="0"/>
              </a:spcBef>
              <a:spcAft>
                <a:spcPct val="0"/>
              </a:spcAft>
              <a:buClrTx/>
              <a:buSzTx/>
              <a:buFontTx/>
              <a:buNone/>
              <a:tabLst/>
              <a:defRPr/>
            </a:pPr>
            <a:fld id="{751B1902-0A00-AB41-951A-DBC60ECF356E}" type="slidenum">
              <a:rPr kumimoji="0" lang="hu-HU" altLang="hu-HU" sz="10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mn-cs"/>
              </a:rPr>
              <a:pPr marL="0" marR="0" lvl="0" indent="0" algn="r" defTabSz="762000" rtl="0" eaLnBrk="0" fontAlgn="base" latinLnBrk="0" hangingPunct="0">
                <a:lnSpc>
                  <a:spcPct val="100000"/>
                </a:lnSpc>
                <a:spcBef>
                  <a:spcPct val="0"/>
                </a:spcBef>
                <a:spcAft>
                  <a:spcPct val="0"/>
                </a:spcAft>
                <a:buClrTx/>
                <a:buSzTx/>
                <a:buFontTx/>
                <a:buNone/>
                <a:tabLst/>
                <a:defRPr/>
              </a:pPr>
              <a:t>11</a:t>
            </a:fld>
            <a:endParaRPr kumimoji="0" lang="hu-HU" altLang="hu-HU" sz="1000" b="0" i="0" u="none" strike="noStrike" kern="1200" cap="none" spc="0" normalizeH="0" baseline="0" noProof="0">
              <a:ln>
                <a:noFill/>
              </a:ln>
              <a:solidFill>
                <a:srgbClr val="000000"/>
              </a:solidFill>
              <a:effectLst/>
              <a:uLnTx/>
              <a:uFillTx/>
              <a:latin typeface="Times New Roman" panose="02020603050405020304" pitchFamily="18" charset="0"/>
              <a:ea typeface="+mn-ea"/>
              <a:cs typeface="+mn-cs"/>
            </a:endParaRPr>
          </a:p>
        </p:txBody>
      </p:sp>
      <p:sp>
        <p:nvSpPr>
          <p:cNvPr id="126978" name="Rectangle 2">
            <a:extLst>
              <a:ext uri="{FF2B5EF4-FFF2-40B4-BE49-F238E27FC236}">
                <a16:creationId xmlns:a16="http://schemas.microsoft.com/office/drawing/2014/main" id="{610C6BA7-296B-5343-999A-509DCDC1803F}"/>
              </a:ext>
            </a:extLst>
          </p:cNvPr>
          <p:cNvSpPr>
            <a:spLocks noGrp="1" noRot="1" noChangeAspect="1" noChangeArrowheads="1" noTextEdit="1"/>
          </p:cNvSpPr>
          <p:nvPr>
            <p:ph type="sldImg"/>
          </p:nvPr>
        </p:nvSpPr>
        <p:spPr>
          <a:xfrm>
            <a:off x="66675" y="731838"/>
            <a:ext cx="6507163" cy="3660775"/>
          </a:xfrm>
          <a:solidFill>
            <a:srgbClr val="FFFFFF"/>
          </a:solidFill>
          <a:ln/>
        </p:spPr>
      </p:sp>
      <p:sp>
        <p:nvSpPr>
          <p:cNvPr id="126979" name="Rectangle 3">
            <a:extLst>
              <a:ext uri="{FF2B5EF4-FFF2-40B4-BE49-F238E27FC236}">
                <a16:creationId xmlns:a16="http://schemas.microsoft.com/office/drawing/2014/main" id="{8D568C78-3135-A641-B8F0-7A24988EDC72}"/>
              </a:ext>
            </a:extLst>
          </p:cNvPr>
          <p:cNvSpPr>
            <a:spLocks noGrp="1" noChangeArrowheads="1"/>
          </p:cNvSpPr>
          <p:nvPr>
            <p:ph type="body" idx="1"/>
          </p:nvPr>
        </p:nvSpPr>
        <p:spPr>
          <a:xfrm>
            <a:off x="885825" y="4635500"/>
            <a:ext cx="4867275" cy="4392613"/>
          </a:xfrm>
          <a:solidFill>
            <a:srgbClr val="FFFFFF"/>
          </a:solidFill>
          <a:ln>
            <a:solidFill>
              <a:srgbClr val="000000"/>
            </a:solidFill>
          </a:ln>
        </p:spPr>
        <p:txBody>
          <a:bodyPr/>
          <a:lstStyle/>
          <a:p>
            <a:endParaRPr lang="en-GB" altLang="hu-HU"/>
          </a:p>
        </p:txBody>
      </p:sp>
    </p:spTree>
    <p:extLst>
      <p:ext uri="{BB962C8B-B14F-4D97-AF65-F5344CB8AC3E}">
        <p14:creationId xmlns:p14="http://schemas.microsoft.com/office/powerpoint/2010/main" val="78160404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7" name="Rectangle 5">
            <a:extLst>
              <a:ext uri="{FF2B5EF4-FFF2-40B4-BE49-F238E27FC236}">
                <a16:creationId xmlns:a16="http://schemas.microsoft.com/office/drawing/2014/main" id="{AA30FD21-E4EE-0641-9476-E1F850AE21D9}"/>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769938">
              <a:defRPr sz="2400">
                <a:solidFill>
                  <a:schemeClr val="tx1"/>
                </a:solidFill>
                <a:latin typeface="Times New Roman" panose="02020603050405020304" pitchFamily="18" charset="0"/>
              </a:defRPr>
            </a:lvl1pPr>
            <a:lvl2pPr marL="742950" indent="-285750" defTabSz="769938">
              <a:defRPr sz="2400">
                <a:solidFill>
                  <a:schemeClr val="tx1"/>
                </a:solidFill>
                <a:latin typeface="Times New Roman" panose="02020603050405020304" pitchFamily="18" charset="0"/>
              </a:defRPr>
            </a:lvl2pPr>
            <a:lvl3pPr marL="1143000" indent="-228600" defTabSz="769938">
              <a:defRPr sz="2400">
                <a:solidFill>
                  <a:schemeClr val="tx1"/>
                </a:solidFill>
                <a:latin typeface="Times New Roman" panose="02020603050405020304" pitchFamily="18" charset="0"/>
              </a:defRPr>
            </a:lvl3pPr>
            <a:lvl4pPr marL="1600200" indent="-228600" defTabSz="769938">
              <a:defRPr sz="2400">
                <a:solidFill>
                  <a:schemeClr val="tx1"/>
                </a:solidFill>
                <a:latin typeface="Times New Roman" panose="02020603050405020304" pitchFamily="18" charset="0"/>
              </a:defRPr>
            </a:lvl4pPr>
            <a:lvl5pPr marL="2057400" indent="-228600" defTabSz="769938">
              <a:defRPr sz="2400">
                <a:solidFill>
                  <a:schemeClr val="tx1"/>
                </a:solidFill>
                <a:latin typeface="Times New Roman" panose="02020603050405020304" pitchFamily="18" charset="0"/>
              </a:defRPr>
            </a:lvl5pPr>
            <a:lvl6pPr marL="2514600" indent="-228600" defTabSz="769938"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defTabSz="769938"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defTabSz="769938"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defTabSz="769938" eaLnBrk="0" fontAlgn="base" hangingPunct="0">
              <a:spcBef>
                <a:spcPct val="0"/>
              </a:spcBef>
              <a:spcAft>
                <a:spcPct val="0"/>
              </a:spcAft>
              <a:defRPr sz="2400">
                <a:solidFill>
                  <a:schemeClr val="tx1"/>
                </a:solidFill>
                <a:latin typeface="Times New Roman" panose="02020603050405020304" pitchFamily="18" charset="0"/>
              </a:defRPr>
            </a:lvl9pPr>
          </a:lstStyle>
          <a:p>
            <a:pPr marL="0" marR="0" lvl="0" indent="0" algn="r" defTabSz="769938" rtl="0" eaLnBrk="0" fontAlgn="base" latinLnBrk="0" hangingPunct="0">
              <a:lnSpc>
                <a:spcPct val="100000"/>
              </a:lnSpc>
              <a:spcBef>
                <a:spcPct val="0"/>
              </a:spcBef>
              <a:spcAft>
                <a:spcPct val="0"/>
              </a:spcAft>
              <a:buClrTx/>
              <a:buSzTx/>
              <a:buFontTx/>
              <a:buNone/>
              <a:tabLst/>
              <a:defRPr/>
            </a:pPr>
            <a:fld id="{E1CA8FD1-E7BC-0C4C-88EB-39A9019FFF1F}" type="slidenum">
              <a:rPr kumimoji="0" lang="hu-HU" altLang="hu-HU"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mn-cs"/>
              </a:rPr>
              <a:pPr marL="0" marR="0" lvl="0" indent="0" algn="r" defTabSz="769938" rtl="0" eaLnBrk="0" fontAlgn="base" latinLnBrk="0" hangingPunct="0">
                <a:lnSpc>
                  <a:spcPct val="100000"/>
                </a:lnSpc>
                <a:spcBef>
                  <a:spcPct val="0"/>
                </a:spcBef>
                <a:spcAft>
                  <a:spcPct val="0"/>
                </a:spcAft>
                <a:buClrTx/>
                <a:buSzTx/>
                <a:buFontTx/>
                <a:buNone/>
                <a:tabLst/>
                <a:defRPr/>
              </a:pPr>
              <a:t>12</a:t>
            </a:fld>
            <a:endParaRPr kumimoji="0" lang="hu-HU" altLang="hu-HU" sz="1200" b="0" i="0" u="none" strike="noStrike" kern="1200" cap="none" spc="0" normalizeH="0" baseline="0" noProof="0">
              <a:ln>
                <a:noFill/>
              </a:ln>
              <a:solidFill>
                <a:srgbClr val="000000"/>
              </a:solidFill>
              <a:effectLst/>
              <a:uLnTx/>
              <a:uFillTx/>
              <a:latin typeface="Times New Roman" panose="02020603050405020304" pitchFamily="18" charset="0"/>
              <a:ea typeface="+mn-ea"/>
              <a:cs typeface="+mn-cs"/>
            </a:endParaRPr>
          </a:p>
        </p:txBody>
      </p:sp>
      <p:sp>
        <p:nvSpPr>
          <p:cNvPr id="101378" name="Rectangle 2">
            <a:extLst>
              <a:ext uri="{FF2B5EF4-FFF2-40B4-BE49-F238E27FC236}">
                <a16:creationId xmlns:a16="http://schemas.microsoft.com/office/drawing/2014/main" id="{E7524A07-CDC9-124D-8BC8-625A12210648}"/>
              </a:ext>
            </a:extLst>
          </p:cNvPr>
          <p:cNvSpPr>
            <a:spLocks noGrp="1" noRot="1" noChangeAspect="1" noChangeArrowheads="1" noTextEdit="1"/>
          </p:cNvSpPr>
          <p:nvPr>
            <p:ph type="sldImg"/>
          </p:nvPr>
        </p:nvSpPr>
        <p:spPr>
          <a:xfrm>
            <a:off x="252413" y="871538"/>
            <a:ext cx="6164262" cy="3468687"/>
          </a:xfrm>
          <a:solidFill>
            <a:srgbClr val="FFFFFF"/>
          </a:solidFill>
          <a:ln/>
        </p:spPr>
      </p:sp>
      <p:sp>
        <p:nvSpPr>
          <p:cNvPr id="101379" name="Rectangle 3">
            <a:extLst>
              <a:ext uri="{FF2B5EF4-FFF2-40B4-BE49-F238E27FC236}">
                <a16:creationId xmlns:a16="http://schemas.microsoft.com/office/drawing/2014/main" id="{C8C3B64A-9059-9845-BA0A-018251E8778D}"/>
              </a:ext>
            </a:extLst>
          </p:cNvPr>
          <p:cNvSpPr>
            <a:spLocks noGrp="1" noChangeArrowheads="1"/>
          </p:cNvSpPr>
          <p:nvPr>
            <p:ph type="body" idx="1"/>
          </p:nvPr>
        </p:nvSpPr>
        <p:spPr>
          <a:xfrm>
            <a:off x="890588" y="4718050"/>
            <a:ext cx="4887912" cy="4176713"/>
          </a:xfrm>
          <a:solidFill>
            <a:srgbClr val="FFFFFF"/>
          </a:solidFill>
          <a:ln>
            <a:solidFill>
              <a:srgbClr val="000000"/>
            </a:solidFill>
          </a:ln>
        </p:spPr>
        <p:txBody>
          <a:bodyPr lIns="91168" tIns="45585" rIns="91168" bIns="45585"/>
          <a:lstStyle/>
          <a:p>
            <a:endParaRPr lang="de-DE" altLang="hu-HU" dirty="0"/>
          </a:p>
        </p:txBody>
      </p:sp>
    </p:spTree>
    <p:extLst>
      <p:ext uri="{BB962C8B-B14F-4D97-AF65-F5344CB8AC3E}">
        <p14:creationId xmlns:p14="http://schemas.microsoft.com/office/powerpoint/2010/main" val="78657340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7" name="Rectangle 5">
            <a:extLst>
              <a:ext uri="{FF2B5EF4-FFF2-40B4-BE49-F238E27FC236}">
                <a16:creationId xmlns:a16="http://schemas.microsoft.com/office/drawing/2014/main" id="{AA30FD21-E4EE-0641-9476-E1F850AE21D9}"/>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769938">
              <a:defRPr sz="2400">
                <a:solidFill>
                  <a:schemeClr val="tx1"/>
                </a:solidFill>
                <a:latin typeface="Times New Roman" panose="02020603050405020304" pitchFamily="18" charset="0"/>
              </a:defRPr>
            </a:lvl1pPr>
            <a:lvl2pPr marL="742950" indent="-285750" defTabSz="769938">
              <a:defRPr sz="2400">
                <a:solidFill>
                  <a:schemeClr val="tx1"/>
                </a:solidFill>
                <a:latin typeface="Times New Roman" panose="02020603050405020304" pitchFamily="18" charset="0"/>
              </a:defRPr>
            </a:lvl2pPr>
            <a:lvl3pPr marL="1143000" indent="-228600" defTabSz="769938">
              <a:defRPr sz="2400">
                <a:solidFill>
                  <a:schemeClr val="tx1"/>
                </a:solidFill>
                <a:latin typeface="Times New Roman" panose="02020603050405020304" pitchFamily="18" charset="0"/>
              </a:defRPr>
            </a:lvl3pPr>
            <a:lvl4pPr marL="1600200" indent="-228600" defTabSz="769938">
              <a:defRPr sz="2400">
                <a:solidFill>
                  <a:schemeClr val="tx1"/>
                </a:solidFill>
                <a:latin typeface="Times New Roman" panose="02020603050405020304" pitchFamily="18" charset="0"/>
              </a:defRPr>
            </a:lvl4pPr>
            <a:lvl5pPr marL="2057400" indent="-228600" defTabSz="769938">
              <a:defRPr sz="2400">
                <a:solidFill>
                  <a:schemeClr val="tx1"/>
                </a:solidFill>
                <a:latin typeface="Times New Roman" panose="02020603050405020304" pitchFamily="18" charset="0"/>
              </a:defRPr>
            </a:lvl5pPr>
            <a:lvl6pPr marL="2514600" indent="-228600" defTabSz="769938"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defTabSz="769938"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defTabSz="769938"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defTabSz="769938" eaLnBrk="0" fontAlgn="base" hangingPunct="0">
              <a:spcBef>
                <a:spcPct val="0"/>
              </a:spcBef>
              <a:spcAft>
                <a:spcPct val="0"/>
              </a:spcAft>
              <a:defRPr sz="2400">
                <a:solidFill>
                  <a:schemeClr val="tx1"/>
                </a:solidFill>
                <a:latin typeface="Times New Roman" panose="02020603050405020304" pitchFamily="18" charset="0"/>
              </a:defRPr>
            </a:lvl9pPr>
          </a:lstStyle>
          <a:p>
            <a:pPr marL="0" marR="0" lvl="0" indent="0" algn="r" defTabSz="769938" rtl="0" eaLnBrk="0" fontAlgn="base" latinLnBrk="0" hangingPunct="0">
              <a:lnSpc>
                <a:spcPct val="100000"/>
              </a:lnSpc>
              <a:spcBef>
                <a:spcPct val="0"/>
              </a:spcBef>
              <a:spcAft>
                <a:spcPct val="0"/>
              </a:spcAft>
              <a:buClrTx/>
              <a:buSzTx/>
              <a:buFontTx/>
              <a:buNone/>
              <a:tabLst/>
              <a:defRPr/>
            </a:pPr>
            <a:fld id="{E1CA8FD1-E7BC-0C4C-88EB-39A9019FFF1F}" type="slidenum">
              <a:rPr kumimoji="0" lang="hu-HU" altLang="hu-HU"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mn-cs"/>
              </a:rPr>
              <a:pPr marL="0" marR="0" lvl="0" indent="0" algn="r" defTabSz="769938" rtl="0" eaLnBrk="0" fontAlgn="base" latinLnBrk="0" hangingPunct="0">
                <a:lnSpc>
                  <a:spcPct val="100000"/>
                </a:lnSpc>
                <a:spcBef>
                  <a:spcPct val="0"/>
                </a:spcBef>
                <a:spcAft>
                  <a:spcPct val="0"/>
                </a:spcAft>
                <a:buClrTx/>
                <a:buSzTx/>
                <a:buFontTx/>
                <a:buNone/>
                <a:tabLst/>
                <a:defRPr/>
              </a:pPr>
              <a:t>13</a:t>
            </a:fld>
            <a:endParaRPr kumimoji="0" lang="hu-HU" altLang="hu-HU" sz="1200" b="0" i="0" u="none" strike="noStrike" kern="1200" cap="none" spc="0" normalizeH="0" baseline="0" noProof="0">
              <a:ln>
                <a:noFill/>
              </a:ln>
              <a:solidFill>
                <a:srgbClr val="000000"/>
              </a:solidFill>
              <a:effectLst/>
              <a:uLnTx/>
              <a:uFillTx/>
              <a:latin typeface="Times New Roman" panose="02020603050405020304" pitchFamily="18" charset="0"/>
              <a:ea typeface="+mn-ea"/>
              <a:cs typeface="+mn-cs"/>
            </a:endParaRPr>
          </a:p>
        </p:txBody>
      </p:sp>
      <p:sp>
        <p:nvSpPr>
          <p:cNvPr id="101378" name="Rectangle 2">
            <a:extLst>
              <a:ext uri="{FF2B5EF4-FFF2-40B4-BE49-F238E27FC236}">
                <a16:creationId xmlns:a16="http://schemas.microsoft.com/office/drawing/2014/main" id="{E7524A07-CDC9-124D-8BC8-625A12210648}"/>
              </a:ext>
            </a:extLst>
          </p:cNvPr>
          <p:cNvSpPr>
            <a:spLocks noGrp="1" noRot="1" noChangeAspect="1" noChangeArrowheads="1" noTextEdit="1"/>
          </p:cNvSpPr>
          <p:nvPr>
            <p:ph type="sldImg"/>
          </p:nvPr>
        </p:nvSpPr>
        <p:spPr>
          <a:xfrm>
            <a:off x="252413" y="871538"/>
            <a:ext cx="6164262" cy="3468687"/>
          </a:xfrm>
          <a:solidFill>
            <a:srgbClr val="FFFFFF"/>
          </a:solidFill>
          <a:ln/>
        </p:spPr>
      </p:sp>
      <p:sp>
        <p:nvSpPr>
          <p:cNvPr id="101379" name="Rectangle 3">
            <a:extLst>
              <a:ext uri="{FF2B5EF4-FFF2-40B4-BE49-F238E27FC236}">
                <a16:creationId xmlns:a16="http://schemas.microsoft.com/office/drawing/2014/main" id="{C8C3B64A-9059-9845-BA0A-018251E8778D}"/>
              </a:ext>
            </a:extLst>
          </p:cNvPr>
          <p:cNvSpPr>
            <a:spLocks noGrp="1" noChangeArrowheads="1"/>
          </p:cNvSpPr>
          <p:nvPr>
            <p:ph type="body" idx="1"/>
          </p:nvPr>
        </p:nvSpPr>
        <p:spPr>
          <a:xfrm>
            <a:off x="890588" y="4718050"/>
            <a:ext cx="4887912" cy="4176713"/>
          </a:xfrm>
          <a:solidFill>
            <a:srgbClr val="FFFFFF"/>
          </a:solidFill>
          <a:ln>
            <a:solidFill>
              <a:srgbClr val="000000"/>
            </a:solidFill>
          </a:ln>
        </p:spPr>
        <p:txBody>
          <a:bodyPr lIns="91168" tIns="45585" rIns="91168" bIns="45585"/>
          <a:lstStyle/>
          <a:p>
            <a:endParaRPr lang="de-DE" altLang="hu-HU" dirty="0"/>
          </a:p>
        </p:txBody>
      </p:sp>
    </p:spTree>
    <p:extLst>
      <p:ext uri="{BB962C8B-B14F-4D97-AF65-F5344CB8AC3E}">
        <p14:creationId xmlns:p14="http://schemas.microsoft.com/office/powerpoint/2010/main" val="189232960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7" name="Rectangle 5">
            <a:extLst>
              <a:ext uri="{FF2B5EF4-FFF2-40B4-BE49-F238E27FC236}">
                <a16:creationId xmlns:a16="http://schemas.microsoft.com/office/drawing/2014/main" id="{AA30FD21-E4EE-0641-9476-E1F850AE21D9}"/>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769938">
              <a:defRPr sz="2400">
                <a:solidFill>
                  <a:schemeClr val="tx1"/>
                </a:solidFill>
                <a:latin typeface="Times New Roman" panose="02020603050405020304" pitchFamily="18" charset="0"/>
              </a:defRPr>
            </a:lvl1pPr>
            <a:lvl2pPr marL="742950" indent="-285750" defTabSz="769938">
              <a:defRPr sz="2400">
                <a:solidFill>
                  <a:schemeClr val="tx1"/>
                </a:solidFill>
                <a:latin typeface="Times New Roman" panose="02020603050405020304" pitchFamily="18" charset="0"/>
              </a:defRPr>
            </a:lvl2pPr>
            <a:lvl3pPr marL="1143000" indent="-228600" defTabSz="769938">
              <a:defRPr sz="2400">
                <a:solidFill>
                  <a:schemeClr val="tx1"/>
                </a:solidFill>
                <a:latin typeface="Times New Roman" panose="02020603050405020304" pitchFamily="18" charset="0"/>
              </a:defRPr>
            </a:lvl3pPr>
            <a:lvl4pPr marL="1600200" indent="-228600" defTabSz="769938">
              <a:defRPr sz="2400">
                <a:solidFill>
                  <a:schemeClr val="tx1"/>
                </a:solidFill>
                <a:latin typeface="Times New Roman" panose="02020603050405020304" pitchFamily="18" charset="0"/>
              </a:defRPr>
            </a:lvl4pPr>
            <a:lvl5pPr marL="2057400" indent="-228600" defTabSz="769938">
              <a:defRPr sz="2400">
                <a:solidFill>
                  <a:schemeClr val="tx1"/>
                </a:solidFill>
                <a:latin typeface="Times New Roman" panose="02020603050405020304" pitchFamily="18" charset="0"/>
              </a:defRPr>
            </a:lvl5pPr>
            <a:lvl6pPr marL="2514600" indent="-228600" defTabSz="769938"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defTabSz="769938"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defTabSz="769938"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defTabSz="769938" eaLnBrk="0" fontAlgn="base" hangingPunct="0">
              <a:spcBef>
                <a:spcPct val="0"/>
              </a:spcBef>
              <a:spcAft>
                <a:spcPct val="0"/>
              </a:spcAft>
              <a:defRPr sz="2400">
                <a:solidFill>
                  <a:schemeClr val="tx1"/>
                </a:solidFill>
                <a:latin typeface="Times New Roman" panose="02020603050405020304" pitchFamily="18" charset="0"/>
              </a:defRPr>
            </a:lvl9pPr>
          </a:lstStyle>
          <a:p>
            <a:pPr marL="0" marR="0" lvl="0" indent="0" algn="r" defTabSz="769938" rtl="0" eaLnBrk="0" fontAlgn="base" latinLnBrk="0" hangingPunct="0">
              <a:lnSpc>
                <a:spcPct val="100000"/>
              </a:lnSpc>
              <a:spcBef>
                <a:spcPct val="0"/>
              </a:spcBef>
              <a:spcAft>
                <a:spcPct val="0"/>
              </a:spcAft>
              <a:buClrTx/>
              <a:buSzTx/>
              <a:buFontTx/>
              <a:buNone/>
              <a:tabLst/>
              <a:defRPr/>
            </a:pPr>
            <a:fld id="{E1CA8FD1-E7BC-0C4C-88EB-39A9019FFF1F}" type="slidenum">
              <a:rPr kumimoji="0" lang="hu-HU" altLang="hu-HU"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mn-cs"/>
              </a:rPr>
              <a:pPr marL="0" marR="0" lvl="0" indent="0" algn="r" defTabSz="769938" rtl="0" eaLnBrk="0" fontAlgn="base" latinLnBrk="0" hangingPunct="0">
                <a:lnSpc>
                  <a:spcPct val="100000"/>
                </a:lnSpc>
                <a:spcBef>
                  <a:spcPct val="0"/>
                </a:spcBef>
                <a:spcAft>
                  <a:spcPct val="0"/>
                </a:spcAft>
                <a:buClrTx/>
                <a:buSzTx/>
                <a:buFontTx/>
                <a:buNone/>
                <a:tabLst/>
                <a:defRPr/>
              </a:pPr>
              <a:t>14</a:t>
            </a:fld>
            <a:endParaRPr kumimoji="0" lang="hu-HU" altLang="hu-HU" sz="1200" b="0" i="0" u="none" strike="noStrike" kern="1200" cap="none" spc="0" normalizeH="0" baseline="0" noProof="0">
              <a:ln>
                <a:noFill/>
              </a:ln>
              <a:solidFill>
                <a:srgbClr val="000000"/>
              </a:solidFill>
              <a:effectLst/>
              <a:uLnTx/>
              <a:uFillTx/>
              <a:latin typeface="Times New Roman" panose="02020603050405020304" pitchFamily="18" charset="0"/>
              <a:ea typeface="+mn-ea"/>
              <a:cs typeface="+mn-cs"/>
            </a:endParaRPr>
          </a:p>
        </p:txBody>
      </p:sp>
      <p:sp>
        <p:nvSpPr>
          <p:cNvPr id="101378" name="Rectangle 2">
            <a:extLst>
              <a:ext uri="{FF2B5EF4-FFF2-40B4-BE49-F238E27FC236}">
                <a16:creationId xmlns:a16="http://schemas.microsoft.com/office/drawing/2014/main" id="{E7524A07-CDC9-124D-8BC8-625A12210648}"/>
              </a:ext>
            </a:extLst>
          </p:cNvPr>
          <p:cNvSpPr>
            <a:spLocks noGrp="1" noRot="1" noChangeAspect="1" noChangeArrowheads="1" noTextEdit="1"/>
          </p:cNvSpPr>
          <p:nvPr>
            <p:ph type="sldImg"/>
          </p:nvPr>
        </p:nvSpPr>
        <p:spPr>
          <a:xfrm>
            <a:off x="252413" y="871538"/>
            <a:ext cx="6164262" cy="3468687"/>
          </a:xfrm>
          <a:solidFill>
            <a:srgbClr val="FFFFFF"/>
          </a:solidFill>
          <a:ln/>
        </p:spPr>
      </p:sp>
      <p:sp>
        <p:nvSpPr>
          <p:cNvPr id="101379" name="Rectangle 3">
            <a:extLst>
              <a:ext uri="{FF2B5EF4-FFF2-40B4-BE49-F238E27FC236}">
                <a16:creationId xmlns:a16="http://schemas.microsoft.com/office/drawing/2014/main" id="{C8C3B64A-9059-9845-BA0A-018251E8778D}"/>
              </a:ext>
            </a:extLst>
          </p:cNvPr>
          <p:cNvSpPr>
            <a:spLocks noGrp="1" noChangeArrowheads="1"/>
          </p:cNvSpPr>
          <p:nvPr>
            <p:ph type="body" idx="1"/>
          </p:nvPr>
        </p:nvSpPr>
        <p:spPr>
          <a:xfrm>
            <a:off x="890588" y="4718050"/>
            <a:ext cx="4887912" cy="4176713"/>
          </a:xfrm>
          <a:solidFill>
            <a:srgbClr val="FFFFFF"/>
          </a:solidFill>
          <a:ln>
            <a:solidFill>
              <a:srgbClr val="000000"/>
            </a:solidFill>
          </a:ln>
        </p:spPr>
        <p:txBody>
          <a:bodyPr lIns="91168" tIns="45585" rIns="91168" bIns="45585"/>
          <a:lstStyle/>
          <a:p>
            <a:endParaRPr lang="de-DE" altLang="hu-HU" dirty="0"/>
          </a:p>
        </p:txBody>
      </p:sp>
    </p:spTree>
    <p:extLst>
      <p:ext uri="{BB962C8B-B14F-4D97-AF65-F5344CB8AC3E}">
        <p14:creationId xmlns:p14="http://schemas.microsoft.com/office/powerpoint/2010/main" val="188524065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7" name="Rectangle 5">
            <a:extLst>
              <a:ext uri="{FF2B5EF4-FFF2-40B4-BE49-F238E27FC236}">
                <a16:creationId xmlns:a16="http://schemas.microsoft.com/office/drawing/2014/main" id="{AA30FD21-E4EE-0641-9476-E1F850AE21D9}"/>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769938">
              <a:defRPr sz="2400">
                <a:solidFill>
                  <a:schemeClr val="tx1"/>
                </a:solidFill>
                <a:latin typeface="Times New Roman" panose="02020603050405020304" pitchFamily="18" charset="0"/>
              </a:defRPr>
            </a:lvl1pPr>
            <a:lvl2pPr marL="742950" indent="-285750" defTabSz="769938">
              <a:defRPr sz="2400">
                <a:solidFill>
                  <a:schemeClr val="tx1"/>
                </a:solidFill>
                <a:latin typeface="Times New Roman" panose="02020603050405020304" pitchFamily="18" charset="0"/>
              </a:defRPr>
            </a:lvl2pPr>
            <a:lvl3pPr marL="1143000" indent="-228600" defTabSz="769938">
              <a:defRPr sz="2400">
                <a:solidFill>
                  <a:schemeClr val="tx1"/>
                </a:solidFill>
                <a:latin typeface="Times New Roman" panose="02020603050405020304" pitchFamily="18" charset="0"/>
              </a:defRPr>
            </a:lvl3pPr>
            <a:lvl4pPr marL="1600200" indent="-228600" defTabSz="769938">
              <a:defRPr sz="2400">
                <a:solidFill>
                  <a:schemeClr val="tx1"/>
                </a:solidFill>
                <a:latin typeface="Times New Roman" panose="02020603050405020304" pitchFamily="18" charset="0"/>
              </a:defRPr>
            </a:lvl4pPr>
            <a:lvl5pPr marL="2057400" indent="-228600" defTabSz="769938">
              <a:defRPr sz="2400">
                <a:solidFill>
                  <a:schemeClr val="tx1"/>
                </a:solidFill>
                <a:latin typeface="Times New Roman" panose="02020603050405020304" pitchFamily="18" charset="0"/>
              </a:defRPr>
            </a:lvl5pPr>
            <a:lvl6pPr marL="2514600" indent="-228600" defTabSz="769938"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defTabSz="769938"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defTabSz="769938"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defTabSz="769938" eaLnBrk="0" fontAlgn="base" hangingPunct="0">
              <a:spcBef>
                <a:spcPct val="0"/>
              </a:spcBef>
              <a:spcAft>
                <a:spcPct val="0"/>
              </a:spcAft>
              <a:defRPr sz="2400">
                <a:solidFill>
                  <a:schemeClr val="tx1"/>
                </a:solidFill>
                <a:latin typeface="Times New Roman" panose="02020603050405020304" pitchFamily="18" charset="0"/>
              </a:defRPr>
            </a:lvl9pPr>
          </a:lstStyle>
          <a:p>
            <a:pPr marL="0" marR="0" lvl="0" indent="0" algn="r" defTabSz="769938" rtl="0" eaLnBrk="0" fontAlgn="base" latinLnBrk="0" hangingPunct="0">
              <a:lnSpc>
                <a:spcPct val="100000"/>
              </a:lnSpc>
              <a:spcBef>
                <a:spcPct val="0"/>
              </a:spcBef>
              <a:spcAft>
                <a:spcPct val="0"/>
              </a:spcAft>
              <a:buClrTx/>
              <a:buSzTx/>
              <a:buFontTx/>
              <a:buNone/>
              <a:tabLst/>
              <a:defRPr/>
            </a:pPr>
            <a:fld id="{E1CA8FD1-E7BC-0C4C-88EB-39A9019FFF1F}" type="slidenum">
              <a:rPr kumimoji="0" lang="hu-HU" altLang="hu-HU"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mn-cs"/>
              </a:rPr>
              <a:pPr marL="0" marR="0" lvl="0" indent="0" algn="r" defTabSz="769938" rtl="0" eaLnBrk="0" fontAlgn="base" latinLnBrk="0" hangingPunct="0">
                <a:lnSpc>
                  <a:spcPct val="100000"/>
                </a:lnSpc>
                <a:spcBef>
                  <a:spcPct val="0"/>
                </a:spcBef>
                <a:spcAft>
                  <a:spcPct val="0"/>
                </a:spcAft>
                <a:buClrTx/>
                <a:buSzTx/>
                <a:buFontTx/>
                <a:buNone/>
                <a:tabLst/>
                <a:defRPr/>
              </a:pPr>
              <a:t>15</a:t>
            </a:fld>
            <a:endParaRPr kumimoji="0" lang="hu-HU" altLang="hu-HU" sz="1200" b="0" i="0" u="none" strike="noStrike" kern="1200" cap="none" spc="0" normalizeH="0" baseline="0" noProof="0">
              <a:ln>
                <a:noFill/>
              </a:ln>
              <a:solidFill>
                <a:srgbClr val="000000"/>
              </a:solidFill>
              <a:effectLst/>
              <a:uLnTx/>
              <a:uFillTx/>
              <a:latin typeface="Times New Roman" panose="02020603050405020304" pitchFamily="18" charset="0"/>
              <a:ea typeface="+mn-ea"/>
              <a:cs typeface="+mn-cs"/>
            </a:endParaRPr>
          </a:p>
        </p:txBody>
      </p:sp>
      <p:sp>
        <p:nvSpPr>
          <p:cNvPr id="101378" name="Rectangle 2">
            <a:extLst>
              <a:ext uri="{FF2B5EF4-FFF2-40B4-BE49-F238E27FC236}">
                <a16:creationId xmlns:a16="http://schemas.microsoft.com/office/drawing/2014/main" id="{E7524A07-CDC9-124D-8BC8-625A12210648}"/>
              </a:ext>
            </a:extLst>
          </p:cNvPr>
          <p:cNvSpPr>
            <a:spLocks noGrp="1" noRot="1" noChangeAspect="1" noChangeArrowheads="1" noTextEdit="1"/>
          </p:cNvSpPr>
          <p:nvPr>
            <p:ph type="sldImg"/>
          </p:nvPr>
        </p:nvSpPr>
        <p:spPr>
          <a:xfrm>
            <a:off x="252413" y="871538"/>
            <a:ext cx="6164262" cy="3468687"/>
          </a:xfrm>
          <a:solidFill>
            <a:srgbClr val="FFFFFF"/>
          </a:solidFill>
          <a:ln/>
        </p:spPr>
      </p:sp>
      <p:sp>
        <p:nvSpPr>
          <p:cNvPr id="101379" name="Rectangle 3">
            <a:extLst>
              <a:ext uri="{FF2B5EF4-FFF2-40B4-BE49-F238E27FC236}">
                <a16:creationId xmlns:a16="http://schemas.microsoft.com/office/drawing/2014/main" id="{C8C3B64A-9059-9845-BA0A-018251E8778D}"/>
              </a:ext>
            </a:extLst>
          </p:cNvPr>
          <p:cNvSpPr>
            <a:spLocks noGrp="1" noChangeArrowheads="1"/>
          </p:cNvSpPr>
          <p:nvPr>
            <p:ph type="body" idx="1"/>
          </p:nvPr>
        </p:nvSpPr>
        <p:spPr>
          <a:xfrm>
            <a:off x="890588" y="4718050"/>
            <a:ext cx="4887912" cy="4176713"/>
          </a:xfrm>
          <a:solidFill>
            <a:srgbClr val="FFFFFF"/>
          </a:solidFill>
          <a:ln>
            <a:solidFill>
              <a:srgbClr val="000000"/>
            </a:solidFill>
          </a:ln>
        </p:spPr>
        <p:txBody>
          <a:bodyPr lIns="91168" tIns="45585" rIns="91168" bIns="45585"/>
          <a:lstStyle/>
          <a:p>
            <a:endParaRPr lang="de-DE" altLang="hu-HU" dirty="0"/>
          </a:p>
        </p:txBody>
      </p:sp>
    </p:spTree>
    <p:extLst>
      <p:ext uri="{BB962C8B-B14F-4D97-AF65-F5344CB8AC3E}">
        <p14:creationId xmlns:p14="http://schemas.microsoft.com/office/powerpoint/2010/main" val="4525246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7" name="Rectangle 5">
            <a:extLst>
              <a:ext uri="{FF2B5EF4-FFF2-40B4-BE49-F238E27FC236}">
                <a16:creationId xmlns:a16="http://schemas.microsoft.com/office/drawing/2014/main" id="{AA30FD21-E4EE-0641-9476-E1F850AE21D9}"/>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769938">
              <a:defRPr sz="2400">
                <a:solidFill>
                  <a:schemeClr val="tx1"/>
                </a:solidFill>
                <a:latin typeface="Times New Roman" panose="02020603050405020304" pitchFamily="18" charset="0"/>
              </a:defRPr>
            </a:lvl1pPr>
            <a:lvl2pPr marL="742950" indent="-285750" defTabSz="769938">
              <a:defRPr sz="2400">
                <a:solidFill>
                  <a:schemeClr val="tx1"/>
                </a:solidFill>
                <a:latin typeface="Times New Roman" panose="02020603050405020304" pitchFamily="18" charset="0"/>
              </a:defRPr>
            </a:lvl2pPr>
            <a:lvl3pPr marL="1143000" indent="-228600" defTabSz="769938">
              <a:defRPr sz="2400">
                <a:solidFill>
                  <a:schemeClr val="tx1"/>
                </a:solidFill>
                <a:latin typeface="Times New Roman" panose="02020603050405020304" pitchFamily="18" charset="0"/>
              </a:defRPr>
            </a:lvl3pPr>
            <a:lvl4pPr marL="1600200" indent="-228600" defTabSz="769938">
              <a:defRPr sz="2400">
                <a:solidFill>
                  <a:schemeClr val="tx1"/>
                </a:solidFill>
                <a:latin typeface="Times New Roman" panose="02020603050405020304" pitchFamily="18" charset="0"/>
              </a:defRPr>
            </a:lvl4pPr>
            <a:lvl5pPr marL="2057400" indent="-228600" defTabSz="769938">
              <a:defRPr sz="2400">
                <a:solidFill>
                  <a:schemeClr val="tx1"/>
                </a:solidFill>
                <a:latin typeface="Times New Roman" panose="02020603050405020304" pitchFamily="18" charset="0"/>
              </a:defRPr>
            </a:lvl5pPr>
            <a:lvl6pPr marL="2514600" indent="-228600" defTabSz="769938"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defTabSz="769938"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defTabSz="769938"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defTabSz="769938" eaLnBrk="0" fontAlgn="base" hangingPunct="0">
              <a:spcBef>
                <a:spcPct val="0"/>
              </a:spcBef>
              <a:spcAft>
                <a:spcPct val="0"/>
              </a:spcAft>
              <a:defRPr sz="2400">
                <a:solidFill>
                  <a:schemeClr val="tx1"/>
                </a:solidFill>
                <a:latin typeface="Times New Roman" panose="02020603050405020304" pitchFamily="18" charset="0"/>
              </a:defRPr>
            </a:lvl9pPr>
          </a:lstStyle>
          <a:p>
            <a:pPr marL="0" marR="0" lvl="0" indent="0" algn="r" defTabSz="769938" rtl="0" eaLnBrk="0" fontAlgn="base" latinLnBrk="0" hangingPunct="0">
              <a:lnSpc>
                <a:spcPct val="100000"/>
              </a:lnSpc>
              <a:spcBef>
                <a:spcPct val="0"/>
              </a:spcBef>
              <a:spcAft>
                <a:spcPct val="0"/>
              </a:spcAft>
              <a:buClrTx/>
              <a:buSzTx/>
              <a:buFontTx/>
              <a:buNone/>
              <a:tabLst/>
              <a:defRPr/>
            </a:pPr>
            <a:fld id="{E1CA8FD1-E7BC-0C4C-88EB-39A9019FFF1F}" type="slidenum">
              <a:rPr kumimoji="0" lang="hu-HU" altLang="hu-HU"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mn-cs"/>
              </a:rPr>
              <a:pPr marL="0" marR="0" lvl="0" indent="0" algn="r" defTabSz="769938" rtl="0" eaLnBrk="0" fontAlgn="base" latinLnBrk="0" hangingPunct="0">
                <a:lnSpc>
                  <a:spcPct val="100000"/>
                </a:lnSpc>
                <a:spcBef>
                  <a:spcPct val="0"/>
                </a:spcBef>
                <a:spcAft>
                  <a:spcPct val="0"/>
                </a:spcAft>
                <a:buClrTx/>
                <a:buSzTx/>
                <a:buFontTx/>
                <a:buNone/>
                <a:tabLst/>
                <a:defRPr/>
              </a:pPr>
              <a:t>16</a:t>
            </a:fld>
            <a:endParaRPr kumimoji="0" lang="hu-HU" altLang="hu-HU" sz="1200" b="0" i="0" u="none" strike="noStrike" kern="1200" cap="none" spc="0" normalizeH="0" baseline="0" noProof="0">
              <a:ln>
                <a:noFill/>
              </a:ln>
              <a:solidFill>
                <a:srgbClr val="000000"/>
              </a:solidFill>
              <a:effectLst/>
              <a:uLnTx/>
              <a:uFillTx/>
              <a:latin typeface="Times New Roman" panose="02020603050405020304" pitchFamily="18" charset="0"/>
              <a:ea typeface="+mn-ea"/>
              <a:cs typeface="+mn-cs"/>
            </a:endParaRPr>
          </a:p>
        </p:txBody>
      </p:sp>
      <p:sp>
        <p:nvSpPr>
          <p:cNvPr id="101378" name="Rectangle 2">
            <a:extLst>
              <a:ext uri="{FF2B5EF4-FFF2-40B4-BE49-F238E27FC236}">
                <a16:creationId xmlns:a16="http://schemas.microsoft.com/office/drawing/2014/main" id="{E7524A07-CDC9-124D-8BC8-625A12210648}"/>
              </a:ext>
            </a:extLst>
          </p:cNvPr>
          <p:cNvSpPr>
            <a:spLocks noGrp="1" noRot="1" noChangeAspect="1" noChangeArrowheads="1" noTextEdit="1"/>
          </p:cNvSpPr>
          <p:nvPr>
            <p:ph type="sldImg"/>
          </p:nvPr>
        </p:nvSpPr>
        <p:spPr>
          <a:xfrm>
            <a:off x="252413" y="871538"/>
            <a:ext cx="6164262" cy="3468687"/>
          </a:xfrm>
          <a:solidFill>
            <a:srgbClr val="FFFFFF"/>
          </a:solidFill>
          <a:ln/>
        </p:spPr>
      </p:sp>
      <p:sp>
        <p:nvSpPr>
          <p:cNvPr id="101379" name="Rectangle 3">
            <a:extLst>
              <a:ext uri="{FF2B5EF4-FFF2-40B4-BE49-F238E27FC236}">
                <a16:creationId xmlns:a16="http://schemas.microsoft.com/office/drawing/2014/main" id="{C8C3B64A-9059-9845-BA0A-018251E8778D}"/>
              </a:ext>
            </a:extLst>
          </p:cNvPr>
          <p:cNvSpPr>
            <a:spLocks noGrp="1" noChangeArrowheads="1"/>
          </p:cNvSpPr>
          <p:nvPr>
            <p:ph type="body" idx="1"/>
          </p:nvPr>
        </p:nvSpPr>
        <p:spPr>
          <a:xfrm>
            <a:off x="890588" y="4718050"/>
            <a:ext cx="4887912" cy="4176713"/>
          </a:xfrm>
          <a:solidFill>
            <a:srgbClr val="FFFFFF"/>
          </a:solidFill>
          <a:ln>
            <a:solidFill>
              <a:srgbClr val="000000"/>
            </a:solidFill>
          </a:ln>
        </p:spPr>
        <p:txBody>
          <a:bodyPr lIns="91168" tIns="45585" rIns="91168" bIns="45585"/>
          <a:lstStyle/>
          <a:p>
            <a:endParaRPr lang="de-DE" altLang="hu-HU" dirty="0"/>
          </a:p>
        </p:txBody>
      </p:sp>
    </p:spTree>
    <p:extLst>
      <p:ext uri="{BB962C8B-B14F-4D97-AF65-F5344CB8AC3E}">
        <p14:creationId xmlns:p14="http://schemas.microsoft.com/office/powerpoint/2010/main" val="416950035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7" name="Rectangle 5">
            <a:extLst>
              <a:ext uri="{FF2B5EF4-FFF2-40B4-BE49-F238E27FC236}">
                <a16:creationId xmlns:a16="http://schemas.microsoft.com/office/drawing/2014/main" id="{AA30FD21-E4EE-0641-9476-E1F850AE21D9}"/>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769938">
              <a:defRPr sz="2400">
                <a:solidFill>
                  <a:schemeClr val="tx1"/>
                </a:solidFill>
                <a:latin typeface="Times New Roman" panose="02020603050405020304" pitchFamily="18" charset="0"/>
              </a:defRPr>
            </a:lvl1pPr>
            <a:lvl2pPr marL="742950" indent="-285750" defTabSz="769938">
              <a:defRPr sz="2400">
                <a:solidFill>
                  <a:schemeClr val="tx1"/>
                </a:solidFill>
                <a:latin typeface="Times New Roman" panose="02020603050405020304" pitchFamily="18" charset="0"/>
              </a:defRPr>
            </a:lvl2pPr>
            <a:lvl3pPr marL="1143000" indent="-228600" defTabSz="769938">
              <a:defRPr sz="2400">
                <a:solidFill>
                  <a:schemeClr val="tx1"/>
                </a:solidFill>
                <a:latin typeface="Times New Roman" panose="02020603050405020304" pitchFamily="18" charset="0"/>
              </a:defRPr>
            </a:lvl3pPr>
            <a:lvl4pPr marL="1600200" indent="-228600" defTabSz="769938">
              <a:defRPr sz="2400">
                <a:solidFill>
                  <a:schemeClr val="tx1"/>
                </a:solidFill>
                <a:latin typeface="Times New Roman" panose="02020603050405020304" pitchFamily="18" charset="0"/>
              </a:defRPr>
            </a:lvl4pPr>
            <a:lvl5pPr marL="2057400" indent="-228600" defTabSz="769938">
              <a:defRPr sz="2400">
                <a:solidFill>
                  <a:schemeClr val="tx1"/>
                </a:solidFill>
                <a:latin typeface="Times New Roman" panose="02020603050405020304" pitchFamily="18" charset="0"/>
              </a:defRPr>
            </a:lvl5pPr>
            <a:lvl6pPr marL="2514600" indent="-228600" defTabSz="769938"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defTabSz="769938"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defTabSz="769938"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defTabSz="769938" eaLnBrk="0" fontAlgn="base" hangingPunct="0">
              <a:spcBef>
                <a:spcPct val="0"/>
              </a:spcBef>
              <a:spcAft>
                <a:spcPct val="0"/>
              </a:spcAft>
              <a:defRPr sz="2400">
                <a:solidFill>
                  <a:schemeClr val="tx1"/>
                </a:solidFill>
                <a:latin typeface="Times New Roman" panose="02020603050405020304" pitchFamily="18" charset="0"/>
              </a:defRPr>
            </a:lvl9pPr>
          </a:lstStyle>
          <a:p>
            <a:pPr marL="0" marR="0" lvl="0" indent="0" algn="r" defTabSz="769938" rtl="0" eaLnBrk="0" fontAlgn="base" latinLnBrk="0" hangingPunct="0">
              <a:lnSpc>
                <a:spcPct val="100000"/>
              </a:lnSpc>
              <a:spcBef>
                <a:spcPct val="0"/>
              </a:spcBef>
              <a:spcAft>
                <a:spcPct val="0"/>
              </a:spcAft>
              <a:buClrTx/>
              <a:buSzTx/>
              <a:buFontTx/>
              <a:buNone/>
              <a:tabLst/>
              <a:defRPr/>
            </a:pPr>
            <a:fld id="{E1CA8FD1-E7BC-0C4C-88EB-39A9019FFF1F}" type="slidenum">
              <a:rPr kumimoji="0" lang="hu-HU" altLang="hu-HU"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mn-cs"/>
              </a:rPr>
              <a:pPr marL="0" marR="0" lvl="0" indent="0" algn="r" defTabSz="769938" rtl="0" eaLnBrk="0" fontAlgn="base" latinLnBrk="0" hangingPunct="0">
                <a:lnSpc>
                  <a:spcPct val="100000"/>
                </a:lnSpc>
                <a:spcBef>
                  <a:spcPct val="0"/>
                </a:spcBef>
                <a:spcAft>
                  <a:spcPct val="0"/>
                </a:spcAft>
                <a:buClrTx/>
                <a:buSzTx/>
                <a:buFontTx/>
                <a:buNone/>
                <a:tabLst/>
                <a:defRPr/>
              </a:pPr>
              <a:t>17</a:t>
            </a:fld>
            <a:endParaRPr kumimoji="0" lang="hu-HU" altLang="hu-HU" sz="1200" b="0" i="0" u="none" strike="noStrike" kern="1200" cap="none" spc="0" normalizeH="0" baseline="0" noProof="0">
              <a:ln>
                <a:noFill/>
              </a:ln>
              <a:solidFill>
                <a:srgbClr val="000000"/>
              </a:solidFill>
              <a:effectLst/>
              <a:uLnTx/>
              <a:uFillTx/>
              <a:latin typeface="Times New Roman" panose="02020603050405020304" pitchFamily="18" charset="0"/>
              <a:ea typeface="+mn-ea"/>
              <a:cs typeface="+mn-cs"/>
            </a:endParaRPr>
          </a:p>
        </p:txBody>
      </p:sp>
      <p:sp>
        <p:nvSpPr>
          <p:cNvPr id="101378" name="Rectangle 2">
            <a:extLst>
              <a:ext uri="{FF2B5EF4-FFF2-40B4-BE49-F238E27FC236}">
                <a16:creationId xmlns:a16="http://schemas.microsoft.com/office/drawing/2014/main" id="{E7524A07-CDC9-124D-8BC8-625A12210648}"/>
              </a:ext>
            </a:extLst>
          </p:cNvPr>
          <p:cNvSpPr>
            <a:spLocks noGrp="1" noRot="1" noChangeAspect="1" noChangeArrowheads="1" noTextEdit="1"/>
          </p:cNvSpPr>
          <p:nvPr>
            <p:ph type="sldImg"/>
          </p:nvPr>
        </p:nvSpPr>
        <p:spPr>
          <a:xfrm>
            <a:off x="252413" y="871538"/>
            <a:ext cx="6164262" cy="3468687"/>
          </a:xfrm>
          <a:solidFill>
            <a:srgbClr val="FFFFFF"/>
          </a:solidFill>
          <a:ln/>
        </p:spPr>
      </p:sp>
      <p:sp>
        <p:nvSpPr>
          <p:cNvPr id="101379" name="Rectangle 3">
            <a:extLst>
              <a:ext uri="{FF2B5EF4-FFF2-40B4-BE49-F238E27FC236}">
                <a16:creationId xmlns:a16="http://schemas.microsoft.com/office/drawing/2014/main" id="{C8C3B64A-9059-9845-BA0A-018251E8778D}"/>
              </a:ext>
            </a:extLst>
          </p:cNvPr>
          <p:cNvSpPr>
            <a:spLocks noGrp="1" noChangeArrowheads="1"/>
          </p:cNvSpPr>
          <p:nvPr>
            <p:ph type="body" idx="1"/>
          </p:nvPr>
        </p:nvSpPr>
        <p:spPr>
          <a:xfrm>
            <a:off x="890588" y="4718050"/>
            <a:ext cx="4887912" cy="4176713"/>
          </a:xfrm>
          <a:solidFill>
            <a:srgbClr val="FFFFFF"/>
          </a:solidFill>
          <a:ln>
            <a:solidFill>
              <a:srgbClr val="000000"/>
            </a:solidFill>
          </a:ln>
        </p:spPr>
        <p:txBody>
          <a:bodyPr lIns="91168" tIns="45585" rIns="91168" bIns="45585"/>
          <a:lstStyle/>
          <a:p>
            <a:endParaRPr lang="de-DE" altLang="hu-HU"/>
          </a:p>
        </p:txBody>
      </p:sp>
    </p:spTree>
    <p:extLst>
      <p:ext uri="{BB962C8B-B14F-4D97-AF65-F5344CB8AC3E}">
        <p14:creationId xmlns:p14="http://schemas.microsoft.com/office/powerpoint/2010/main" val="116269089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7" name="Rectangle 5">
            <a:extLst>
              <a:ext uri="{FF2B5EF4-FFF2-40B4-BE49-F238E27FC236}">
                <a16:creationId xmlns:a16="http://schemas.microsoft.com/office/drawing/2014/main" id="{AA30FD21-E4EE-0641-9476-E1F850AE21D9}"/>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769938">
              <a:defRPr sz="2400">
                <a:solidFill>
                  <a:schemeClr val="tx1"/>
                </a:solidFill>
                <a:latin typeface="Times New Roman" panose="02020603050405020304" pitchFamily="18" charset="0"/>
              </a:defRPr>
            </a:lvl1pPr>
            <a:lvl2pPr marL="742950" indent="-285750" defTabSz="769938">
              <a:defRPr sz="2400">
                <a:solidFill>
                  <a:schemeClr val="tx1"/>
                </a:solidFill>
                <a:latin typeface="Times New Roman" panose="02020603050405020304" pitchFamily="18" charset="0"/>
              </a:defRPr>
            </a:lvl2pPr>
            <a:lvl3pPr marL="1143000" indent="-228600" defTabSz="769938">
              <a:defRPr sz="2400">
                <a:solidFill>
                  <a:schemeClr val="tx1"/>
                </a:solidFill>
                <a:latin typeface="Times New Roman" panose="02020603050405020304" pitchFamily="18" charset="0"/>
              </a:defRPr>
            </a:lvl3pPr>
            <a:lvl4pPr marL="1600200" indent="-228600" defTabSz="769938">
              <a:defRPr sz="2400">
                <a:solidFill>
                  <a:schemeClr val="tx1"/>
                </a:solidFill>
                <a:latin typeface="Times New Roman" panose="02020603050405020304" pitchFamily="18" charset="0"/>
              </a:defRPr>
            </a:lvl4pPr>
            <a:lvl5pPr marL="2057400" indent="-228600" defTabSz="769938">
              <a:defRPr sz="2400">
                <a:solidFill>
                  <a:schemeClr val="tx1"/>
                </a:solidFill>
                <a:latin typeface="Times New Roman" panose="02020603050405020304" pitchFamily="18" charset="0"/>
              </a:defRPr>
            </a:lvl5pPr>
            <a:lvl6pPr marL="2514600" indent="-228600" defTabSz="769938"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defTabSz="769938"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defTabSz="769938"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defTabSz="769938" eaLnBrk="0" fontAlgn="base" hangingPunct="0">
              <a:spcBef>
                <a:spcPct val="0"/>
              </a:spcBef>
              <a:spcAft>
                <a:spcPct val="0"/>
              </a:spcAft>
              <a:defRPr sz="2400">
                <a:solidFill>
                  <a:schemeClr val="tx1"/>
                </a:solidFill>
                <a:latin typeface="Times New Roman" panose="02020603050405020304" pitchFamily="18" charset="0"/>
              </a:defRPr>
            </a:lvl9pPr>
          </a:lstStyle>
          <a:p>
            <a:pPr marL="0" marR="0" lvl="0" indent="0" algn="r" defTabSz="769938" rtl="0" eaLnBrk="0" fontAlgn="base" latinLnBrk="0" hangingPunct="0">
              <a:lnSpc>
                <a:spcPct val="100000"/>
              </a:lnSpc>
              <a:spcBef>
                <a:spcPct val="0"/>
              </a:spcBef>
              <a:spcAft>
                <a:spcPct val="0"/>
              </a:spcAft>
              <a:buClrTx/>
              <a:buSzTx/>
              <a:buFontTx/>
              <a:buNone/>
              <a:tabLst/>
              <a:defRPr/>
            </a:pPr>
            <a:fld id="{E1CA8FD1-E7BC-0C4C-88EB-39A9019FFF1F}" type="slidenum">
              <a:rPr kumimoji="0" lang="hu-HU" altLang="hu-HU"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mn-cs"/>
              </a:rPr>
              <a:pPr marL="0" marR="0" lvl="0" indent="0" algn="r" defTabSz="769938" rtl="0" eaLnBrk="0" fontAlgn="base" latinLnBrk="0" hangingPunct="0">
                <a:lnSpc>
                  <a:spcPct val="100000"/>
                </a:lnSpc>
                <a:spcBef>
                  <a:spcPct val="0"/>
                </a:spcBef>
                <a:spcAft>
                  <a:spcPct val="0"/>
                </a:spcAft>
                <a:buClrTx/>
                <a:buSzTx/>
                <a:buFontTx/>
                <a:buNone/>
                <a:tabLst/>
                <a:defRPr/>
              </a:pPr>
              <a:t>2</a:t>
            </a:fld>
            <a:endParaRPr kumimoji="0" lang="hu-HU" altLang="hu-HU" sz="1200" b="0" i="0" u="none" strike="noStrike" kern="1200" cap="none" spc="0" normalizeH="0" baseline="0" noProof="0">
              <a:ln>
                <a:noFill/>
              </a:ln>
              <a:solidFill>
                <a:srgbClr val="000000"/>
              </a:solidFill>
              <a:effectLst/>
              <a:uLnTx/>
              <a:uFillTx/>
              <a:latin typeface="Times New Roman" panose="02020603050405020304" pitchFamily="18" charset="0"/>
              <a:ea typeface="+mn-ea"/>
              <a:cs typeface="+mn-cs"/>
            </a:endParaRPr>
          </a:p>
        </p:txBody>
      </p:sp>
      <p:sp>
        <p:nvSpPr>
          <p:cNvPr id="101378" name="Rectangle 2">
            <a:extLst>
              <a:ext uri="{FF2B5EF4-FFF2-40B4-BE49-F238E27FC236}">
                <a16:creationId xmlns:a16="http://schemas.microsoft.com/office/drawing/2014/main" id="{E7524A07-CDC9-124D-8BC8-625A12210648}"/>
              </a:ext>
            </a:extLst>
          </p:cNvPr>
          <p:cNvSpPr>
            <a:spLocks noGrp="1" noRot="1" noChangeAspect="1" noChangeArrowheads="1" noTextEdit="1"/>
          </p:cNvSpPr>
          <p:nvPr>
            <p:ph type="sldImg"/>
          </p:nvPr>
        </p:nvSpPr>
        <p:spPr>
          <a:xfrm>
            <a:off x="252413" y="871538"/>
            <a:ext cx="6164262" cy="3468687"/>
          </a:xfrm>
          <a:solidFill>
            <a:srgbClr val="FFFFFF"/>
          </a:solidFill>
          <a:ln/>
        </p:spPr>
      </p:sp>
      <p:sp>
        <p:nvSpPr>
          <p:cNvPr id="101379" name="Rectangle 3">
            <a:extLst>
              <a:ext uri="{FF2B5EF4-FFF2-40B4-BE49-F238E27FC236}">
                <a16:creationId xmlns:a16="http://schemas.microsoft.com/office/drawing/2014/main" id="{C8C3B64A-9059-9845-BA0A-018251E8778D}"/>
              </a:ext>
            </a:extLst>
          </p:cNvPr>
          <p:cNvSpPr>
            <a:spLocks noGrp="1" noChangeArrowheads="1"/>
          </p:cNvSpPr>
          <p:nvPr>
            <p:ph type="body" idx="1"/>
          </p:nvPr>
        </p:nvSpPr>
        <p:spPr>
          <a:xfrm>
            <a:off x="890588" y="4718050"/>
            <a:ext cx="4887912" cy="4176713"/>
          </a:xfrm>
          <a:solidFill>
            <a:srgbClr val="FFFFFF"/>
          </a:solidFill>
          <a:ln>
            <a:solidFill>
              <a:srgbClr val="000000"/>
            </a:solidFill>
          </a:ln>
        </p:spPr>
        <p:txBody>
          <a:bodyPr lIns="91168" tIns="45585" rIns="91168" bIns="45585"/>
          <a:lstStyle/>
          <a:p>
            <a:endParaRPr lang="de-DE" altLang="hu-HU" dirty="0"/>
          </a:p>
        </p:txBody>
      </p:sp>
    </p:spTree>
    <p:extLst>
      <p:ext uri="{BB962C8B-B14F-4D97-AF65-F5344CB8AC3E}">
        <p14:creationId xmlns:p14="http://schemas.microsoft.com/office/powerpoint/2010/main" val="263039448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977" name="Rectangle 5">
            <a:extLst>
              <a:ext uri="{FF2B5EF4-FFF2-40B4-BE49-F238E27FC236}">
                <a16:creationId xmlns:a16="http://schemas.microsoft.com/office/drawing/2014/main" id="{09C0DAD7-2E33-444C-B1A3-BD22841614E4}"/>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762000">
              <a:spcBef>
                <a:spcPct val="30000"/>
              </a:spcBef>
              <a:defRPr sz="1200">
                <a:solidFill>
                  <a:schemeClr val="tx1"/>
                </a:solidFill>
                <a:latin typeface="Times New Roman" panose="02020603050405020304" pitchFamily="18" charset="0"/>
              </a:defRPr>
            </a:lvl1pPr>
            <a:lvl2pPr marL="742950" indent="-285750" defTabSz="762000">
              <a:spcBef>
                <a:spcPct val="30000"/>
              </a:spcBef>
              <a:defRPr sz="1200">
                <a:solidFill>
                  <a:schemeClr val="tx1"/>
                </a:solidFill>
                <a:latin typeface="Times New Roman" panose="02020603050405020304" pitchFamily="18" charset="0"/>
              </a:defRPr>
            </a:lvl2pPr>
            <a:lvl3pPr marL="1143000" indent="-228600" defTabSz="762000">
              <a:spcBef>
                <a:spcPct val="30000"/>
              </a:spcBef>
              <a:defRPr sz="1200">
                <a:solidFill>
                  <a:schemeClr val="tx1"/>
                </a:solidFill>
                <a:latin typeface="Times New Roman" panose="02020603050405020304" pitchFamily="18" charset="0"/>
              </a:defRPr>
            </a:lvl3pPr>
            <a:lvl4pPr marL="1600200" indent="-228600" defTabSz="762000">
              <a:spcBef>
                <a:spcPct val="30000"/>
              </a:spcBef>
              <a:defRPr sz="1200">
                <a:solidFill>
                  <a:schemeClr val="tx1"/>
                </a:solidFill>
                <a:latin typeface="Times New Roman" panose="02020603050405020304" pitchFamily="18" charset="0"/>
              </a:defRPr>
            </a:lvl4pPr>
            <a:lvl5pPr marL="2057400" indent="-228600" defTabSz="762000">
              <a:spcBef>
                <a:spcPct val="30000"/>
              </a:spcBef>
              <a:defRPr sz="1200">
                <a:solidFill>
                  <a:schemeClr val="tx1"/>
                </a:solidFill>
                <a:latin typeface="Times New Roman" panose="02020603050405020304" pitchFamily="18" charset="0"/>
              </a:defRPr>
            </a:lvl5pPr>
            <a:lvl6pPr marL="2514600" indent="-228600" defTabSz="7620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7620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7620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762000" eaLnBrk="0" fontAlgn="base" hangingPunct="0">
              <a:spcBef>
                <a:spcPct val="30000"/>
              </a:spcBef>
              <a:spcAft>
                <a:spcPct val="0"/>
              </a:spcAft>
              <a:defRPr sz="1200">
                <a:solidFill>
                  <a:schemeClr val="tx1"/>
                </a:solidFill>
                <a:latin typeface="Times New Roman" panose="02020603050405020304" pitchFamily="18" charset="0"/>
              </a:defRPr>
            </a:lvl9pPr>
          </a:lstStyle>
          <a:p>
            <a:pPr marL="0" marR="0" lvl="0" indent="0" algn="r" defTabSz="762000" rtl="0" eaLnBrk="0" fontAlgn="base" latinLnBrk="0" hangingPunct="0">
              <a:lnSpc>
                <a:spcPct val="100000"/>
              </a:lnSpc>
              <a:spcBef>
                <a:spcPct val="0"/>
              </a:spcBef>
              <a:spcAft>
                <a:spcPct val="0"/>
              </a:spcAft>
              <a:buClrTx/>
              <a:buSzTx/>
              <a:buFontTx/>
              <a:buNone/>
              <a:tabLst/>
              <a:defRPr/>
            </a:pPr>
            <a:fld id="{751B1902-0A00-AB41-951A-DBC60ECF356E}" type="slidenum">
              <a:rPr kumimoji="0" lang="hu-HU" altLang="hu-HU" sz="10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mn-cs"/>
              </a:rPr>
              <a:pPr marL="0" marR="0" lvl="0" indent="0" algn="r" defTabSz="762000" rtl="0" eaLnBrk="0" fontAlgn="base" latinLnBrk="0" hangingPunct="0">
                <a:lnSpc>
                  <a:spcPct val="100000"/>
                </a:lnSpc>
                <a:spcBef>
                  <a:spcPct val="0"/>
                </a:spcBef>
                <a:spcAft>
                  <a:spcPct val="0"/>
                </a:spcAft>
                <a:buClrTx/>
                <a:buSzTx/>
                <a:buFontTx/>
                <a:buNone/>
                <a:tabLst/>
                <a:defRPr/>
              </a:pPr>
              <a:t>3</a:t>
            </a:fld>
            <a:endParaRPr kumimoji="0" lang="hu-HU" altLang="hu-HU" sz="1000" b="0" i="0" u="none" strike="noStrike" kern="1200" cap="none" spc="0" normalizeH="0" baseline="0" noProof="0">
              <a:ln>
                <a:noFill/>
              </a:ln>
              <a:solidFill>
                <a:srgbClr val="000000"/>
              </a:solidFill>
              <a:effectLst/>
              <a:uLnTx/>
              <a:uFillTx/>
              <a:latin typeface="Times New Roman" panose="02020603050405020304" pitchFamily="18" charset="0"/>
              <a:ea typeface="+mn-ea"/>
              <a:cs typeface="+mn-cs"/>
            </a:endParaRPr>
          </a:p>
        </p:txBody>
      </p:sp>
      <p:sp>
        <p:nvSpPr>
          <p:cNvPr id="126978" name="Rectangle 2">
            <a:extLst>
              <a:ext uri="{FF2B5EF4-FFF2-40B4-BE49-F238E27FC236}">
                <a16:creationId xmlns:a16="http://schemas.microsoft.com/office/drawing/2014/main" id="{610C6BA7-296B-5343-999A-509DCDC1803F}"/>
              </a:ext>
            </a:extLst>
          </p:cNvPr>
          <p:cNvSpPr>
            <a:spLocks noGrp="1" noRot="1" noChangeAspect="1" noChangeArrowheads="1" noTextEdit="1"/>
          </p:cNvSpPr>
          <p:nvPr>
            <p:ph type="sldImg"/>
          </p:nvPr>
        </p:nvSpPr>
        <p:spPr>
          <a:xfrm>
            <a:off x="66675" y="731838"/>
            <a:ext cx="6507163" cy="3660775"/>
          </a:xfrm>
          <a:solidFill>
            <a:srgbClr val="FFFFFF"/>
          </a:solidFill>
          <a:ln/>
        </p:spPr>
      </p:sp>
      <p:sp>
        <p:nvSpPr>
          <p:cNvPr id="126979" name="Rectangle 3">
            <a:extLst>
              <a:ext uri="{FF2B5EF4-FFF2-40B4-BE49-F238E27FC236}">
                <a16:creationId xmlns:a16="http://schemas.microsoft.com/office/drawing/2014/main" id="{8D568C78-3135-A641-B8F0-7A24988EDC72}"/>
              </a:ext>
            </a:extLst>
          </p:cNvPr>
          <p:cNvSpPr>
            <a:spLocks noGrp="1" noChangeArrowheads="1"/>
          </p:cNvSpPr>
          <p:nvPr>
            <p:ph type="body" idx="1"/>
          </p:nvPr>
        </p:nvSpPr>
        <p:spPr>
          <a:xfrm>
            <a:off x="885825" y="4635500"/>
            <a:ext cx="4867275" cy="4392613"/>
          </a:xfrm>
          <a:solidFill>
            <a:srgbClr val="FFFFFF"/>
          </a:solidFill>
          <a:ln>
            <a:solidFill>
              <a:srgbClr val="000000"/>
            </a:solidFill>
          </a:ln>
        </p:spPr>
        <p:txBody>
          <a:bodyPr/>
          <a:lstStyle/>
          <a:p>
            <a:endParaRPr lang="en-GB" altLang="hu-HU"/>
          </a:p>
        </p:txBody>
      </p:sp>
    </p:spTree>
    <p:extLst>
      <p:ext uri="{BB962C8B-B14F-4D97-AF65-F5344CB8AC3E}">
        <p14:creationId xmlns:p14="http://schemas.microsoft.com/office/powerpoint/2010/main" val="32222637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7" name="Rectangle 5">
            <a:extLst>
              <a:ext uri="{FF2B5EF4-FFF2-40B4-BE49-F238E27FC236}">
                <a16:creationId xmlns:a16="http://schemas.microsoft.com/office/drawing/2014/main" id="{AA30FD21-E4EE-0641-9476-E1F850AE21D9}"/>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769938">
              <a:defRPr sz="2400">
                <a:solidFill>
                  <a:schemeClr val="tx1"/>
                </a:solidFill>
                <a:latin typeface="Times New Roman" panose="02020603050405020304" pitchFamily="18" charset="0"/>
              </a:defRPr>
            </a:lvl1pPr>
            <a:lvl2pPr marL="742950" indent="-285750" defTabSz="769938">
              <a:defRPr sz="2400">
                <a:solidFill>
                  <a:schemeClr val="tx1"/>
                </a:solidFill>
                <a:latin typeface="Times New Roman" panose="02020603050405020304" pitchFamily="18" charset="0"/>
              </a:defRPr>
            </a:lvl2pPr>
            <a:lvl3pPr marL="1143000" indent="-228600" defTabSz="769938">
              <a:defRPr sz="2400">
                <a:solidFill>
                  <a:schemeClr val="tx1"/>
                </a:solidFill>
                <a:latin typeface="Times New Roman" panose="02020603050405020304" pitchFamily="18" charset="0"/>
              </a:defRPr>
            </a:lvl3pPr>
            <a:lvl4pPr marL="1600200" indent="-228600" defTabSz="769938">
              <a:defRPr sz="2400">
                <a:solidFill>
                  <a:schemeClr val="tx1"/>
                </a:solidFill>
                <a:latin typeface="Times New Roman" panose="02020603050405020304" pitchFamily="18" charset="0"/>
              </a:defRPr>
            </a:lvl4pPr>
            <a:lvl5pPr marL="2057400" indent="-228600" defTabSz="769938">
              <a:defRPr sz="2400">
                <a:solidFill>
                  <a:schemeClr val="tx1"/>
                </a:solidFill>
                <a:latin typeface="Times New Roman" panose="02020603050405020304" pitchFamily="18" charset="0"/>
              </a:defRPr>
            </a:lvl5pPr>
            <a:lvl6pPr marL="2514600" indent="-228600" defTabSz="769938"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defTabSz="769938"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defTabSz="769938"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defTabSz="769938" eaLnBrk="0" fontAlgn="base" hangingPunct="0">
              <a:spcBef>
                <a:spcPct val="0"/>
              </a:spcBef>
              <a:spcAft>
                <a:spcPct val="0"/>
              </a:spcAft>
              <a:defRPr sz="2400">
                <a:solidFill>
                  <a:schemeClr val="tx1"/>
                </a:solidFill>
                <a:latin typeface="Times New Roman" panose="02020603050405020304" pitchFamily="18" charset="0"/>
              </a:defRPr>
            </a:lvl9pPr>
          </a:lstStyle>
          <a:p>
            <a:pPr marL="0" marR="0" lvl="0" indent="0" algn="r" defTabSz="769938" rtl="0" eaLnBrk="0" fontAlgn="base" latinLnBrk="0" hangingPunct="0">
              <a:lnSpc>
                <a:spcPct val="100000"/>
              </a:lnSpc>
              <a:spcBef>
                <a:spcPct val="0"/>
              </a:spcBef>
              <a:spcAft>
                <a:spcPct val="0"/>
              </a:spcAft>
              <a:buClrTx/>
              <a:buSzTx/>
              <a:buFontTx/>
              <a:buNone/>
              <a:tabLst/>
              <a:defRPr/>
            </a:pPr>
            <a:fld id="{E1CA8FD1-E7BC-0C4C-88EB-39A9019FFF1F}" type="slidenum">
              <a:rPr kumimoji="0" lang="hu-HU" altLang="hu-HU"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mn-cs"/>
              </a:rPr>
              <a:pPr marL="0" marR="0" lvl="0" indent="0" algn="r" defTabSz="769938" rtl="0" eaLnBrk="0" fontAlgn="base" latinLnBrk="0" hangingPunct="0">
                <a:lnSpc>
                  <a:spcPct val="100000"/>
                </a:lnSpc>
                <a:spcBef>
                  <a:spcPct val="0"/>
                </a:spcBef>
                <a:spcAft>
                  <a:spcPct val="0"/>
                </a:spcAft>
                <a:buClrTx/>
                <a:buSzTx/>
                <a:buFontTx/>
                <a:buNone/>
                <a:tabLst/>
                <a:defRPr/>
              </a:pPr>
              <a:t>4</a:t>
            </a:fld>
            <a:endParaRPr kumimoji="0" lang="hu-HU" altLang="hu-HU" sz="1200" b="0" i="0" u="none" strike="noStrike" kern="1200" cap="none" spc="0" normalizeH="0" baseline="0" noProof="0">
              <a:ln>
                <a:noFill/>
              </a:ln>
              <a:solidFill>
                <a:srgbClr val="000000"/>
              </a:solidFill>
              <a:effectLst/>
              <a:uLnTx/>
              <a:uFillTx/>
              <a:latin typeface="Times New Roman" panose="02020603050405020304" pitchFamily="18" charset="0"/>
              <a:ea typeface="+mn-ea"/>
              <a:cs typeface="+mn-cs"/>
            </a:endParaRPr>
          </a:p>
        </p:txBody>
      </p:sp>
      <p:sp>
        <p:nvSpPr>
          <p:cNvPr id="101378" name="Rectangle 2">
            <a:extLst>
              <a:ext uri="{FF2B5EF4-FFF2-40B4-BE49-F238E27FC236}">
                <a16:creationId xmlns:a16="http://schemas.microsoft.com/office/drawing/2014/main" id="{E7524A07-CDC9-124D-8BC8-625A12210648}"/>
              </a:ext>
            </a:extLst>
          </p:cNvPr>
          <p:cNvSpPr>
            <a:spLocks noGrp="1" noRot="1" noChangeAspect="1" noChangeArrowheads="1" noTextEdit="1"/>
          </p:cNvSpPr>
          <p:nvPr>
            <p:ph type="sldImg"/>
          </p:nvPr>
        </p:nvSpPr>
        <p:spPr>
          <a:xfrm>
            <a:off x="252413" y="871538"/>
            <a:ext cx="6164262" cy="3468687"/>
          </a:xfrm>
          <a:solidFill>
            <a:srgbClr val="FFFFFF"/>
          </a:solidFill>
          <a:ln/>
        </p:spPr>
      </p:sp>
      <p:sp>
        <p:nvSpPr>
          <p:cNvPr id="101379" name="Rectangle 3">
            <a:extLst>
              <a:ext uri="{FF2B5EF4-FFF2-40B4-BE49-F238E27FC236}">
                <a16:creationId xmlns:a16="http://schemas.microsoft.com/office/drawing/2014/main" id="{C8C3B64A-9059-9845-BA0A-018251E8778D}"/>
              </a:ext>
            </a:extLst>
          </p:cNvPr>
          <p:cNvSpPr>
            <a:spLocks noGrp="1" noChangeArrowheads="1"/>
          </p:cNvSpPr>
          <p:nvPr>
            <p:ph type="body" idx="1"/>
          </p:nvPr>
        </p:nvSpPr>
        <p:spPr>
          <a:xfrm>
            <a:off x="890588" y="4718050"/>
            <a:ext cx="4887912" cy="4176713"/>
          </a:xfrm>
          <a:solidFill>
            <a:srgbClr val="FFFFFF"/>
          </a:solidFill>
          <a:ln>
            <a:solidFill>
              <a:srgbClr val="000000"/>
            </a:solidFill>
          </a:ln>
        </p:spPr>
        <p:txBody>
          <a:bodyPr lIns="91168" tIns="45585" rIns="91168" bIns="45585"/>
          <a:lstStyle/>
          <a:p>
            <a:endParaRPr lang="de-DE" altLang="hu-HU"/>
          </a:p>
        </p:txBody>
      </p:sp>
    </p:spTree>
    <p:extLst>
      <p:ext uri="{BB962C8B-B14F-4D97-AF65-F5344CB8AC3E}">
        <p14:creationId xmlns:p14="http://schemas.microsoft.com/office/powerpoint/2010/main" val="397991311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7" name="Rectangle 5">
            <a:extLst>
              <a:ext uri="{FF2B5EF4-FFF2-40B4-BE49-F238E27FC236}">
                <a16:creationId xmlns:a16="http://schemas.microsoft.com/office/drawing/2014/main" id="{AA30FD21-E4EE-0641-9476-E1F850AE21D9}"/>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769938">
              <a:defRPr sz="2400">
                <a:solidFill>
                  <a:schemeClr val="tx1"/>
                </a:solidFill>
                <a:latin typeface="Times New Roman" panose="02020603050405020304" pitchFamily="18" charset="0"/>
              </a:defRPr>
            </a:lvl1pPr>
            <a:lvl2pPr marL="742950" indent="-285750" defTabSz="769938">
              <a:defRPr sz="2400">
                <a:solidFill>
                  <a:schemeClr val="tx1"/>
                </a:solidFill>
                <a:latin typeface="Times New Roman" panose="02020603050405020304" pitchFamily="18" charset="0"/>
              </a:defRPr>
            </a:lvl2pPr>
            <a:lvl3pPr marL="1143000" indent="-228600" defTabSz="769938">
              <a:defRPr sz="2400">
                <a:solidFill>
                  <a:schemeClr val="tx1"/>
                </a:solidFill>
                <a:latin typeface="Times New Roman" panose="02020603050405020304" pitchFamily="18" charset="0"/>
              </a:defRPr>
            </a:lvl3pPr>
            <a:lvl4pPr marL="1600200" indent="-228600" defTabSz="769938">
              <a:defRPr sz="2400">
                <a:solidFill>
                  <a:schemeClr val="tx1"/>
                </a:solidFill>
                <a:latin typeface="Times New Roman" panose="02020603050405020304" pitchFamily="18" charset="0"/>
              </a:defRPr>
            </a:lvl4pPr>
            <a:lvl5pPr marL="2057400" indent="-228600" defTabSz="769938">
              <a:defRPr sz="2400">
                <a:solidFill>
                  <a:schemeClr val="tx1"/>
                </a:solidFill>
                <a:latin typeface="Times New Roman" panose="02020603050405020304" pitchFamily="18" charset="0"/>
              </a:defRPr>
            </a:lvl5pPr>
            <a:lvl6pPr marL="2514600" indent="-228600" defTabSz="769938"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defTabSz="769938"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defTabSz="769938"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defTabSz="769938" eaLnBrk="0" fontAlgn="base" hangingPunct="0">
              <a:spcBef>
                <a:spcPct val="0"/>
              </a:spcBef>
              <a:spcAft>
                <a:spcPct val="0"/>
              </a:spcAft>
              <a:defRPr sz="2400">
                <a:solidFill>
                  <a:schemeClr val="tx1"/>
                </a:solidFill>
                <a:latin typeface="Times New Roman" panose="02020603050405020304" pitchFamily="18" charset="0"/>
              </a:defRPr>
            </a:lvl9pPr>
          </a:lstStyle>
          <a:p>
            <a:pPr marL="0" marR="0" lvl="0" indent="0" algn="r" defTabSz="769938" rtl="0" eaLnBrk="0" fontAlgn="base" latinLnBrk="0" hangingPunct="0">
              <a:lnSpc>
                <a:spcPct val="100000"/>
              </a:lnSpc>
              <a:spcBef>
                <a:spcPct val="0"/>
              </a:spcBef>
              <a:spcAft>
                <a:spcPct val="0"/>
              </a:spcAft>
              <a:buClrTx/>
              <a:buSzTx/>
              <a:buFontTx/>
              <a:buNone/>
              <a:tabLst/>
              <a:defRPr/>
            </a:pPr>
            <a:fld id="{E1CA8FD1-E7BC-0C4C-88EB-39A9019FFF1F}" type="slidenum">
              <a:rPr kumimoji="0" lang="hu-HU" altLang="hu-HU"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mn-cs"/>
              </a:rPr>
              <a:pPr marL="0" marR="0" lvl="0" indent="0" algn="r" defTabSz="769938" rtl="0" eaLnBrk="0" fontAlgn="base" latinLnBrk="0" hangingPunct="0">
                <a:lnSpc>
                  <a:spcPct val="100000"/>
                </a:lnSpc>
                <a:spcBef>
                  <a:spcPct val="0"/>
                </a:spcBef>
                <a:spcAft>
                  <a:spcPct val="0"/>
                </a:spcAft>
                <a:buClrTx/>
                <a:buSzTx/>
                <a:buFontTx/>
                <a:buNone/>
                <a:tabLst/>
                <a:defRPr/>
              </a:pPr>
              <a:t>5</a:t>
            </a:fld>
            <a:endParaRPr kumimoji="0" lang="hu-HU" altLang="hu-HU" sz="1200" b="0" i="0" u="none" strike="noStrike" kern="1200" cap="none" spc="0" normalizeH="0" baseline="0" noProof="0">
              <a:ln>
                <a:noFill/>
              </a:ln>
              <a:solidFill>
                <a:srgbClr val="000000"/>
              </a:solidFill>
              <a:effectLst/>
              <a:uLnTx/>
              <a:uFillTx/>
              <a:latin typeface="Times New Roman" panose="02020603050405020304" pitchFamily="18" charset="0"/>
              <a:ea typeface="+mn-ea"/>
              <a:cs typeface="+mn-cs"/>
            </a:endParaRPr>
          </a:p>
        </p:txBody>
      </p:sp>
      <p:sp>
        <p:nvSpPr>
          <p:cNvPr id="101378" name="Rectangle 2">
            <a:extLst>
              <a:ext uri="{FF2B5EF4-FFF2-40B4-BE49-F238E27FC236}">
                <a16:creationId xmlns:a16="http://schemas.microsoft.com/office/drawing/2014/main" id="{E7524A07-CDC9-124D-8BC8-625A12210648}"/>
              </a:ext>
            </a:extLst>
          </p:cNvPr>
          <p:cNvSpPr>
            <a:spLocks noGrp="1" noRot="1" noChangeAspect="1" noChangeArrowheads="1" noTextEdit="1"/>
          </p:cNvSpPr>
          <p:nvPr>
            <p:ph type="sldImg"/>
          </p:nvPr>
        </p:nvSpPr>
        <p:spPr>
          <a:xfrm>
            <a:off x="252413" y="871538"/>
            <a:ext cx="6164262" cy="3468687"/>
          </a:xfrm>
          <a:solidFill>
            <a:srgbClr val="FFFFFF"/>
          </a:solidFill>
          <a:ln/>
        </p:spPr>
      </p:sp>
      <p:sp>
        <p:nvSpPr>
          <p:cNvPr id="101379" name="Rectangle 3">
            <a:extLst>
              <a:ext uri="{FF2B5EF4-FFF2-40B4-BE49-F238E27FC236}">
                <a16:creationId xmlns:a16="http://schemas.microsoft.com/office/drawing/2014/main" id="{C8C3B64A-9059-9845-BA0A-018251E8778D}"/>
              </a:ext>
            </a:extLst>
          </p:cNvPr>
          <p:cNvSpPr>
            <a:spLocks noGrp="1" noChangeArrowheads="1"/>
          </p:cNvSpPr>
          <p:nvPr>
            <p:ph type="body" idx="1"/>
          </p:nvPr>
        </p:nvSpPr>
        <p:spPr>
          <a:xfrm>
            <a:off x="890588" y="4718050"/>
            <a:ext cx="4887912" cy="4176713"/>
          </a:xfrm>
          <a:solidFill>
            <a:srgbClr val="FFFFFF"/>
          </a:solidFill>
          <a:ln>
            <a:solidFill>
              <a:srgbClr val="000000"/>
            </a:solidFill>
          </a:ln>
        </p:spPr>
        <p:txBody>
          <a:bodyPr lIns="91168" tIns="45585" rIns="91168" bIns="45585"/>
          <a:lstStyle/>
          <a:p>
            <a:endParaRPr lang="de-DE" altLang="hu-HU" dirty="0"/>
          </a:p>
        </p:txBody>
      </p:sp>
    </p:spTree>
    <p:extLst>
      <p:ext uri="{BB962C8B-B14F-4D97-AF65-F5344CB8AC3E}">
        <p14:creationId xmlns:p14="http://schemas.microsoft.com/office/powerpoint/2010/main" val="132154546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7" name="Rectangle 5">
            <a:extLst>
              <a:ext uri="{FF2B5EF4-FFF2-40B4-BE49-F238E27FC236}">
                <a16:creationId xmlns:a16="http://schemas.microsoft.com/office/drawing/2014/main" id="{AA30FD21-E4EE-0641-9476-E1F850AE21D9}"/>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769938">
              <a:defRPr sz="2400">
                <a:solidFill>
                  <a:schemeClr val="tx1"/>
                </a:solidFill>
                <a:latin typeface="Times New Roman" panose="02020603050405020304" pitchFamily="18" charset="0"/>
              </a:defRPr>
            </a:lvl1pPr>
            <a:lvl2pPr marL="742950" indent="-285750" defTabSz="769938">
              <a:defRPr sz="2400">
                <a:solidFill>
                  <a:schemeClr val="tx1"/>
                </a:solidFill>
                <a:latin typeface="Times New Roman" panose="02020603050405020304" pitchFamily="18" charset="0"/>
              </a:defRPr>
            </a:lvl2pPr>
            <a:lvl3pPr marL="1143000" indent="-228600" defTabSz="769938">
              <a:defRPr sz="2400">
                <a:solidFill>
                  <a:schemeClr val="tx1"/>
                </a:solidFill>
                <a:latin typeface="Times New Roman" panose="02020603050405020304" pitchFamily="18" charset="0"/>
              </a:defRPr>
            </a:lvl3pPr>
            <a:lvl4pPr marL="1600200" indent="-228600" defTabSz="769938">
              <a:defRPr sz="2400">
                <a:solidFill>
                  <a:schemeClr val="tx1"/>
                </a:solidFill>
                <a:latin typeface="Times New Roman" panose="02020603050405020304" pitchFamily="18" charset="0"/>
              </a:defRPr>
            </a:lvl4pPr>
            <a:lvl5pPr marL="2057400" indent="-228600" defTabSz="769938">
              <a:defRPr sz="2400">
                <a:solidFill>
                  <a:schemeClr val="tx1"/>
                </a:solidFill>
                <a:latin typeface="Times New Roman" panose="02020603050405020304" pitchFamily="18" charset="0"/>
              </a:defRPr>
            </a:lvl5pPr>
            <a:lvl6pPr marL="2514600" indent="-228600" defTabSz="769938"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defTabSz="769938"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defTabSz="769938"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defTabSz="769938" eaLnBrk="0" fontAlgn="base" hangingPunct="0">
              <a:spcBef>
                <a:spcPct val="0"/>
              </a:spcBef>
              <a:spcAft>
                <a:spcPct val="0"/>
              </a:spcAft>
              <a:defRPr sz="2400">
                <a:solidFill>
                  <a:schemeClr val="tx1"/>
                </a:solidFill>
                <a:latin typeface="Times New Roman" panose="02020603050405020304" pitchFamily="18" charset="0"/>
              </a:defRPr>
            </a:lvl9pPr>
          </a:lstStyle>
          <a:p>
            <a:pPr marL="0" marR="0" lvl="0" indent="0" algn="r" defTabSz="769938" rtl="0" eaLnBrk="0" fontAlgn="base" latinLnBrk="0" hangingPunct="0">
              <a:lnSpc>
                <a:spcPct val="100000"/>
              </a:lnSpc>
              <a:spcBef>
                <a:spcPct val="0"/>
              </a:spcBef>
              <a:spcAft>
                <a:spcPct val="0"/>
              </a:spcAft>
              <a:buClrTx/>
              <a:buSzTx/>
              <a:buFontTx/>
              <a:buNone/>
              <a:tabLst/>
              <a:defRPr/>
            </a:pPr>
            <a:fld id="{E1CA8FD1-E7BC-0C4C-88EB-39A9019FFF1F}" type="slidenum">
              <a:rPr kumimoji="0" lang="hu-HU" altLang="hu-HU"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mn-cs"/>
              </a:rPr>
              <a:pPr marL="0" marR="0" lvl="0" indent="0" algn="r" defTabSz="769938" rtl="0" eaLnBrk="0" fontAlgn="base" latinLnBrk="0" hangingPunct="0">
                <a:lnSpc>
                  <a:spcPct val="100000"/>
                </a:lnSpc>
                <a:spcBef>
                  <a:spcPct val="0"/>
                </a:spcBef>
                <a:spcAft>
                  <a:spcPct val="0"/>
                </a:spcAft>
                <a:buClrTx/>
                <a:buSzTx/>
                <a:buFontTx/>
                <a:buNone/>
                <a:tabLst/>
                <a:defRPr/>
              </a:pPr>
              <a:t>6</a:t>
            </a:fld>
            <a:endParaRPr kumimoji="0" lang="hu-HU" altLang="hu-HU" sz="1200" b="0" i="0" u="none" strike="noStrike" kern="1200" cap="none" spc="0" normalizeH="0" baseline="0" noProof="0">
              <a:ln>
                <a:noFill/>
              </a:ln>
              <a:solidFill>
                <a:srgbClr val="000000"/>
              </a:solidFill>
              <a:effectLst/>
              <a:uLnTx/>
              <a:uFillTx/>
              <a:latin typeface="Times New Roman" panose="02020603050405020304" pitchFamily="18" charset="0"/>
              <a:ea typeface="+mn-ea"/>
              <a:cs typeface="+mn-cs"/>
            </a:endParaRPr>
          </a:p>
        </p:txBody>
      </p:sp>
      <p:sp>
        <p:nvSpPr>
          <p:cNvPr id="101378" name="Rectangle 2">
            <a:extLst>
              <a:ext uri="{FF2B5EF4-FFF2-40B4-BE49-F238E27FC236}">
                <a16:creationId xmlns:a16="http://schemas.microsoft.com/office/drawing/2014/main" id="{E7524A07-CDC9-124D-8BC8-625A12210648}"/>
              </a:ext>
            </a:extLst>
          </p:cNvPr>
          <p:cNvSpPr>
            <a:spLocks noGrp="1" noRot="1" noChangeAspect="1" noChangeArrowheads="1" noTextEdit="1"/>
          </p:cNvSpPr>
          <p:nvPr>
            <p:ph type="sldImg"/>
          </p:nvPr>
        </p:nvSpPr>
        <p:spPr>
          <a:xfrm>
            <a:off x="252413" y="871538"/>
            <a:ext cx="6164262" cy="3468687"/>
          </a:xfrm>
          <a:solidFill>
            <a:srgbClr val="FFFFFF"/>
          </a:solidFill>
          <a:ln/>
        </p:spPr>
      </p:sp>
      <p:sp>
        <p:nvSpPr>
          <p:cNvPr id="101379" name="Rectangle 3">
            <a:extLst>
              <a:ext uri="{FF2B5EF4-FFF2-40B4-BE49-F238E27FC236}">
                <a16:creationId xmlns:a16="http://schemas.microsoft.com/office/drawing/2014/main" id="{C8C3B64A-9059-9845-BA0A-018251E8778D}"/>
              </a:ext>
            </a:extLst>
          </p:cNvPr>
          <p:cNvSpPr>
            <a:spLocks noGrp="1" noChangeArrowheads="1"/>
          </p:cNvSpPr>
          <p:nvPr>
            <p:ph type="body" idx="1"/>
          </p:nvPr>
        </p:nvSpPr>
        <p:spPr>
          <a:xfrm>
            <a:off x="890588" y="4718050"/>
            <a:ext cx="4887912" cy="4176713"/>
          </a:xfrm>
          <a:solidFill>
            <a:srgbClr val="FFFFFF"/>
          </a:solidFill>
          <a:ln>
            <a:solidFill>
              <a:srgbClr val="000000"/>
            </a:solidFill>
          </a:ln>
        </p:spPr>
        <p:txBody>
          <a:bodyPr lIns="91168" tIns="45585" rIns="91168" bIns="45585"/>
          <a:lstStyle/>
          <a:p>
            <a:endParaRPr lang="de-DE" altLang="hu-HU" dirty="0"/>
          </a:p>
        </p:txBody>
      </p:sp>
    </p:spTree>
    <p:extLst>
      <p:ext uri="{BB962C8B-B14F-4D97-AF65-F5344CB8AC3E}">
        <p14:creationId xmlns:p14="http://schemas.microsoft.com/office/powerpoint/2010/main" val="197016412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7" name="Rectangle 5">
            <a:extLst>
              <a:ext uri="{FF2B5EF4-FFF2-40B4-BE49-F238E27FC236}">
                <a16:creationId xmlns:a16="http://schemas.microsoft.com/office/drawing/2014/main" id="{AA30FD21-E4EE-0641-9476-E1F850AE21D9}"/>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769938">
              <a:defRPr sz="2400">
                <a:solidFill>
                  <a:schemeClr val="tx1"/>
                </a:solidFill>
                <a:latin typeface="Times New Roman" panose="02020603050405020304" pitchFamily="18" charset="0"/>
              </a:defRPr>
            </a:lvl1pPr>
            <a:lvl2pPr marL="742950" indent="-285750" defTabSz="769938">
              <a:defRPr sz="2400">
                <a:solidFill>
                  <a:schemeClr val="tx1"/>
                </a:solidFill>
                <a:latin typeface="Times New Roman" panose="02020603050405020304" pitchFamily="18" charset="0"/>
              </a:defRPr>
            </a:lvl2pPr>
            <a:lvl3pPr marL="1143000" indent="-228600" defTabSz="769938">
              <a:defRPr sz="2400">
                <a:solidFill>
                  <a:schemeClr val="tx1"/>
                </a:solidFill>
                <a:latin typeface="Times New Roman" panose="02020603050405020304" pitchFamily="18" charset="0"/>
              </a:defRPr>
            </a:lvl3pPr>
            <a:lvl4pPr marL="1600200" indent="-228600" defTabSz="769938">
              <a:defRPr sz="2400">
                <a:solidFill>
                  <a:schemeClr val="tx1"/>
                </a:solidFill>
                <a:latin typeface="Times New Roman" panose="02020603050405020304" pitchFamily="18" charset="0"/>
              </a:defRPr>
            </a:lvl4pPr>
            <a:lvl5pPr marL="2057400" indent="-228600" defTabSz="769938">
              <a:defRPr sz="2400">
                <a:solidFill>
                  <a:schemeClr val="tx1"/>
                </a:solidFill>
                <a:latin typeface="Times New Roman" panose="02020603050405020304" pitchFamily="18" charset="0"/>
              </a:defRPr>
            </a:lvl5pPr>
            <a:lvl6pPr marL="2514600" indent="-228600" defTabSz="769938"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defTabSz="769938"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defTabSz="769938"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defTabSz="769938" eaLnBrk="0" fontAlgn="base" hangingPunct="0">
              <a:spcBef>
                <a:spcPct val="0"/>
              </a:spcBef>
              <a:spcAft>
                <a:spcPct val="0"/>
              </a:spcAft>
              <a:defRPr sz="2400">
                <a:solidFill>
                  <a:schemeClr val="tx1"/>
                </a:solidFill>
                <a:latin typeface="Times New Roman" panose="02020603050405020304" pitchFamily="18" charset="0"/>
              </a:defRPr>
            </a:lvl9pPr>
          </a:lstStyle>
          <a:p>
            <a:pPr marL="0" marR="0" lvl="0" indent="0" algn="r" defTabSz="769938" rtl="0" eaLnBrk="0" fontAlgn="base" latinLnBrk="0" hangingPunct="0">
              <a:lnSpc>
                <a:spcPct val="100000"/>
              </a:lnSpc>
              <a:spcBef>
                <a:spcPct val="0"/>
              </a:spcBef>
              <a:spcAft>
                <a:spcPct val="0"/>
              </a:spcAft>
              <a:buClrTx/>
              <a:buSzTx/>
              <a:buFontTx/>
              <a:buNone/>
              <a:tabLst/>
              <a:defRPr/>
            </a:pPr>
            <a:fld id="{E1CA8FD1-E7BC-0C4C-88EB-39A9019FFF1F}" type="slidenum">
              <a:rPr kumimoji="0" lang="hu-HU" altLang="hu-HU"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mn-cs"/>
              </a:rPr>
              <a:pPr marL="0" marR="0" lvl="0" indent="0" algn="r" defTabSz="769938" rtl="0" eaLnBrk="0" fontAlgn="base" latinLnBrk="0" hangingPunct="0">
                <a:lnSpc>
                  <a:spcPct val="100000"/>
                </a:lnSpc>
                <a:spcBef>
                  <a:spcPct val="0"/>
                </a:spcBef>
                <a:spcAft>
                  <a:spcPct val="0"/>
                </a:spcAft>
                <a:buClrTx/>
                <a:buSzTx/>
                <a:buFontTx/>
                <a:buNone/>
                <a:tabLst/>
                <a:defRPr/>
              </a:pPr>
              <a:t>7</a:t>
            </a:fld>
            <a:endParaRPr kumimoji="0" lang="hu-HU" altLang="hu-HU" sz="1200" b="0" i="0" u="none" strike="noStrike" kern="1200" cap="none" spc="0" normalizeH="0" baseline="0" noProof="0">
              <a:ln>
                <a:noFill/>
              </a:ln>
              <a:solidFill>
                <a:srgbClr val="000000"/>
              </a:solidFill>
              <a:effectLst/>
              <a:uLnTx/>
              <a:uFillTx/>
              <a:latin typeface="Times New Roman" panose="02020603050405020304" pitchFamily="18" charset="0"/>
              <a:ea typeface="+mn-ea"/>
              <a:cs typeface="+mn-cs"/>
            </a:endParaRPr>
          </a:p>
        </p:txBody>
      </p:sp>
      <p:sp>
        <p:nvSpPr>
          <p:cNvPr id="101378" name="Rectangle 2">
            <a:extLst>
              <a:ext uri="{FF2B5EF4-FFF2-40B4-BE49-F238E27FC236}">
                <a16:creationId xmlns:a16="http://schemas.microsoft.com/office/drawing/2014/main" id="{E7524A07-CDC9-124D-8BC8-625A12210648}"/>
              </a:ext>
            </a:extLst>
          </p:cNvPr>
          <p:cNvSpPr>
            <a:spLocks noGrp="1" noRot="1" noChangeAspect="1" noChangeArrowheads="1" noTextEdit="1"/>
          </p:cNvSpPr>
          <p:nvPr>
            <p:ph type="sldImg"/>
          </p:nvPr>
        </p:nvSpPr>
        <p:spPr>
          <a:xfrm>
            <a:off x="252413" y="871538"/>
            <a:ext cx="6164262" cy="3468687"/>
          </a:xfrm>
          <a:solidFill>
            <a:srgbClr val="FFFFFF"/>
          </a:solidFill>
          <a:ln/>
        </p:spPr>
      </p:sp>
      <p:sp>
        <p:nvSpPr>
          <p:cNvPr id="101379" name="Rectangle 3">
            <a:extLst>
              <a:ext uri="{FF2B5EF4-FFF2-40B4-BE49-F238E27FC236}">
                <a16:creationId xmlns:a16="http://schemas.microsoft.com/office/drawing/2014/main" id="{C8C3B64A-9059-9845-BA0A-018251E8778D}"/>
              </a:ext>
            </a:extLst>
          </p:cNvPr>
          <p:cNvSpPr>
            <a:spLocks noGrp="1" noChangeArrowheads="1"/>
          </p:cNvSpPr>
          <p:nvPr>
            <p:ph type="body" idx="1"/>
          </p:nvPr>
        </p:nvSpPr>
        <p:spPr>
          <a:xfrm>
            <a:off x="890588" y="4718050"/>
            <a:ext cx="4887912" cy="4176713"/>
          </a:xfrm>
          <a:solidFill>
            <a:srgbClr val="FFFFFF"/>
          </a:solidFill>
          <a:ln>
            <a:solidFill>
              <a:srgbClr val="000000"/>
            </a:solidFill>
          </a:ln>
        </p:spPr>
        <p:txBody>
          <a:bodyPr lIns="91168" tIns="45585" rIns="91168" bIns="45585"/>
          <a:lstStyle/>
          <a:p>
            <a:endParaRPr lang="de-DE" altLang="hu-HU"/>
          </a:p>
        </p:txBody>
      </p:sp>
    </p:spTree>
    <p:extLst>
      <p:ext uri="{BB962C8B-B14F-4D97-AF65-F5344CB8AC3E}">
        <p14:creationId xmlns:p14="http://schemas.microsoft.com/office/powerpoint/2010/main" val="196573764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7" name="Rectangle 5">
            <a:extLst>
              <a:ext uri="{FF2B5EF4-FFF2-40B4-BE49-F238E27FC236}">
                <a16:creationId xmlns:a16="http://schemas.microsoft.com/office/drawing/2014/main" id="{AA30FD21-E4EE-0641-9476-E1F850AE21D9}"/>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769938">
              <a:defRPr sz="2400">
                <a:solidFill>
                  <a:schemeClr val="tx1"/>
                </a:solidFill>
                <a:latin typeface="Times New Roman" panose="02020603050405020304" pitchFamily="18" charset="0"/>
              </a:defRPr>
            </a:lvl1pPr>
            <a:lvl2pPr marL="742950" indent="-285750" defTabSz="769938">
              <a:defRPr sz="2400">
                <a:solidFill>
                  <a:schemeClr val="tx1"/>
                </a:solidFill>
                <a:latin typeface="Times New Roman" panose="02020603050405020304" pitchFamily="18" charset="0"/>
              </a:defRPr>
            </a:lvl2pPr>
            <a:lvl3pPr marL="1143000" indent="-228600" defTabSz="769938">
              <a:defRPr sz="2400">
                <a:solidFill>
                  <a:schemeClr val="tx1"/>
                </a:solidFill>
                <a:latin typeface="Times New Roman" panose="02020603050405020304" pitchFamily="18" charset="0"/>
              </a:defRPr>
            </a:lvl3pPr>
            <a:lvl4pPr marL="1600200" indent="-228600" defTabSz="769938">
              <a:defRPr sz="2400">
                <a:solidFill>
                  <a:schemeClr val="tx1"/>
                </a:solidFill>
                <a:latin typeface="Times New Roman" panose="02020603050405020304" pitchFamily="18" charset="0"/>
              </a:defRPr>
            </a:lvl4pPr>
            <a:lvl5pPr marL="2057400" indent="-228600" defTabSz="769938">
              <a:defRPr sz="2400">
                <a:solidFill>
                  <a:schemeClr val="tx1"/>
                </a:solidFill>
                <a:latin typeface="Times New Roman" panose="02020603050405020304" pitchFamily="18" charset="0"/>
              </a:defRPr>
            </a:lvl5pPr>
            <a:lvl6pPr marL="2514600" indent="-228600" defTabSz="769938"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defTabSz="769938"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defTabSz="769938"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defTabSz="769938" eaLnBrk="0" fontAlgn="base" hangingPunct="0">
              <a:spcBef>
                <a:spcPct val="0"/>
              </a:spcBef>
              <a:spcAft>
                <a:spcPct val="0"/>
              </a:spcAft>
              <a:defRPr sz="2400">
                <a:solidFill>
                  <a:schemeClr val="tx1"/>
                </a:solidFill>
                <a:latin typeface="Times New Roman" panose="02020603050405020304" pitchFamily="18" charset="0"/>
              </a:defRPr>
            </a:lvl9pPr>
          </a:lstStyle>
          <a:p>
            <a:pPr marL="0" marR="0" lvl="0" indent="0" algn="r" defTabSz="769938" rtl="0" eaLnBrk="0" fontAlgn="base" latinLnBrk="0" hangingPunct="0">
              <a:lnSpc>
                <a:spcPct val="100000"/>
              </a:lnSpc>
              <a:spcBef>
                <a:spcPct val="0"/>
              </a:spcBef>
              <a:spcAft>
                <a:spcPct val="0"/>
              </a:spcAft>
              <a:buClrTx/>
              <a:buSzTx/>
              <a:buFontTx/>
              <a:buNone/>
              <a:tabLst/>
              <a:defRPr/>
            </a:pPr>
            <a:fld id="{E1CA8FD1-E7BC-0C4C-88EB-39A9019FFF1F}" type="slidenum">
              <a:rPr kumimoji="0" lang="hu-HU" altLang="hu-HU"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mn-cs"/>
              </a:rPr>
              <a:pPr marL="0" marR="0" lvl="0" indent="0" algn="r" defTabSz="769938" rtl="0" eaLnBrk="0" fontAlgn="base" latinLnBrk="0" hangingPunct="0">
                <a:lnSpc>
                  <a:spcPct val="100000"/>
                </a:lnSpc>
                <a:spcBef>
                  <a:spcPct val="0"/>
                </a:spcBef>
                <a:spcAft>
                  <a:spcPct val="0"/>
                </a:spcAft>
                <a:buClrTx/>
                <a:buSzTx/>
                <a:buFontTx/>
                <a:buNone/>
                <a:tabLst/>
                <a:defRPr/>
              </a:pPr>
              <a:t>8</a:t>
            </a:fld>
            <a:endParaRPr kumimoji="0" lang="hu-HU" altLang="hu-HU" sz="1200" b="0" i="0" u="none" strike="noStrike" kern="1200" cap="none" spc="0" normalizeH="0" baseline="0" noProof="0">
              <a:ln>
                <a:noFill/>
              </a:ln>
              <a:solidFill>
                <a:srgbClr val="000000"/>
              </a:solidFill>
              <a:effectLst/>
              <a:uLnTx/>
              <a:uFillTx/>
              <a:latin typeface="Times New Roman" panose="02020603050405020304" pitchFamily="18" charset="0"/>
              <a:ea typeface="+mn-ea"/>
              <a:cs typeface="+mn-cs"/>
            </a:endParaRPr>
          </a:p>
        </p:txBody>
      </p:sp>
      <p:sp>
        <p:nvSpPr>
          <p:cNvPr id="101378" name="Rectangle 2">
            <a:extLst>
              <a:ext uri="{FF2B5EF4-FFF2-40B4-BE49-F238E27FC236}">
                <a16:creationId xmlns:a16="http://schemas.microsoft.com/office/drawing/2014/main" id="{E7524A07-CDC9-124D-8BC8-625A12210648}"/>
              </a:ext>
            </a:extLst>
          </p:cNvPr>
          <p:cNvSpPr>
            <a:spLocks noGrp="1" noRot="1" noChangeAspect="1" noChangeArrowheads="1" noTextEdit="1"/>
          </p:cNvSpPr>
          <p:nvPr>
            <p:ph type="sldImg"/>
          </p:nvPr>
        </p:nvSpPr>
        <p:spPr>
          <a:xfrm>
            <a:off x="252413" y="871538"/>
            <a:ext cx="6164262" cy="3468687"/>
          </a:xfrm>
          <a:solidFill>
            <a:srgbClr val="FFFFFF"/>
          </a:solidFill>
          <a:ln/>
        </p:spPr>
      </p:sp>
      <p:sp>
        <p:nvSpPr>
          <p:cNvPr id="101379" name="Rectangle 3">
            <a:extLst>
              <a:ext uri="{FF2B5EF4-FFF2-40B4-BE49-F238E27FC236}">
                <a16:creationId xmlns:a16="http://schemas.microsoft.com/office/drawing/2014/main" id="{C8C3B64A-9059-9845-BA0A-018251E8778D}"/>
              </a:ext>
            </a:extLst>
          </p:cNvPr>
          <p:cNvSpPr>
            <a:spLocks noGrp="1" noChangeArrowheads="1"/>
          </p:cNvSpPr>
          <p:nvPr>
            <p:ph type="body" idx="1"/>
          </p:nvPr>
        </p:nvSpPr>
        <p:spPr>
          <a:xfrm>
            <a:off x="890588" y="4718050"/>
            <a:ext cx="4887912" cy="4176713"/>
          </a:xfrm>
          <a:solidFill>
            <a:srgbClr val="FFFFFF"/>
          </a:solidFill>
          <a:ln>
            <a:solidFill>
              <a:srgbClr val="000000"/>
            </a:solidFill>
          </a:ln>
        </p:spPr>
        <p:txBody>
          <a:bodyPr lIns="91168" tIns="45585" rIns="91168" bIns="45585"/>
          <a:lstStyle/>
          <a:p>
            <a:endParaRPr lang="de-DE" altLang="hu-HU"/>
          </a:p>
        </p:txBody>
      </p:sp>
    </p:spTree>
    <p:extLst>
      <p:ext uri="{BB962C8B-B14F-4D97-AF65-F5344CB8AC3E}">
        <p14:creationId xmlns:p14="http://schemas.microsoft.com/office/powerpoint/2010/main" val="176158751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977" name="Rectangle 5">
            <a:extLst>
              <a:ext uri="{FF2B5EF4-FFF2-40B4-BE49-F238E27FC236}">
                <a16:creationId xmlns:a16="http://schemas.microsoft.com/office/drawing/2014/main" id="{09C0DAD7-2E33-444C-B1A3-BD22841614E4}"/>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762000">
              <a:spcBef>
                <a:spcPct val="30000"/>
              </a:spcBef>
              <a:defRPr sz="1200">
                <a:solidFill>
                  <a:schemeClr val="tx1"/>
                </a:solidFill>
                <a:latin typeface="Times New Roman" panose="02020603050405020304" pitchFamily="18" charset="0"/>
              </a:defRPr>
            </a:lvl1pPr>
            <a:lvl2pPr marL="742950" indent="-285750" defTabSz="762000">
              <a:spcBef>
                <a:spcPct val="30000"/>
              </a:spcBef>
              <a:defRPr sz="1200">
                <a:solidFill>
                  <a:schemeClr val="tx1"/>
                </a:solidFill>
                <a:latin typeface="Times New Roman" panose="02020603050405020304" pitchFamily="18" charset="0"/>
              </a:defRPr>
            </a:lvl2pPr>
            <a:lvl3pPr marL="1143000" indent="-228600" defTabSz="762000">
              <a:spcBef>
                <a:spcPct val="30000"/>
              </a:spcBef>
              <a:defRPr sz="1200">
                <a:solidFill>
                  <a:schemeClr val="tx1"/>
                </a:solidFill>
                <a:latin typeface="Times New Roman" panose="02020603050405020304" pitchFamily="18" charset="0"/>
              </a:defRPr>
            </a:lvl3pPr>
            <a:lvl4pPr marL="1600200" indent="-228600" defTabSz="762000">
              <a:spcBef>
                <a:spcPct val="30000"/>
              </a:spcBef>
              <a:defRPr sz="1200">
                <a:solidFill>
                  <a:schemeClr val="tx1"/>
                </a:solidFill>
                <a:latin typeface="Times New Roman" panose="02020603050405020304" pitchFamily="18" charset="0"/>
              </a:defRPr>
            </a:lvl4pPr>
            <a:lvl5pPr marL="2057400" indent="-228600" defTabSz="762000">
              <a:spcBef>
                <a:spcPct val="30000"/>
              </a:spcBef>
              <a:defRPr sz="1200">
                <a:solidFill>
                  <a:schemeClr val="tx1"/>
                </a:solidFill>
                <a:latin typeface="Times New Roman" panose="02020603050405020304" pitchFamily="18" charset="0"/>
              </a:defRPr>
            </a:lvl5pPr>
            <a:lvl6pPr marL="2514600" indent="-228600" defTabSz="7620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7620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7620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762000" eaLnBrk="0" fontAlgn="base" hangingPunct="0">
              <a:spcBef>
                <a:spcPct val="30000"/>
              </a:spcBef>
              <a:spcAft>
                <a:spcPct val="0"/>
              </a:spcAft>
              <a:defRPr sz="1200">
                <a:solidFill>
                  <a:schemeClr val="tx1"/>
                </a:solidFill>
                <a:latin typeface="Times New Roman" panose="02020603050405020304" pitchFamily="18" charset="0"/>
              </a:defRPr>
            </a:lvl9pPr>
          </a:lstStyle>
          <a:p>
            <a:pPr marL="0" marR="0" lvl="0" indent="0" algn="r" defTabSz="762000" rtl="0" eaLnBrk="0" fontAlgn="base" latinLnBrk="0" hangingPunct="0">
              <a:lnSpc>
                <a:spcPct val="100000"/>
              </a:lnSpc>
              <a:spcBef>
                <a:spcPct val="0"/>
              </a:spcBef>
              <a:spcAft>
                <a:spcPct val="0"/>
              </a:spcAft>
              <a:buClrTx/>
              <a:buSzTx/>
              <a:buFontTx/>
              <a:buNone/>
              <a:tabLst/>
              <a:defRPr/>
            </a:pPr>
            <a:fld id="{751B1902-0A00-AB41-951A-DBC60ECF356E}" type="slidenum">
              <a:rPr kumimoji="0" lang="hu-HU" altLang="hu-HU" sz="10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mn-cs"/>
              </a:rPr>
              <a:pPr marL="0" marR="0" lvl="0" indent="0" algn="r" defTabSz="762000" rtl="0" eaLnBrk="0" fontAlgn="base" latinLnBrk="0" hangingPunct="0">
                <a:lnSpc>
                  <a:spcPct val="100000"/>
                </a:lnSpc>
                <a:spcBef>
                  <a:spcPct val="0"/>
                </a:spcBef>
                <a:spcAft>
                  <a:spcPct val="0"/>
                </a:spcAft>
                <a:buClrTx/>
                <a:buSzTx/>
                <a:buFontTx/>
                <a:buNone/>
                <a:tabLst/>
                <a:defRPr/>
              </a:pPr>
              <a:t>9</a:t>
            </a:fld>
            <a:endParaRPr kumimoji="0" lang="hu-HU" altLang="hu-HU" sz="1000" b="0" i="0" u="none" strike="noStrike" kern="1200" cap="none" spc="0" normalizeH="0" baseline="0" noProof="0">
              <a:ln>
                <a:noFill/>
              </a:ln>
              <a:solidFill>
                <a:srgbClr val="000000"/>
              </a:solidFill>
              <a:effectLst/>
              <a:uLnTx/>
              <a:uFillTx/>
              <a:latin typeface="Times New Roman" panose="02020603050405020304" pitchFamily="18" charset="0"/>
              <a:ea typeface="+mn-ea"/>
              <a:cs typeface="+mn-cs"/>
            </a:endParaRPr>
          </a:p>
        </p:txBody>
      </p:sp>
      <p:sp>
        <p:nvSpPr>
          <p:cNvPr id="126978" name="Rectangle 2">
            <a:extLst>
              <a:ext uri="{FF2B5EF4-FFF2-40B4-BE49-F238E27FC236}">
                <a16:creationId xmlns:a16="http://schemas.microsoft.com/office/drawing/2014/main" id="{610C6BA7-296B-5343-999A-509DCDC1803F}"/>
              </a:ext>
            </a:extLst>
          </p:cNvPr>
          <p:cNvSpPr>
            <a:spLocks noGrp="1" noRot="1" noChangeAspect="1" noChangeArrowheads="1" noTextEdit="1"/>
          </p:cNvSpPr>
          <p:nvPr>
            <p:ph type="sldImg"/>
          </p:nvPr>
        </p:nvSpPr>
        <p:spPr>
          <a:xfrm>
            <a:off x="66675" y="731838"/>
            <a:ext cx="6507163" cy="3660775"/>
          </a:xfrm>
          <a:solidFill>
            <a:srgbClr val="FFFFFF"/>
          </a:solidFill>
          <a:ln/>
        </p:spPr>
      </p:sp>
      <p:sp>
        <p:nvSpPr>
          <p:cNvPr id="126979" name="Rectangle 3">
            <a:extLst>
              <a:ext uri="{FF2B5EF4-FFF2-40B4-BE49-F238E27FC236}">
                <a16:creationId xmlns:a16="http://schemas.microsoft.com/office/drawing/2014/main" id="{8D568C78-3135-A641-B8F0-7A24988EDC72}"/>
              </a:ext>
            </a:extLst>
          </p:cNvPr>
          <p:cNvSpPr>
            <a:spLocks noGrp="1" noChangeArrowheads="1"/>
          </p:cNvSpPr>
          <p:nvPr>
            <p:ph type="body" idx="1"/>
          </p:nvPr>
        </p:nvSpPr>
        <p:spPr>
          <a:xfrm>
            <a:off x="885825" y="4635500"/>
            <a:ext cx="4867275" cy="4392613"/>
          </a:xfrm>
          <a:solidFill>
            <a:srgbClr val="FFFFFF"/>
          </a:solidFill>
          <a:ln>
            <a:solidFill>
              <a:srgbClr val="000000"/>
            </a:solidFill>
          </a:ln>
        </p:spPr>
        <p:txBody>
          <a:bodyPr/>
          <a:lstStyle/>
          <a:p>
            <a:endParaRPr lang="en-GB" altLang="hu-HU"/>
          </a:p>
        </p:txBody>
      </p:sp>
    </p:spTree>
    <p:extLst>
      <p:ext uri="{BB962C8B-B14F-4D97-AF65-F5344CB8AC3E}">
        <p14:creationId xmlns:p14="http://schemas.microsoft.com/office/powerpoint/2010/main" val="208484743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Címdia">
    <p:spTree>
      <p:nvGrpSpPr>
        <p:cNvPr id="1" name=""/>
        <p:cNvGrpSpPr/>
        <p:nvPr/>
      </p:nvGrpSpPr>
      <p:grpSpPr>
        <a:xfrm>
          <a:off x="0" y="0"/>
          <a:ext cx="0" cy="0"/>
          <a:chOff x="0" y="0"/>
          <a:chExt cx="0" cy="0"/>
        </a:xfrm>
      </p:grpSpPr>
      <p:sp>
        <p:nvSpPr>
          <p:cNvPr id="2" name="Cím 1"/>
          <p:cNvSpPr>
            <a:spLocks noGrp="1"/>
          </p:cNvSpPr>
          <p:nvPr>
            <p:ph type="ctrTitle"/>
          </p:nvPr>
        </p:nvSpPr>
        <p:spPr>
          <a:xfrm>
            <a:off x="914400" y="2130430"/>
            <a:ext cx="10363200" cy="1470025"/>
          </a:xfrm>
        </p:spPr>
        <p:txBody>
          <a:bodyPr/>
          <a:lstStyle/>
          <a:p>
            <a:r>
              <a:rPr lang="hu-HU"/>
              <a:t>Mintacím szerkesztése</a:t>
            </a:r>
          </a:p>
        </p:txBody>
      </p:sp>
      <p:sp>
        <p:nvSpPr>
          <p:cNvPr id="3" name="Alcím 2"/>
          <p:cNvSpPr>
            <a:spLocks noGrp="1"/>
          </p:cNvSpPr>
          <p:nvPr>
            <p:ph type="subTitle" idx="1"/>
          </p:nvPr>
        </p:nvSpPr>
        <p:spPr>
          <a:xfrm>
            <a:off x="1828800" y="3886200"/>
            <a:ext cx="8534400" cy="1752600"/>
          </a:xfrm>
        </p:spPr>
        <p:txBody>
          <a:bodyPr/>
          <a:lstStyle>
            <a:lvl1pPr marL="0" indent="0" algn="ctr">
              <a:buNone/>
              <a:defRPr/>
            </a:lvl1pPr>
            <a:lvl2pPr marL="541873" indent="0" algn="ctr">
              <a:buNone/>
              <a:defRPr/>
            </a:lvl2pPr>
            <a:lvl3pPr marL="1083747" indent="0" algn="ctr">
              <a:buNone/>
              <a:defRPr/>
            </a:lvl3pPr>
            <a:lvl4pPr marL="1625620" indent="0" algn="ctr">
              <a:buNone/>
              <a:defRPr/>
            </a:lvl4pPr>
            <a:lvl5pPr marL="2167494" indent="0" algn="ctr">
              <a:buNone/>
              <a:defRPr/>
            </a:lvl5pPr>
            <a:lvl6pPr marL="2709367" indent="0" algn="ctr">
              <a:buNone/>
              <a:defRPr/>
            </a:lvl6pPr>
            <a:lvl7pPr marL="3251241" indent="0" algn="ctr">
              <a:buNone/>
              <a:defRPr/>
            </a:lvl7pPr>
            <a:lvl8pPr marL="3793114" indent="0" algn="ctr">
              <a:buNone/>
              <a:defRPr/>
            </a:lvl8pPr>
            <a:lvl9pPr marL="4334988" indent="0" algn="ctr">
              <a:buNone/>
              <a:defRPr/>
            </a:lvl9pPr>
          </a:lstStyle>
          <a:p>
            <a:r>
              <a:rPr lang="hu-HU"/>
              <a:t>Alcím mintájának szerkesztése</a:t>
            </a:r>
          </a:p>
        </p:txBody>
      </p:sp>
      <p:sp>
        <p:nvSpPr>
          <p:cNvPr id="4" name="Rectangle 2">
            <a:extLst>
              <a:ext uri="{FF2B5EF4-FFF2-40B4-BE49-F238E27FC236}">
                <a16:creationId xmlns:a16="http://schemas.microsoft.com/office/drawing/2014/main" id="{984BF067-6126-9748-A3F1-3252281BB956}"/>
              </a:ext>
            </a:extLst>
          </p:cNvPr>
          <p:cNvSpPr>
            <a:spLocks noGrp="1" noChangeArrowheads="1"/>
          </p:cNvSpPr>
          <p:nvPr>
            <p:ph type="dt" sz="half" idx="10"/>
          </p:nvPr>
        </p:nvSpPr>
        <p:spPr>
          <a:ln/>
        </p:spPr>
        <p:txBody>
          <a:bodyPr/>
          <a:lstStyle>
            <a:lvl1pPr>
              <a:defRPr/>
            </a:lvl1pPr>
          </a:lstStyle>
          <a:p>
            <a:pPr>
              <a:defRPr/>
            </a:pPr>
            <a:endParaRPr lang="hu-HU"/>
          </a:p>
        </p:txBody>
      </p:sp>
      <p:sp>
        <p:nvSpPr>
          <p:cNvPr id="5" name="Rectangle 3">
            <a:extLst>
              <a:ext uri="{FF2B5EF4-FFF2-40B4-BE49-F238E27FC236}">
                <a16:creationId xmlns:a16="http://schemas.microsoft.com/office/drawing/2014/main" id="{EB34D967-DD30-5847-9379-91AA753F55F6}"/>
              </a:ext>
            </a:extLst>
          </p:cNvPr>
          <p:cNvSpPr>
            <a:spLocks noGrp="1" noChangeArrowheads="1"/>
          </p:cNvSpPr>
          <p:nvPr>
            <p:ph type="ftr" sz="quarter" idx="11"/>
          </p:nvPr>
        </p:nvSpPr>
        <p:spPr>
          <a:ln/>
        </p:spPr>
        <p:txBody>
          <a:bodyPr/>
          <a:lstStyle>
            <a:lvl1pPr>
              <a:defRPr/>
            </a:lvl1pPr>
          </a:lstStyle>
          <a:p>
            <a:pPr>
              <a:defRPr/>
            </a:pPr>
            <a:endParaRPr lang="hu-HU"/>
          </a:p>
        </p:txBody>
      </p:sp>
      <p:sp>
        <p:nvSpPr>
          <p:cNvPr id="6" name="Rectangle 4">
            <a:extLst>
              <a:ext uri="{FF2B5EF4-FFF2-40B4-BE49-F238E27FC236}">
                <a16:creationId xmlns:a16="http://schemas.microsoft.com/office/drawing/2014/main" id="{8517CCC3-59E0-1048-B06D-31194E24FB36}"/>
              </a:ext>
            </a:extLst>
          </p:cNvPr>
          <p:cNvSpPr>
            <a:spLocks noGrp="1" noChangeArrowheads="1"/>
          </p:cNvSpPr>
          <p:nvPr>
            <p:ph type="sldNum" sz="quarter" idx="12"/>
          </p:nvPr>
        </p:nvSpPr>
        <p:spPr>
          <a:ln/>
        </p:spPr>
        <p:txBody>
          <a:bodyPr/>
          <a:lstStyle>
            <a:lvl1pPr>
              <a:defRPr/>
            </a:lvl1pPr>
          </a:lstStyle>
          <a:p>
            <a:pPr>
              <a:defRPr/>
            </a:pPr>
            <a:fld id="{68E6839B-234E-6B4A-86BE-9046D1B4A514}" type="slidenum">
              <a:rPr lang="hu-HU"/>
              <a:pPr>
                <a:defRPr/>
              </a:pPr>
              <a:t>‹#›</a:t>
            </a:fld>
            <a:endParaRPr lang="hu-HU"/>
          </a:p>
        </p:txBody>
      </p:sp>
    </p:spTree>
    <p:extLst>
      <p:ext uri="{BB962C8B-B14F-4D97-AF65-F5344CB8AC3E}">
        <p14:creationId xmlns:p14="http://schemas.microsoft.com/office/powerpoint/2010/main" val="165538875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Cím és függőleges szöveg">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a:t>Mintacím szerkesztése</a:t>
            </a:r>
          </a:p>
        </p:txBody>
      </p:sp>
      <p:sp>
        <p:nvSpPr>
          <p:cNvPr id="3" name="Függőleges szöveg helye 2"/>
          <p:cNvSpPr>
            <a:spLocks noGrp="1"/>
          </p:cNvSpPr>
          <p:nvPr>
            <p:ph type="body" orient="vert" idx="1"/>
          </p:nvPr>
        </p:nvSpPr>
        <p:spPr/>
        <p:txBody>
          <a:bodyPr vert="eaVert"/>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p>
        </p:txBody>
      </p:sp>
      <p:sp>
        <p:nvSpPr>
          <p:cNvPr id="4" name="Rectangle 2">
            <a:extLst>
              <a:ext uri="{FF2B5EF4-FFF2-40B4-BE49-F238E27FC236}">
                <a16:creationId xmlns:a16="http://schemas.microsoft.com/office/drawing/2014/main" id="{791AEF48-3B8D-F643-AA0B-82244CCE9A46}"/>
              </a:ext>
            </a:extLst>
          </p:cNvPr>
          <p:cNvSpPr>
            <a:spLocks noGrp="1" noChangeArrowheads="1"/>
          </p:cNvSpPr>
          <p:nvPr>
            <p:ph type="dt" sz="half" idx="10"/>
          </p:nvPr>
        </p:nvSpPr>
        <p:spPr>
          <a:ln/>
        </p:spPr>
        <p:txBody>
          <a:bodyPr/>
          <a:lstStyle>
            <a:lvl1pPr>
              <a:defRPr/>
            </a:lvl1pPr>
          </a:lstStyle>
          <a:p>
            <a:pPr>
              <a:defRPr/>
            </a:pPr>
            <a:endParaRPr lang="hu-HU"/>
          </a:p>
        </p:txBody>
      </p:sp>
      <p:sp>
        <p:nvSpPr>
          <p:cNvPr id="5" name="Rectangle 3">
            <a:extLst>
              <a:ext uri="{FF2B5EF4-FFF2-40B4-BE49-F238E27FC236}">
                <a16:creationId xmlns:a16="http://schemas.microsoft.com/office/drawing/2014/main" id="{66840A3D-E588-6746-83C9-168AD39E47F5}"/>
              </a:ext>
            </a:extLst>
          </p:cNvPr>
          <p:cNvSpPr>
            <a:spLocks noGrp="1" noChangeArrowheads="1"/>
          </p:cNvSpPr>
          <p:nvPr>
            <p:ph type="ftr" sz="quarter" idx="11"/>
          </p:nvPr>
        </p:nvSpPr>
        <p:spPr>
          <a:ln/>
        </p:spPr>
        <p:txBody>
          <a:bodyPr/>
          <a:lstStyle>
            <a:lvl1pPr>
              <a:defRPr/>
            </a:lvl1pPr>
          </a:lstStyle>
          <a:p>
            <a:pPr>
              <a:defRPr/>
            </a:pPr>
            <a:endParaRPr lang="hu-HU"/>
          </a:p>
        </p:txBody>
      </p:sp>
      <p:sp>
        <p:nvSpPr>
          <p:cNvPr id="6" name="Rectangle 4">
            <a:extLst>
              <a:ext uri="{FF2B5EF4-FFF2-40B4-BE49-F238E27FC236}">
                <a16:creationId xmlns:a16="http://schemas.microsoft.com/office/drawing/2014/main" id="{023BF75A-074F-114F-ABA9-B318C4F3F9A0}"/>
              </a:ext>
            </a:extLst>
          </p:cNvPr>
          <p:cNvSpPr>
            <a:spLocks noGrp="1" noChangeArrowheads="1"/>
          </p:cNvSpPr>
          <p:nvPr>
            <p:ph type="sldNum" sz="quarter" idx="12"/>
          </p:nvPr>
        </p:nvSpPr>
        <p:spPr>
          <a:ln/>
        </p:spPr>
        <p:txBody>
          <a:bodyPr/>
          <a:lstStyle>
            <a:lvl1pPr>
              <a:defRPr/>
            </a:lvl1pPr>
          </a:lstStyle>
          <a:p>
            <a:pPr>
              <a:defRPr/>
            </a:pPr>
            <a:fld id="{7C6C2CDA-6A98-EE40-9A90-836DB73D87CE}" type="slidenum">
              <a:rPr lang="hu-HU"/>
              <a:pPr>
                <a:defRPr/>
              </a:pPr>
              <a:t>‹#›</a:t>
            </a:fld>
            <a:endParaRPr lang="hu-HU"/>
          </a:p>
        </p:txBody>
      </p:sp>
    </p:spTree>
    <p:extLst>
      <p:ext uri="{BB962C8B-B14F-4D97-AF65-F5344CB8AC3E}">
        <p14:creationId xmlns:p14="http://schemas.microsoft.com/office/powerpoint/2010/main" val="414943026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Függőleges cím és szöveg">
    <p:spTree>
      <p:nvGrpSpPr>
        <p:cNvPr id="1" name=""/>
        <p:cNvGrpSpPr/>
        <p:nvPr/>
      </p:nvGrpSpPr>
      <p:grpSpPr>
        <a:xfrm>
          <a:off x="0" y="0"/>
          <a:ext cx="0" cy="0"/>
          <a:chOff x="0" y="0"/>
          <a:chExt cx="0" cy="0"/>
        </a:xfrm>
      </p:grpSpPr>
      <p:sp>
        <p:nvSpPr>
          <p:cNvPr id="2" name="Függőleges cím 1"/>
          <p:cNvSpPr>
            <a:spLocks noGrp="1"/>
          </p:cNvSpPr>
          <p:nvPr>
            <p:ph type="title" orient="vert"/>
          </p:nvPr>
        </p:nvSpPr>
        <p:spPr>
          <a:xfrm>
            <a:off x="8686800" y="609600"/>
            <a:ext cx="2590801" cy="5486400"/>
          </a:xfrm>
        </p:spPr>
        <p:txBody>
          <a:bodyPr vert="eaVert"/>
          <a:lstStyle/>
          <a:p>
            <a:r>
              <a:rPr lang="hu-HU"/>
              <a:t>Mintacím szerkesztése</a:t>
            </a:r>
          </a:p>
        </p:txBody>
      </p:sp>
      <p:sp>
        <p:nvSpPr>
          <p:cNvPr id="3" name="Függőleges szöveg helye 2"/>
          <p:cNvSpPr>
            <a:spLocks noGrp="1"/>
          </p:cNvSpPr>
          <p:nvPr>
            <p:ph type="body" orient="vert" idx="1"/>
          </p:nvPr>
        </p:nvSpPr>
        <p:spPr>
          <a:xfrm>
            <a:off x="914401" y="609600"/>
            <a:ext cx="7591778" cy="5486400"/>
          </a:xfrm>
        </p:spPr>
        <p:txBody>
          <a:bodyPr vert="eaVert"/>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p>
        </p:txBody>
      </p:sp>
      <p:sp>
        <p:nvSpPr>
          <p:cNvPr id="4" name="Rectangle 2">
            <a:extLst>
              <a:ext uri="{FF2B5EF4-FFF2-40B4-BE49-F238E27FC236}">
                <a16:creationId xmlns:a16="http://schemas.microsoft.com/office/drawing/2014/main" id="{0A80D596-CD97-3448-8CE8-6870B4F4160B}"/>
              </a:ext>
            </a:extLst>
          </p:cNvPr>
          <p:cNvSpPr>
            <a:spLocks noGrp="1" noChangeArrowheads="1"/>
          </p:cNvSpPr>
          <p:nvPr>
            <p:ph type="dt" sz="half" idx="10"/>
          </p:nvPr>
        </p:nvSpPr>
        <p:spPr>
          <a:ln/>
        </p:spPr>
        <p:txBody>
          <a:bodyPr/>
          <a:lstStyle>
            <a:lvl1pPr>
              <a:defRPr/>
            </a:lvl1pPr>
          </a:lstStyle>
          <a:p>
            <a:pPr>
              <a:defRPr/>
            </a:pPr>
            <a:endParaRPr lang="hu-HU"/>
          </a:p>
        </p:txBody>
      </p:sp>
      <p:sp>
        <p:nvSpPr>
          <p:cNvPr id="5" name="Rectangle 3">
            <a:extLst>
              <a:ext uri="{FF2B5EF4-FFF2-40B4-BE49-F238E27FC236}">
                <a16:creationId xmlns:a16="http://schemas.microsoft.com/office/drawing/2014/main" id="{B8DA8CCC-6172-384D-B8A9-2633C4905CEB}"/>
              </a:ext>
            </a:extLst>
          </p:cNvPr>
          <p:cNvSpPr>
            <a:spLocks noGrp="1" noChangeArrowheads="1"/>
          </p:cNvSpPr>
          <p:nvPr>
            <p:ph type="ftr" sz="quarter" idx="11"/>
          </p:nvPr>
        </p:nvSpPr>
        <p:spPr>
          <a:ln/>
        </p:spPr>
        <p:txBody>
          <a:bodyPr/>
          <a:lstStyle>
            <a:lvl1pPr>
              <a:defRPr/>
            </a:lvl1pPr>
          </a:lstStyle>
          <a:p>
            <a:pPr>
              <a:defRPr/>
            </a:pPr>
            <a:endParaRPr lang="hu-HU"/>
          </a:p>
        </p:txBody>
      </p:sp>
      <p:sp>
        <p:nvSpPr>
          <p:cNvPr id="6" name="Rectangle 4">
            <a:extLst>
              <a:ext uri="{FF2B5EF4-FFF2-40B4-BE49-F238E27FC236}">
                <a16:creationId xmlns:a16="http://schemas.microsoft.com/office/drawing/2014/main" id="{5CBD1F14-B0DA-C040-824B-9FFA922A59EA}"/>
              </a:ext>
            </a:extLst>
          </p:cNvPr>
          <p:cNvSpPr>
            <a:spLocks noGrp="1" noChangeArrowheads="1"/>
          </p:cNvSpPr>
          <p:nvPr>
            <p:ph type="sldNum" sz="quarter" idx="12"/>
          </p:nvPr>
        </p:nvSpPr>
        <p:spPr>
          <a:ln/>
        </p:spPr>
        <p:txBody>
          <a:bodyPr/>
          <a:lstStyle>
            <a:lvl1pPr>
              <a:defRPr/>
            </a:lvl1pPr>
          </a:lstStyle>
          <a:p>
            <a:pPr>
              <a:defRPr/>
            </a:pPr>
            <a:fld id="{DD0B6027-B467-7843-8A9A-57BB96BCB026}" type="slidenum">
              <a:rPr lang="hu-HU"/>
              <a:pPr>
                <a:defRPr/>
              </a:pPr>
              <a:t>‹#›</a:t>
            </a:fld>
            <a:endParaRPr lang="hu-HU"/>
          </a:p>
        </p:txBody>
      </p:sp>
    </p:spTree>
    <p:extLst>
      <p:ext uri="{BB962C8B-B14F-4D97-AF65-F5344CB8AC3E}">
        <p14:creationId xmlns:p14="http://schemas.microsoft.com/office/powerpoint/2010/main" val="258803455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Címdia">
    <p:spTree>
      <p:nvGrpSpPr>
        <p:cNvPr id="1" name=""/>
        <p:cNvGrpSpPr/>
        <p:nvPr/>
      </p:nvGrpSpPr>
      <p:grpSpPr>
        <a:xfrm>
          <a:off x="0" y="0"/>
          <a:ext cx="0" cy="0"/>
          <a:chOff x="0" y="0"/>
          <a:chExt cx="0" cy="0"/>
        </a:xfrm>
      </p:grpSpPr>
      <p:sp>
        <p:nvSpPr>
          <p:cNvPr id="2" name="Cím 1"/>
          <p:cNvSpPr>
            <a:spLocks noGrp="1"/>
          </p:cNvSpPr>
          <p:nvPr>
            <p:ph type="ctrTitle"/>
          </p:nvPr>
        </p:nvSpPr>
        <p:spPr>
          <a:xfrm>
            <a:off x="914400" y="2130426"/>
            <a:ext cx="10363200" cy="1470025"/>
          </a:xfrm>
        </p:spPr>
        <p:txBody>
          <a:bodyPr/>
          <a:lstStyle/>
          <a:p>
            <a:r>
              <a:rPr lang="hu-HU"/>
              <a:t>Mintacím szerkesztése</a:t>
            </a:r>
          </a:p>
        </p:txBody>
      </p:sp>
      <p:sp>
        <p:nvSpPr>
          <p:cNvPr id="3" name="Alcím 2"/>
          <p:cNvSpPr>
            <a:spLocks noGrp="1"/>
          </p:cNvSpPr>
          <p:nvPr>
            <p:ph type="subTitle" idx="1"/>
          </p:nvPr>
        </p:nvSpPr>
        <p:spPr>
          <a:xfrm>
            <a:off x="1828800" y="3886200"/>
            <a:ext cx="8534400" cy="1752600"/>
          </a:xfrm>
        </p:spPr>
        <p:txBody>
          <a:bodyPr/>
          <a:lstStyle>
            <a:lvl1pPr marL="0" indent="0" algn="ctr">
              <a:buNone/>
              <a:defRPr/>
            </a:lvl1pPr>
            <a:lvl2pPr marL="541873" indent="0" algn="ctr">
              <a:buNone/>
              <a:defRPr/>
            </a:lvl2pPr>
            <a:lvl3pPr marL="1083747" indent="0" algn="ctr">
              <a:buNone/>
              <a:defRPr/>
            </a:lvl3pPr>
            <a:lvl4pPr marL="1625620" indent="0" algn="ctr">
              <a:buNone/>
              <a:defRPr/>
            </a:lvl4pPr>
            <a:lvl5pPr marL="2167494" indent="0" algn="ctr">
              <a:buNone/>
              <a:defRPr/>
            </a:lvl5pPr>
            <a:lvl6pPr marL="2709367" indent="0" algn="ctr">
              <a:buNone/>
              <a:defRPr/>
            </a:lvl6pPr>
            <a:lvl7pPr marL="3251241" indent="0" algn="ctr">
              <a:buNone/>
              <a:defRPr/>
            </a:lvl7pPr>
            <a:lvl8pPr marL="3793114" indent="0" algn="ctr">
              <a:buNone/>
              <a:defRPr/>
            </a:lvl8pPr>
            <a:lvl9pPr marL="4334988" indent="0" algn="ctr">
              <a:buNone/>
              <a:defRPr/>
            </a:lvl9pPr>
          </a:lstStyle>
          <a:p>
            <a:r>
              <a:rPr lang="hu-HU"/>
              <a:t>Alcím mintájának szerkesztése</a:t>
            </a:r>
          </a:p>
        </p:txBody>
      </p:sp>
      <p:sp>
        <p:nvSpPr>
          <p:cNvPr id="4" name="Rectangle 2">
            <a:extLst>
              <a:ext uri="{FF2B5EF4-FFF2-40B4-BE49-F238E27FC236}">
                <a16:creationId xmlns:a16="http://schemas.microsoft.com/office/drawing/2014/main" id="{E8790085-684B-2647-85B6-53DB3BBA028B}"/>
              </a:ext>
            </a:extLst>
          </p:cNvPr>
          <p:cNvSpPr>
            <a:spLocks noGrp="1" noChangeArrowheads="1"/>
          </p:cNvSpPr>
          <p:nvPr>
            <p:ph type="dt" sz="half" idx="10"/>
          </p:nvPr>
        </p:nvSpPr>
        <p:spPr>
          <a:ln/>
        </p:spPr>
        <p:txBody>
          <a:bodyPr/>
          <a:lstStyle>
            <a:lvl1pPr>
              <a:defRPr/>
            </a:lvl1pPr>
          </a:lstStyle>
          <a:p>
            <a:pPr>
              <a:defRPr/>
            </a:pPr>
            <a:endParaRPr lang="hu-HU"/>
          </a:p>
        </p:txBody>
      </p:sp>
      <p:sp>
        <p:nvSpPr>
          <p:cNvPr id="5" name="Rectangle 3">
            <a:extLst>
              <a:ext uri="{FF2B5EF4-FFF2-40B4-BE49-F238E27FC236}">
                <a16:creationId xmlns:a16="http://schemas.microsoft.com/office/drawing/2014/main" id="{82AA56BE-1100-6647-9564-AADDCC4513AF}"/>
              </a:ext>
            </a:extLst>
          </p:cNvPr>
          <p:cNvSpPr>
            <a:spLocks noGrp="1" noChangeArrowheads="1"/>
          </p:cNvSpPr>
          <p:nvPr>
            <p:ph type="ftr" sz="quarter" idx="11"/>
          </p:nvPr>
        </p:nvSpPr>
        <p:spPr>
          <a:ln/>
        </p:spPr>
        <p:txBody>
          <a:bodyPr/>
          <a:lstStyle>
            <a:lvl1pPr>
              <a:defRPr/>
            </a:lvl1pPr>
          </a:lstStyle>
          <a:p>
            <a:pPr>
              <a:defRPr/>
            </a:pPr>
            <a:endParaRPr lang="hu-HU"/>
          </a:p>
        </p:txBody>
      </p:sp>
      <p:sp>
        <p:nvSpPr>
          <p:cNvPr id="6" name="Rectangle 4">
            <a:extLst>
              <a:ext uri="{FF2B5EF4-FFF2-40B4-BE49-F238E27FC236}">
                <a16:creationId xmlns:a16="http://schemas.microsoft.com/office/drawing/2014/main" id="{F4FAD1A7-9646-FB42-8DDF-D997B1CC0FEB}"/>
              </a:ext>
            </a:extLst>
          </p:cNvPr>
          <p:cNvSpPr>
            <a:spLocks noGrp="1" noChangeArrowheads="1"/>
          </p:cNvSpPr>
          <p:nvPr>
            <p:ph type="sldNum" sz="quarter" idx="12"/>
          </p:nvPr>
        </p:nvSpPr>
        <p:spPr>
          <a:ln/>
        </p:spPr>
        <p:txBody>
          <a:bodyPr/>
          <a:lstStyle>
            <a:lvl1pPr>
              <a:defRPr/>
            </a:lvl1pPr>
          </a:lstStyle>
          <a:p>
            <a:pPr>
              <a:defRPr/>
            </a:pPr>
            <a:fld id="{A9CBBF84-4A88-4648-AEF8-6DBE5B6B1D66}" type="slidenum">
              <a:rPr lang="hu-HU" altLang="hu-HU"/>
              <a:pPr>
                <a:defRPr/>
              </a:pPr>
              <a:t>‹#›</a:t>
            </a:fld>
            <a:endParaRPr lang="hu-HU" altLang="hu-HU"/>
          </a:p>
        </p:txBody>
      </p:sp>
    </p:spTree>
    <p:extLst>
      <p:ext uri="{BB962C8B-B14F-4D97-AF65-F5344CB8AC3E}">
        <p14:creationId xmlns:p14="http://schemas.microsoft.com/office/powerpoint/2010/main" val="279010912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Cím és tartalom">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a:t>Mintacím szerkesztése</a:t>
            </a:r>
          </a:p>
        </p:txBody>
      </p:sp>
      <p:sp>
        <p:nvSpPr>
          <p:cNvPr id="3" name="Tartalom helye 2"/>
          <p:cNvSpPr>
            <a:spLocks noGrp="1"/>
          </p:cNvSpPr>
          <p:nvPr>
            <p:ph idx="1"/>
          </p:nvPr>
        </p:nvSpPr>
        <p:spPr/>
        <p:txBody>
          <a:body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p>
        </p:txBody>
      </p:sp>
      <p:sp>
        <p:nvSpPr>
          <p:cNvPr id="4" name="Rectangle 2">
            <a:extLst>
              <a:ext uri="{FF2B5EF4-FFF2-40B4-BE49-F238E27FC236}">
                <a16:creationId xmlns:a16="http://schemas.microsoft.com/office/drawing/2014/main" id="{C7BC61FE-2212-2345-AAA3-71E2F8BFE884}"/>
              </a:ext>
            </a:extLst>
          </p:cNvPr>
          <p:cNvSpPr>
            <a:spLocks noGrp="1" noChangeArrowheads="1"/>
          </p:cNvSpPr>
          <p:nvPr>
            <p:ph type="dt" sz="half" idx="10"/>
          </p:nvPr>
        </p:nvSpPr>
        <p:spPr>
          <a:ln/>
        </p:spPr>
        <p:txBody>
          <a:bodyPr/>
          <a:lstStyle>
            <a:lvl1pPr>
              <a:defRPr/>
            </a:lvl1pPr>
          </a:lstStyle>
          <a:p>
            <a:pPr>
              <a:defRPr/>
            </a:pPr>
            <a:endParaRPr lang="hu-HU"/>
          </a:p>
        </p:txBody>
      </p:sp>
      <p:sp>
        <p:nvSpPr>
          <p:cNvPr id="5" name="Rectangle 3">
            <a:extLst>
              <a:ext uri="{FF2B5EF4-FFF2-40B4-BE49-F238E27FC236}">
                <a16:creationId xmlns:a16="http://schemas.microsoft.com/office/drawing/2014/main" id="{F1C1634A-7B9C-3140-99AF-3E7FAA26B4F9}"/>
              </a:ext>
            </a:extLst>
          </p:cNvPr>
          <p:cNvSpPr>
            <a:spLocks noGrp="1" noChangeArrowheads="1"/>
          </p:cNvSpPr>
          <p:nvPr>
            <p:ph type="ftr" sz="quarter" idx="11"/>
          </p:nvPr>
        </p:nvSpPr>
        <p:spPr>
          <a:ln/>
        </p:spPr>
        <p:txBody>
          <a:bodyPr/>
          <a:lstStyle>
            <a:lvl1pPr>
              <a:defRPr/>
            </a:lvl1pPr>
          </a:lstStyle>
          <a:p>
            <a:pPr>
              <a:defRPr/>
            </a:pPr>
            <a:endParaRPr lang="hu-HU"/>
          </a:p>
        </p:txBody>
      </p:sp>
      <p:sp>
        <p:nvSpPr>
          <p:cNvPr id="6" name="Rectangle 4">
            <a:extLst>
              <a:ext uri="{FF2B5EF4-FFF2-40B4-BE49-F238E27FC236}">
                <a16:creationId xmlns:a16="http://schemas.microsoft.com/office/drawing/2014/main" id="{97BDF14F-1895-6A40-B8F6-922360448B9B}"/>
              </a:ext>
            </a:extLst>
          </p:cNvPr>
          <p:cNvSpPr>
            <a:spLocks noGrp="1" noChangeArrowheads="1"/>
          </p:cNvSpPr>
          <p:nvPr>
            <p:ph type="sldNum" sz="quarter" idx="12"/>
          </p:nvPr>
        </p:nvSpPr>
        <p:spPr>
          <a:ln/>
        </p:spPr>
        <p:txBody>
          <a:bodyPr/>
          <a:lstStyle>
            <a:lvl1pPr>
              <a:defRPr/>
            </a:lvl1pPr>
          </a:lstStyle>
          <a:p>
            <a:pPr>
              <a:defRPr/>
            </a:pPr>
            <a:fld id="{1136786D-F50E-DA48-83E5-54F3C79F54C4}" type="slidenum">
              <a:rPr lang="hu-HU" altLang="hu-HU"/>
              <a:pPr>
                <a:defRPr/>
              </a:pPr>
              <a:t>‹#›</a:t>
            </a:fld>
            <a:endParaRPr lang="hu-HU" altLang="hu-HU"/>
          </a:p>
        </p:txBody>
      </p:sp>
    </p:spTree>
    <p:extLst>
      <p:ext uri="{BB962C8B-B14F-4D97-AF65-F5344CB8AC3E}">
        <p14:creationId xmlns:p14="http://schemas.microsoft.com/office/powerpoint/2010/main" val="18655636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zakaszfejléc">
    <p:spTree>
      <p:nvGrpSpPr>
        <p:cNvPr id="1" name=""/>
        <p:cNvGrpSpPr/>
        <p:nvPr/>
      </p:nvGrpSpPr>
      <p:grpSpPr>
        <a:xfrm>
          <a:off x="0" y="0"/>
          <a:ext cx="0" cy="0"/>
          <a:chOff x="0" y="0"/>
          <a:chExt cx="0" cy="0"/>
        </a:xfrm>
      </p:grpSpPr>
      <p:sp>
        <p:nvSpPr>
          <p:cNvPr id="2" name="Cím 1"/>
          <p:cNvSpPr>
            <a:spLocks noGrp="1"/>
          </p:cNvSpPr>
          <p:nvPr>
            <p:ph type="title"/>
          </p:nvPr>
        </p:nvSpPr>
        <p:spPr>
          <a:xfrm>
            <a:off x="963319" y="4406901"/>
            <a:ext cx="10363200" cy="1362075"/>
          </a:xfrm>
        </p:spPr>
        <p:txBody>
          <a:bodyPr anchor="t"/>
          <a:lstStyle>
            <a:lvl1pPr algn="l">
              <a:defRPr sz="4741" b="1" cap="all"/>
            </a:lvl1pPr>
          </a:lstStyle>
          <a:p>
            <a:r>
              <a:rPr lang="hu-HU"/>
              <a:t>Mintacím szerkesztése</a:t>
            </a:r>
          </a:p>
        </p:txBody>
      </p:sp>
      <p:sp>
        <p:nvSpPr>
          <p:cNvPr id="3" name="Szöveg helye 2"/>
          <p:cNvSpPr>
            <a:spLocks noGrp="1"/>
          </p:cNvSpPr>
          <p:nvPr>
            <p:ph type="body" idx="1"/>
          </p:nvPr>
        </p:nvSpPr>
        <p:spPr>
          <a:xfrm>
            <a:off x="963319" y="2906713"/>
            <a:ext cx="10363200" cy="1500187"/>
          </a:xfrm>
        </p:spPr>
        <p:txBody>
          <a:bodyPr anchor="b"/>
          <a:lstStyle>
            <a:lvl1pPr marL="0" indent="0">
              <a:buNone/>
              <a:defRPr sz="2370"/>
            </a:lvl1pPr>
            <a:lvl2pPr marL="541873" indent="0">
              <a:buNone/>
              <a:defRPr sz="2133"/>
            </a:lvl2pPr>
            <a:lvl3pPr marL="1083747" indent="0">
              <a:buNone/>
              <a:defRPr sz="1896"/>
            </a:lvl3pPr>
            <a:lvl4pPr marL="1625620" indent="0">
              <a:buNone/>
              <a:defRPr sz="1659"/>
            </a:lvl4pPr>
            <a:lvl5pPr marL="2167494" indent="0">
              <a:buNone/>
              <a:defRPr sz="1659"/>
            </a:lvl5pPr>
            <a:lvl6pPr marL="2709367" indent="0">
              <a:buNone/>
              <a:defRPr sz="1659"/>
            </a:lvl6pPr>
            <a:lvl7pPr marL="3251241" indent="0">
              <a:buNone/>
              <a:defRPr sz="1659"/>
            </a:lvl7pPr>
            <a:lvl8pPr marL="3793114" indent="0">
              <a:buNone/>
              <a:defRPr sz="1659"/>
            </a:lvl8pPr>
            <a:lvl9pPr marL="4334988" indent="0">
              <a:buNone/>
              <a:defRPr sz="1659"/>
            </a:lvl9pPr>
          </a:lstStyle>
          <a:p>
            <a:pPr lvl="0"/>
            <a:r>
              <a:rPr lang="hu-HU"/>
              <a:t>Mintaszöveg szerkesztése</a:t>
            </a:r>
          </a:p>
        </p:txBody>
      </p:sp>
      <p:sp>
        <p:nvSpPr>
          <p:cNvPr id="4" name="Rectangle 2">
            <a:extLst>
              <a:ext uri="{FF2B5EF4-FFF2-40B4-BE49-F238E27FC236}">
                <a16:creationId xmlns:a16="http://schemas.microsoft.com/office/drawing/2014/main" id="{0158F853-4338-7A44-BEFC-0C9E6B5D189A}"/>
              </a:ext>
            </a:extLst>
          </p:cNvPr>
          <p:cNvSpPr>
            <a:spLocks noGrp="1" noChangeArrowheads="1"/>
          </p:cNvSpPr>
          <p:nvPr>
            <p:ph type="dt" sz="half" idx="10"/>
          </p:nvPr>
        </p:nvSpPr>
        <p:spPr>
          <a:ln/>
        </p:spPr>
        <p:txBody>
          <a:bodyPr/>
          <a:lstStyle>
            <a:lvl1pPr>
              <a:defRPr/>
            </a:lvl1pPr>
          </a:lstStyle>
          <a:p>
            <a:pPr>
              <a:defRPr/>
            </a:pPr>
            <a:endParaRPr lang="hu-HU"/>
          </a:p>
        </p:txBody>
      </p:sp>
      <p:sp>
        <p:nvSpPr>
          <p:cNvPr id="5" name="Rectangle 3">
            <a:extLst>
              <a:ext uri="{FF2B5EF4-FFF2-40B4-BE49-F238E27FC236}">
                <a16:creationId xmlns:a16="http://schemas.microsoft.com/office/drawing/2014/main" id="{3416D6A0-B8DD-DA43-8C8B-6653DA658CF7}"/>
              </a:ext>
            </a:extLst>
          </p:cNvPr>
          <p:cNvSpPr>
            <a:spLocks noGrp="1" noChangeArrowheads="1"/>
          </p:cNvSpPr>
          <p:nvPr>
            <p:ph type="ftr" sz="quarter" idx="11"/>
          </p:nvPr>
        </p:nvSpPr>
        <p:spPr>
          <a:ln/>
        </p:spPr>
        <p:txBody>
          <a:bodyPr/>
          <a:lstStyle>
            <a:lvl1pPr>
              <a:defRPr/>
            </a:lvl1pPr>
          </a:lstStyle>
          <a:p>
            <a:pPr>
              <a:defRPr/>
            </a:pPr>
            <a:endParaRPr lang="hu-HU"/>
          </a:p>
        </p:txBody>
      </p:sp>
      <p:sp>
        <p:nvSpPr>
          <p:cNvPr id="6" name="Rectangle 4">
            <a:extLst>
              <a:ext uri="{FF2B5EF4-FFF2-40B4-BE49-F238E27FC236}">
                <a16:creationId xmlns:a16="http://schemas.microsoft.com/office/drawing/2014/main" id="{00A07154-E2CD-CD44-88AC-17069E7222D4}"/>
              </a:ext>
            </a:extLst>
          </p:cNvPr>
          <p:cNvSpPr>
            <a:spLocks noGrp="1" noChangeArrowheads="1"/>
          </p:cNvSpPr>
          <p:nvPr>
            <p:ph type="sldNum" sz="quarter" idx="12"/>
          </p:nvPr>
        </p:nvSpPr>
        <p:spPr>
          <a:ln/>
        </p:spPr>
        <p:txBody>
          <a:bodyPr/>
          <a:lstStyle>
            <a:lvl1pPr>
              <a:defRPr/>
            </a:lvl1pPr>
          </a:lstStyle>
          <a:p>
            <a:pPr>
              <a:defRPr/>
            </a:pPr>
            <a:fld id="{0816ABE1-B7D2-584B-BB53-2F1FB750502E}" type="slidenum">
              <a:rPr lang="hu-HU" altLang="hu-HU"/>
              <a:pPr>
                <a:defRPr/>
              </a:pPr>
              <a:t>‹#›</a:t>
            </a:fld>
            <a:endParaRPr lang="hu-HU" altLang="hu-HU"/>
          </a:p>
        </p:txBody>
      </p:sp>
    </p:spTree>
    <p:extLst>
      <p:ext uri="{BB962C8B-B14F-4D97-AF65-F5344CB8AC3E}">
        <p14:creationId xmlns:p14="http://schemas.microsoft.com/office/powerpoint/2010/main" val="422573394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2 tartalomrész">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a:t>Mintacím szerkesztése</a:t>
            </a:r>
          </a:p>
        </p:txBody>
      </p:sp>
      <p:sp>
        <p:nvSpPr>
          <p:cNvPr id="3" name="Tartalom helye 2"/>
          <p:cNvSpPr>
            <a:spLocks noGrp="1"/>
          </p:cNvSpPr>
          <p:nvPr>
            <p:ph sz="half" idx="1"/>
          </p:nvPr>
        </p:nvSpPr>
        <p:spPr>
          <a:xfrm>
            <a:off x="914401" y="1981200"/>
            <a:ext cx="5091289" cy="4114800"/>
          </a:xfrm>
        </p:spPr>
        <p:txBody>
          <a:bodyPr/>
          <a:lstStyle>
            <a:lvl1pPr>
              <a:defRPr sz="3319"/>
            </a:lvl1pPr>
            <a:lvl2pPr>
              <a:defRPr sz="2844"/>
            </a:lvl2pPr>
            <a:lvl3pPr>
              <a:defRPr sz="2370"/>
            </a:lvl3pPr>
            <a:lvl4pPr>
              <a:defRPr sz="2133"/>
            </a:lvl4pPr>
            <a:lvl5pPr>
              <a:defRPr sz="2133"/>
            </a:lvl5pPr>
            <a:lvl6pPr>
              <a:defRPr sz="2133"/>
            </a:lvl6pPr>
            <a:lvl7pPr>
              <a:defRPr sz="2133"/>
            </a:lvl7pPr>
            <a:lvl8pPr>
              <a:defRPr sz="2133"/>
            </a:lvl8pPr>
            <a:lvl9pPr>
              <a:defRPr sz="2133"/>
            </a:lvl9p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p>
        </p:txBody>
      </p:sp>
      <p:sp>
        <p:nvSpPr>
          <p:cNvPr id="4" name="Tartalom helye 3"/>
          <p:cNvSpPr>
            <a:spLocks noGrp="1"/>
          </p:cNvSpPr>
          <p:nvPr>
            <p:ph sz="half" idx="2"/>
          </p:nvPr>
        </p:nvSpPr>
        <p:spPr>
          <a:xfrm>
            <a:off x="6186312" y="1981200"/>
            <a:ext cx="5091289" cy="4114800"/>
          </a:xfrm>
        </p:spPr>
        <p:txBody>
          <a:bodyPr/>
          <a:lstStyle>
            <a:lvl1pPr>
              <a:defRPr sz="3319"/>
            </a:lvl1pPr>
            <a:lvl2pPr>
              <a:defRPr sz="2844"/>
            </a:lvl2pPr>
            <a:lvl3pPr>
              <a:defRPr sz="2370"/>
            </a:lvl3pPr>
            <a:lvl4pPr>
              <a:defRPr sz="2133"/>
            </a:lvl4pPr>
            <a:lvl5pPr>
              <a:defRPr sz="2133"/>
            </a:lvl5pPr>
            <a:lvl6pPr>
              <a:defRPr sz="2133"/>
            </a:lvl6pPr>
            <a:lvl7pPr>
              <a:defRPr sz="2133"/>
            </a:lvl7pPr>
            <a:lvl8pPr>
              <a:defRPr sz="2133"/>
            </a:lvl8pPr>
            <a:lvl9pPr>
              <a:defRPr sz="2133"/>
            </a:lvl9p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p>
        </p:txBody>
      </p:sp>
      <p:sp>
        <p:nvSpPr>
          <p:cNvPr id="5" name="Rectangle 2">
            <a:extLst>
              <a:ext uri="{FF2B5EF4-FFF2-40B4-BE49-F238E27FC236}">
                <a16:creationId xmlns:a16="http://schemas.microsoft.com/office/drawing/2014/main" id="{79E3DFDC-6422-464B-A6D1-477F83C61886}"/>
              </a:ext>
            </a:extLst>
          </p:cNvPr>
          <p:cNvSpPr>
            <a:spLocks noGrp="1" noChangeArrowheads="1"/>
          </p:cNvSpPr>
          <p:nvPr>
            <p:ph type="dt" sz="half" idx="10"/>
          </p:nvPr>
        </p:nvSpPr>
        <p:spPr>
          <a:ln/>
        </p:spPr>
        <p:txBody>
          <a:bodyPr/>
          <a:lstStyle>
            <a:lvl1pPr>
              <a:defRPr/>
            </a:lvl1pPr>
          </a:lstStyle>
          <a:p>
            <a:pPr>
              <a:defRPr/>
            </a:pPr>
            <a:endParaRPr lang="hu-HU"/>
          </a:p>
        </p:txBody>
      </p:sp>
      <p:sp>
        <p:nvSpPr>
          <p:cNvPr id="6" name="Rectangle 3">
            <a:extLst>
              <a:ext uri="{FF2B5EF4-FFF2-40B4-BE49-F238E27FC236}">
                <a16:creationId xmlns:a16="http://schemas.microsoft.com/office/drawing/2014/main" id="{9321763C-7508-A442-8C68-80B80AD957E7}"/>
              </a:ext>
            </a:extLst>
          </p:cNvPr>
          <p:cNvSpPr>
            <a:spLocks noGrp="1" noChangeArrowheads="1"/>
          </p:cNvSpPr>
          <p:nvPr>
            <p:ph type="ftr" sz="quarter" idx="11"/>
          </p:nvPr>
        </p:nvSpPr>
        <p:spPr>
          <a:ln/>
        </p:spPr>
        <p:txBody>
          <a:bodyPr/>
          <a:lstStyle>
            <a:lvl1pPr>
              <a:defRPr/>
            </a:lvl1pPr>
          </a:lstStyle>
          <a:p>
            <a:pPr>
              <a:defRPr/>
            </a:pPr>
            <a:endParaRPr lang="hu-HU"/>
          </a:p>
        </p:txBody>
      </p:sp>
      <p:sp>
        <p:nvSpPr>
          <p:cNvPr id="7" name="Rectangle 4">
            <a:extLst>
              <a:ext uri="{FF2B5EF4-FFF2-40B4-BE49-F238E27FC236}">
                <a16:creationId xmlns:a16="http://schemas.microsoft.com/office/drawing/2014/main" id="{C26F685C-6663-F24F-8268-9BC2591FAF53}"/>
              </a:ext>
            </a:extLst>
          </p:cNvPr>
          <p:cNvSpPr>
            <a:spLocks noGrp="1" noChangeArrowheads="1"/>
          </p:cNvSpPr>
          <p:nvPr>
            <p:ph type="sldNum" sz="quarter" idx="12"/>
          </p:nvPr>
        </p:nvSpPr>
        <p:spPr>
          <a:ln/>
        </p:spPr>
        <p:txBody>
          <a:bodyPr/>
          <a:lstStyle>
            <a:lvl1pPr>
              <a:defRPr/>
            </a:lvl1pPr>
          </a:lstStyle>
          <a:p>
            <a:pPr>
              <a:defRPr/>
            </a:pPr>
            <a:fld id="{364B2101-41B2-0D40-99CC-DAEAC85ECF4D}" type="slidenum">
              <a:rPr lang="hu-HU" altLang="hu-HU"/>
              <a:pPr>
                <a:defRPr/>
              </a:pPr>
              <a:t>‹#›</a:t>
            </a:fld>
            <a:endParaRPr lang="hu-HU" altLang="hu-HU"/>
          </a:p>
        </p:txBody>
      </p:sp>
    </p:spTree>
    <p:extLst>
      <p:ext uri="{BB962C8B-B14F-4D97-AF65-F5344CB8AC3E}">
        <p14:creationId xmlns:p14="http://schemas.microsoft.com/office/powerpoint/2010/main" val="413908413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Összehasonlítás">
    <p:spTree>
      <p:nvGrpSpPr>
        <p:cNvPr id="1" name=""/>
        <p:cNvGrpSpPr/>
        <p:nvPr/>
      </p:nvGrpSpPr>
      <p:grpSpPr>
        <a:xfrm>
          <a:off x="0" y="0"/>
          <a:ext cx="0" cy="0"/>
          <a:chOff x="0" y="0"/>
          <a:chExt cx="0" cy="0"/>
        </a:xfrm>
      </p:grpSpPr>
      <p:sp>
        <p:nvSpPr>
          <p:cNvPr id="2" name="Cím 1"/>
          <p:cNvSpPr>
            <a:spLocks noGrp="1"/>
          </p:cNvSpPr>
          <p:nvPr>
            <p:ph type="title"/>
          </p:nvPr>
        </p:nvSpPr>
        <p:spPr>
          <a:xfrm>
            <a:off x="609600" y="274638"/>
            <a:ext cx="10972800" cy="1143000"/>
          </a:xfrm>
        </p:spPr>
        <p:txBody>
          <a:bodyPr/>
          <a:lstStyle>
            <a:lvl1pPr>
              <a:defRPr/>
            </a:lvl1pPr>
          </a:lstStyle>
          <a:p>
            <a:r>
              <a:rPr lang="hu-HU"/>
              <a:t>Mintacím szerkesztése</a:t>
            </a:r>
          </a:p>
        </p:txBody>
      </p:sp>
      <p:sp>
        <p:nvSpPr>
          <p:cNvPr id="3" name="Szöveg helye 2"/>
          <p:cNvSpPr>
            <a:spLocks noGrp="1"/>
          </p:cNvSpPr>
          <p:nvPr>
            <p:ph type="body" idx="1"/>
          </p:nvPr>
        </p:nvSpPr>
        <p:spPr>
          <a:xfrm>
            <a:off x="609601" y="1535113"/>
            <a:ext cx="5386682" cy="639762"/>
          </a:xfrm>
        </p:spPr>
        <p:txBody>
          <a:bodyPr anchor="b"/>
          <a:lstStyle>
            <a:lvl1pPr marL="0" indent="0">
              <a:buNone/>
              <a:defRPr sz="2844" b="1"/>
            </a:lvl1pPr>
            <a:lvl2pPr marL="541873" indent="0">
              <a:buNone/>
              <a:defRPr sz="2370" b="1"/>
            </a:lvl2pPr>
            <a:lvl3pPr marL="1083747" indent="0">
              <a:buNone/>
              <a:defRPr sz="2133" b="1"/>
            </a:lvl3pPr>
            <a:lvl4pPr marL="1625620" indent="0">
              <a:buNone/>
              <a:defRPr sz="1896" b="1"/>
            </a:lvl4pPr>
            <a:lvl5pPr marL="2167494" indent="0">
              <a:buNone/>
              <a:defRPr sz="1896" b="1"/>
            </a:lvl5pPr>
            <a:lvl6pPr marL="2709367" indent="0">
              <a:buNone/>
              <a:defRPr sz="1896" b="1"/>
            </a:lvl6pPr>
            <a:lvl7pPr marL="3251241" indent="0">
              <a:buNone/>
              <a:defRPr sz="1896" b="1"/>
            </a:lvl7pPr>
            <a:lvl8pPr marL="3793114" indent="0">
              <a:buNone/>
              <a:defRPr sz="1896" b="1"/>
            </a:lvl8pPr>
            <a:lvl9pPr marL="4334988" indent="0">
              <a:buNone/>
              <a:defRPr sz="1896" b="1"/>
            </a:lvl9pPr>
          </a:lstStyle>
          <a:p>
            <a:pPr lvl="0"/>
            <a:r>
              <a:rPr lang="hu-HU"/>
              <a:t>Mintaszöveg szerkesztése</a:t>
            </a:r>
          </a:p>
        </p:txBody>
      </p:sp>
      <p:sp>
        <p:nvSpPr>
          <p:cNvPr id="4" name="Tartalom helye 3"/>
          <p:cNvSpPr>
            <a:spLocks noGrp="1"/>
          </p:cNvSpPr>
          <p:nvPr>
            <p:ph sz="half" idx="2"/>
          </p:nvPr>
        </p:nvSpPr>
        <p:spPr>
          <a:xfrm>
            <a:off x="609601" y="2174875"/>
            <a:ext cx="5386682" cy="3951288"/>
          </a:xfrm>
        </p:spPr>
        <p:txBody>
          <a:bodyPr/>
          <a:lstStyle>
            <a:lvl1pPr>
              <a:defRPr sz="2844"/>
            </a:lvl1pPr>
            <a:lvl2pPr>
              <a:defRPr sz="2370"/>
            </a:lvl2pPr>
            <a:lvl3pPr>
              <a:defRPr sz="2133"/>
            </a:lvl3pPr>
            <a:lvl4pPr>
              <a:defRPr sz="1896"/>
            </a:lvl4pPr>
            <a:lvl5pPr>
              <a:defRPr sz="1896"/>
            </a:lvl5pPr>
            <a:lvl6pPr>
              <a:defRPr sz="1896"/>
            </a:lvl6pPr>
            <a:lvl7pPr>
              <a:defRPr sz="1896"/>
            </a:lvl7pPr>
            <a:lvl8pPr>
              <a:defRPr sz="1896"/>
            </a:lvl8pPr>
            <a:lvl9pPr>
              <a:defRPr sz="1896"/>
            </a:lvl9p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p>
        </p:txBody>
      </p:sp>
      <p:sp>
        <p:nvSpPr>
          <p:cNvPr id="5" name="Szöveg helye 4"/>
          <p:cNvSpPr>
            <a:spLocks noGrp="1"/>
          </p:cNvSpPr>
          <p:nvPr>
            <p:ph type="body" sz="quarter" idx="3"/>
          </p:nvPr>
        </p:nvSpPr>
        <p:spPr>
          <a:xfrm>
            <a:off x="6193837" y="1535113"/>
            <a:ext cx="5388563" cy="639762"/>
          </a:xfrm>
        </p:spPr>
        <p:txBody>
          <a:bodyPr anchor="b"/>
          <a:lstStyle>
            <a:lvl1pPr marL="0" indent="0">
              <a:buNone/>
              <a:defRPr sz="2844" b="1"/>
            </a:lvl1pPr>
            <a:lvl2pPr marL="541873" indent="0">
              <a:buNone/>
              <a:defRPr sz="2370" b="1"/>
            </a:lvl2pPr>
            <a:lvl3pPr marL="1083747" indent="0">
              <a:buNone/>
              <a:defRPr sz="2133" b="1"/>
            </a:lvl3pPr>
            <a:lvl4pPr marL="1625620" indent="0">
              <a:buNone/>
              <a:defRPr sz="1896" b="1"/>
            </a:lvl4pPr>
            <a:lvl5pPr marL="2167494" indent="0">
              <a:buNone/>
              <a:defRPr sz="1896" b="1"/>
            </a:lvl5pPr>
            <a:lvl6pPr marL="2709367" indent="0">
              <a:buNone/>
              <a:defRPr sz="1896" b="1"/>
            </a:lvl6pPr>
            <a:lvl7pPr marL="3251241" indent="0">
              <a:buNone/>
              <a:defRPr sz="1896" b="1"/>
            </a:lvl7pPr>
            <a:lvl8pPr marL="3793114" indent="0">
              <a:buNone/>
              <a:defRPr sz="1896" b="1"/>
            </a:lvl8pPr>
            <a:lvl9pPr marL="4334988" indent="0">
              <a:buNone/>
              <a:defRPr sz="1896" b="1"/>
            </a:lvl9pPr>
          </a:lstStyle>
          <a:p>
            <a:pPr lvl="0"/>
            <a:r>
              <a:rPr lang="hu-HU"/>
              <a:t>Mintaszöveg szerkesztése</a:t>
            </a:r>
          </a:p>
        </p:txBody>
      </p:sp>
      <p:sp>
        <p:nvSpPr>
          <p:cNvPr id="6" name="Tartalom helye 5"/>
          <p:cNvSpPr>
            <a:spLocks noGrp="1"/>
          </p:cNvSpPr>
          <p:nvPr>
            <p:ph sz="quarter" idx="4"/>
          </p:nvPr>
        </p:nvSpPr>
        <p:spPr>
          <a:xfrm>
            <a:off x="6193837" y="2174875"/>
            <a:ext cx="5388563" cy="3951288"/>
          </a:xfrm>
        </p:spPr>
        <p:txBody>
          <a:bodyPr/>
          <a:lstStyle>
            <a:lvl1pPr>
              <a:defRPr sz="2844"/>
            </a:lvl1pPr>
            <a:lvl2pPr>
              <a:defRPr sz="2370"/>
            </a:lvl2pPr>
            <a:lvl3pPr>
              <a:defRPr sz="2133"/>
            </a:lvl3pPr>
            <a:lvl4pPr>
              <a:defRPr sz="1896"/>
            </a:lvl4pPr>
            <a:lvl5pPr>
              <a:defRPr sz="1896"/>
            </a:lvl5pPr>
            <a:lvl6pPr>
              <a:defRPr sz="1896"/>
            </a:lvl6pPr>
            <a:lvl7pPr>
              <a:defRPr sz="1896"/>
            </a:lvl7pPr>
            <a:lvl8pPr>
              <a:defRPr sz="1896"/>
            </a:lvl8pPr>
            <a:lvl9pPr>
              <a:defRPr sz="1896"/>
            </a:lvl9p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p>
        </p:txBody>
      </p:sp>
      <p:sp>
        <p:nvSpPr>
          <p:cNvPr id="7" name="Rectangle 2">
            <a:extLst>
              <a:ext uri="{FF2B5EF4-FFF2-40B4-BE49-F238E27FC236}">
                <a16:creationId xmlns:a16="http://schemas.microsoft.com/office/drawing/2014/main" id="{9C071480-E842-994F-B5BD-D3E777CA1611}"/>
              </a:ext>
            </a:extLst>
          </p:cNvPr>
          <p:cNvSpPr>
            <a:spLocks noGrp="1" noChangeArrowheads="1"/>
          </p:cNvSpPr>
          <p:nvPr>
            <p:ph type="dt" sz="half" idx="10"/>
          </p:nvPr>
        </p:nvSpPr>
        <p:spPr>
          <a:ln/>
        </p:spPr>
        <p:txBody>
          <a:bodyPr/>
          <a:lstStyle>
            <a:lvl1pPr>
              <a:defRPr/>
            </a:lvl1pPr>
          </a:lstStyle>
          <a:p>
            <a:pPr>
              <a:defRPr/>
            </a:pPr>
            <a:endParaRPr lang="hu-HU"/>
          </a:p>
        </p:txBody>
      </p:sp>
      <p:sp>
        <p:nvSpPr>
          <p:cNvPr id="8" name="Rectangle 3">
            <a:extLst>
              <a:ext uri="{FF2B5EF4-FFF2-40B4-BE49-F238E27FC236}">
                <a16:creationId xmlns:a16="http://schemas.microsoft.com/office/drawing/2014/main" id="{4E0C57F7-63CE-2E40-9769-90836AB0BF99}"/>
              </a:ext>
            </a:extLst>
          </p:cNvPr>
          <p:cNvSpPr>
            <a:spLocks noGrp="1" noChangeArrowheads="1"/>
          </p:cNvSpPr>
          <p:nvPr>
            <p:ph type="ftr" sz="quarter" idx="11"/>
          </p:nvPr>
        </p:nvSpPr>
        <p:spPr>
          <a:ln/>
        </p:spPr>
        <p:txBody>
          <a:bodyPr/>
          <a:lstStyle>
            <a:lvl1pPr>
              <a:defRPr/>
            </a:lvl1pPr>
          </a:lstStyle>
          <a:p>
            <a:pPr>
              <a:defRPr/>
            </a:pPr>
            <a:endParaRPr lang="hu-HU"/>
          </a:p>
        </p:txBody>
      </p:sp>
      <p:sp>
        <p:nvSpPr>
          <p:cNvPr id="9" name="Rectangle 4">
            <a:extLst>
              <a:ext uri="{FF2B5EF4-FFF2-40B4-BE49-F238E27FC236}">
                <a16:creationId xmlns:a16="http://schemas.microsoft.com/office/drawing/2014/main" id="{17B5F51E-0201-294C-8045-7AF1E3491E82}"/>
              </a:ext>
            </a:extLst>
          </p:cNvPr>
          <p:cNvSpPr>
            <a:spLocks noGrp="1" noChangeArrowheads="1"/>
          </p:cNvSpPr>
          <p:nvPr>
            <p:ph type="sldNum" sz="quarter" idx="12"/>
          </p:nvPr>
        </p:nvSpPr>
        <p:spPr>
          <a:ln/>
        </p:spPr>
        <p:txBody>
          <a:bodyPr/>
          <a:lstStyle>
            <a:lvl1pPr>
              <a:defRPr/>
            </a:lvl1pPr>
          </a:lstStyle>
          <a:p>
            <a:pPr>
              <a:defRPr/>
            </a:pPr>
            <a:fld id="{A2738195-A8F4-474E-A550-7A384600DF8B}" type="slidenum">
              <a:rPr lang="hu-HU" altLang="hu-HU"/>
              <a:pPr>
                <a:defRPr/>
              </a:pPr>
              <a:t>‹#›</a:t>
            </a:fld>
            <a:endParaRPr lang="hu-HU" altLang="hu-HU"/>
          </a:p>
        </p:txBody>
      </p:sp>
    </p:spTree>
    <p:extLst>
      <p:ext uri="{BB962C8B-B14F-4D97-AF65-F5344CB8AC3E}">
        <p14:creationId xmlns:p14="http://schemas.microsoft.com/office/powerpoint/2010/main" val="380905953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Csak cím">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a:t>Mintacím szerkesztése</a:t>
            </a:r>
          </a:p>
        </p:txBody>
      </p:sp>
      <p:sp>
        <p:nvSpPr>
          <p:cNvPr id="3" name="Rectangle 2">
            <a:extLst>
              <a:ext uri="{FF2B5EF4-FFF2-40B4-BE49-F238E27FC236}">
                <a16:creationId xmlns:a16="http://schemas.microsoft.com/office/drawing/2014/main" id="{7EC81C77-393F-D74E-9BD3-38B57EBCE3C6}"/>
              </a:ext>
            </a:extLst>
          </p:cNvPr>
          <p:cNvSpPr>
            <a:spLocks noGrp="1" noChangeArrowheads="1"/>
          </p:cNvSpPr>
          <p:nvPr>
            <p:ph type="dt" sz="half" idx="10"/>
          </p:nvPr>
        </p:nvSpPr>
        <p:spPr>
          <a:ln/>
        </p:spPr>
        <p:txBody>
          <a:bodyPr/>
          <a:lstStyle>
            <a:lvl1pPr>
              <a:defRPr/>
            </a:lvl1pPr>
          </a:lstStyle>
          <a:p>
            <a:pPr>
              <a:defRPr/>
            </a:pPr>
            <a:endParaRPr lang="hu-HU"/>
          </a:p>
        </p:txBody>
      </p:sp>
      <p:sp>
        <p:nvSpPr>
          <p:cNvPr id="4" name="Rectangle 3">
            <a:extLst>
              <a:ext uri="{FF2B5EF4-FFF2-40B4-BE49-F238E27FC236}">
                <a16:creationId xmlns:a16="http://schemas.microsoft.com/office/drawing/2014/main" id="{678F00AA-2648-BC49-B49E-BAF850F007DB}"/>
              </a:ext>
            </a:extLst>
          </p:cNvPr>
          <p:cNvSpPr>
            <a:spLocks noGrp="1" noChangeArrowheads="1"/>
          </p:cNvSpPr>
          <p:nvPr>
            <p:ph type="ftr" sz="quarter" idx="11"/>
          </p:nvPr>
        </p:nvSpPr>
        <p:spPr>
          <a:ln/>
        </p:spPr>
        <p:txBody>
          <a:bodyPr/>
          <a:lstStyle>
            <a:lvl1pPr>
              <a:defRPr/>
            </a:lvl1pPr>
          </a:lstStyle>
          <a:p>
            <a:pPr>
              <a:defRPr/>
            </a:pPr>
            <a:endParaRPr lang="hu-HU"/>
          </a:p>
        </p:txBody>
      </p:sp>
      <p:sp>
        <p:nvSpPr>
          <p:cNvPr id="5" name="Rectangle 4">
            <a:extLst>
              <a:ext uri="{FF2B5EF4-FFF2-40B4-BE49-F238E27FC236}">
                <a16:creationId xmlns:a16="http://schemas.microsoft.com/office/drawing/2014/main" id="{471CB9BF-11A7-0947-A1AF-B89FB288015F}"/>
              </a:ext>
            </a:extLst>
          </p:cNvPr>
          <p:cNvSpPr>
            <a:spLocks noGrp="1" noChangeArrowheads="1"/>
          </p:cNvSpPr>
          <p:nvPr>
            <p:ph type="sldNum" sz="quarter" idx="12"/>
          </p:nvPr>
        </p:nvSpPr>
        <p:spPr>
          <a:ln/>
        </p:spPr>
        <p:txBody>
          <a:bodyPr/>
          <a:lstStyle>
            <a:lvl1pPr>
              <a:defRPr/>
            </a:lvl1pPr>
          </a:lstStyle>
          <a:p>
            <a:pPr>
              <a:defRPr/>
            </a:pPr>
            <a:fld id="{DBD4A49D-4FAC-E647-8F48-1F78CF989072}" type="slidenum">
              <a:rPr lang="hu-HU" altLang="hu-HU"/>
              <a:pPr>
                <a:defRPr/>
              </a:pPr>
              <a:t>‹#›</a:t>
            </a:fld>
            <a:endParaRPr lang="hu-HU" altLang="hu-HU"/>
          </a:p>
        </p:txBody>
      </p:sp>
    </p:spTree>
    <p:extLst>
      <p:ext uri="{BB962C8B-B14F-4D97-AF65-F5344CB8AC3E}">
        <p14:creationId xmlns:p14="http://schemas.microsoft.com/office/powerpoint/2010/main" val="301478105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Üres">
    <p:spTree>
      <p:nvGrpSpPr>
        <p:cNvPr id="1" name=""/>
        <p:cNvGrpSpPr/>
        <p:nvPr/>
      </p:nvGrpSpPr>
      <p:grpSpPr>
        <a:xfrm>
          <a:off x="0" y="0"/>
          <a:ext cx="0" cy="0"/>
          <a:chOff x="0" y="0"/>
          <a:chExt cx="0" cy="0"/>
        </a:xfrm>
      </p:grpSpPr>
      <p:sp>
        <p:nvSpPr>
          <p:cNvPr id="2" name="Rectangle 2">
            <a:extLst>
              <a:ext uri="{FF2B5EF4-FFF2-40B4-BE49-F238E27FC236}">
                <a16:creationId xmlns:a16="http://schemas.microsoft.com/office/drawing/2014/main" id="{2026CF5A-1737-8E4A-9215-99F8E7A7FB74}"/>
              </a:ext>
            </a:extLst>
          </p:cNvPr>
          <p:cNvSpPr>
            <a:spLocks noGrp="1" noChangeArrowheads="1"/>
          </p:cNvSpPr>
          <p:nvPr>
            <p:ph type="dt" sz="half" idx="10"/>
          </p:nvPr>
        </p:nvSpPr>
        <p:spPr>
          <a:ln/>
        </p:spPr>
        <p:txBody>
          <a:bodyPr/>
          <a:lstStyle>
            <a:lvl1pPr>
              <a:defRPr/>
            </a:lvl1pPr>
          </a:lstStyle>
          <a:p>
            <a:pPr>
              <a:defRPr/>
            </a:pPr>
            <a:endParaRPr lang="hu-HU"/>
          </a:p>
        </p:txBody>
      </p:sp>
      <p:sp>
        <p:nvSpPr>
          <p:cNvPr id="3" name="Rectangle 3">
            <a:extLst>
              <a:ext uri="{FF2B5EF4-FFF2-40B4-BE49-F238E27FC236}">
                <a16:creationId xmlns:a16="http://schemas.microsoft.com/office/drawing/2014/main" id="{27CC57DC-51E3-3443-AF4C-96D8F11C9CB9}"/>
              </a:ext>
            </a:extLst>
          </p:cNvPr>
          <p:cNvSpPr>
            <a:spLocks noGrp="1" noChangeArrowheads="1"/>
          </p:cNvSpPr>
          <p:nvPr>
            <p:ph type="ftr" sz="quarter" idx="11"/>
          </p:nvPr>
        </p:nvSpPr>
        <p:spPr>
          <a:ln/>
        </p:spPr>
        <p:txBody>
          <a:bodyPr/>
          <a:lstStyle>
            <a:lvl1pPr>
              <a:defRPr/>
            </a:lvl1pPr>
          </a:lstStyle>
          <a:p>
            <a:pPr>
              <a:defRPr/>
            </a:pPr>
            <a:endParaRPr lang="hu-HU"/>
          </a:p>
        </p:txBody>
      </p:sp>
      <p:sp>
        <p:nvSpPr>
          <p:cNvPr id="4" name="Rectangle 4">
            <a:extLst>
              <a:ext uri="{FF2B5EF4-FFF2-40B4-BE49-F238E27FC236}">
                <a16:creationId xmlns:a16="http://schemas.microsoft.com/office/drawing/2014/main" id="{5C72A354-96AC-6648-98FE-A4785F0F013F}"/>
              </a:ext>
            </a:extLst>
          </p:cNvPr>
          <p:cNvSpPr>
            <a:spLocks noGrp="1" noChangeArrowheads="1"/>
          </p:cNvSpPr>
          <p:nvPr>
            <p:ph type="sldNum" sz="quarter" idx="12"/>
          </p:nvPr>
        </p:nvSpPr>
        <p:spPr>
          <a:ln/>
        </p:spPr>
        <p:txBody>
          <a:bodyPr/>
          <a:lstStyle>
            <a:lvl1pPr>
              <a:defRPr/>
            </a:lvl1pPr>
          </a:lstStyle>
          <a:p>
            <a:pPr>
              <a:defRPr/>
            </a:pPr>
            <a:fld id="{498D6034-6D16-7D41-8D40-667B641AAE8F}" type="slidenum">
              <a:rPr lang="hu-HU" altLang="hu-HU"/>
              <a:pPr>
                <a:defRPr/>
              </a:pPr>
              <a:t>‹#›</a:t>
            </a:fld>
            <a:endParaRPr lang="hu-HU" altLang="hu-HU"/>
          </a:p>
        </p:txBody>
      </p:sp>
    </p:spTree>
    <p:extLst>
      <p:ext uri="{BB962C8B-B14F-4D97-AF65-F5344CB8AC3E}">
        <p14:creationId xmlns:p14="http://schemas.microsoft.com/office/powerpoint/2010/main" val="126288720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Tartalomrész képaláírással">
    <p:spTree>
      <p:nvGrpSpPr>
        <p:cNvPr id="1" name=""/>
        <p:cNvGrpSpPr/>
        <p:nvPr/>
      </p:nvGrpSpPr>
      <p:grpSpPr>
        <a:xfrm>
          <a:off x="0" y="0"/>
          <a:ext cx="0" cy="0"/>
          <a:chOff x="0" y="0"/>
          <a:chExt cx="0" cy="0"/>
        </a:xfrm>
      </p:grpSpPr>
      <p:sp>
        <p:nvSpPr>
          <p:cNvPr id="2" name="Cím 1"/>
          <p:cNvSpPr>
            <a:spLocks noGrp="1"/>
          </p:cNvSpPr>
          <p:nvPr>
            <p:ph type="title"/>
          </p:nvPr>
        </p:nvSpPr>
        <p:spPr>
          <a:xfrm>
            <a:off x="609600" y="273050"/>
            <a:ext cx="4011319" cy="1162050"/>
          </a:xfrm>
        </p:spPr>
        <p:txBody>
          <a:bodyPr anchor="b"/>
          <a:lstStyle>
            <a:lvl1pPr algn="l">
              <a:defRPr sz="2370" b="1"/>
            </a:lvl1pPr>
          </a:lstStyle>
          <a:p>
            <a:r>
              <a:rPr lang="hu-HU"/>
              <a:t>Mintacím szerkesztése</a:t>
            </a:r>
          </a:p>
        </p:txBody>
      </p:sp>
      <p:sp>
        <p:nvSpPr>
          <p:cNvPr id="3" name="Tartalom helye 2"/>
          <p:cNvSpPr>
            <a:spLocks noGrp="1"/>
          </p:cNvSpPr>
          <p:nvPr>
            <p:ph idx="1"/>
          </p:nvPr>
        </p:nvSpPr>
        <p:spPr>
          <a:xfrm>
            <a:off x="4767675" y="273051"/>
            <a:ext cx="6814726" cy="5853113"/>
          </a:xfrm>
        </p:spPr>
        <p:txBody>
          <a:bodyPr/>
          <a:lstStyle>
            <a:lvl1pPr>
              <a:defRPr sz="3793"/>
            </a:lvl1pPr>
            <a:lvl2pPr>
              <a:defRPr sz="3319"/>
            </a:lvl2pPr>
            <a:lvl3pPr>
              <a:defRPr sz="2844"/>
            </a:lvl3pPr>
            <a:lvl4pPr>
              <a:defRPr sz="2370"/>
            </a:lvl4pPr>
            <a:lvl5pPr>
              <a:defRPr sz="2370"/>
            </a:lvl5pPr>
            <a:lvl6pPr>
              <a:defRPr sz="2370"/>
            </a:lvl6pPr>
            <a:lvl7pPr>
              <a:defRPr sz="2370"/>
            </a:lvl7pPr>
            <a:lvl8pPr>
              <a:defRPr sz="2370"/>
            </a:lvl8pPr>
            <a:lvl9pPr>
              <a:defRPr sz="2370"/>
            </a:lvl9p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p>
        </p:txBody>
      </p:sp>
      <p:sp>
        <p:nvSpPr>
          <p:cNvPr id="4" name="Szöveg helye 3"/>
          <p:cNvSpPr>
            <a:spLocks noGrp="1"/>
          </p:cNvSpPr>
          <p:nvPr>
            <p:ph type="body" sz="half" idx="2"/>
          </p:nvPr>
        </p:nvSpPr>
        <p:spPr>
          <a:xfrm>
            <a:off x="609600" y="1435101"/>
            <a:ext cx="4011319" cy="4691063"/>
          </a:xfrm>
        </p:spPr>
        <p:txBody>
          <a:bodyPr/>
          <a:lstStyle>
            <a:lvl1pPr marL="0" indent="0">
              <a:buNone/>
              <a:defRPr sz="1659"/>
            </a:lvl1pPr>
            <a:lvl2pPr marL="541873" indent="0">
              <a:buNone/>
              <a:defRPr sz="1422"/>
            </a:lvl2pPr>
            <a:lvl3pPr marL="1083747" indent="0">
              <a:buNone/>
              <a:defRPr sz="1185"/>
            </a:lvl3pPr>
            <a:lvl4pPr marL="1625620" indent="0">
              <a:buNone/>
              <a:defRPr sz="1067"/>
            </a:lvl4pPr>
            <a:lvl5pPr marL="2167494" indent="0">
              <a:buNone/>
              <a:defRPr sz="1067"/>
            </a:lvl5pPr>
            <a:lvl6pPr marL="2709367" indent="0">
              <a:buNone/>
              <a:defRPr sz="1067"/>
            </a:lvl6pPr>
            <a:lvl7pPr marL="3251241" indent="0">
              <a:buNone/>
              <a:defRPr sz="1067"/>
            </a:lvl7pPr>
            <a:lvl8pPr marL="3793114" indent="0">
              <a:buNone/>
              <a:defRPr sz="1067"/>
            </a:lvl8pPr>
            <a:lvl9pPr marL="4334988" indent="0">
              <a:buNone/>
              <a:defRPr sz="1067"/>
            </a:lvl9pPr>
          </a:lstStyle>
          <a:p>
            <a:pPr lvl="0"/>
            <a:r>
              <a:rPr lang="hu-HU"/>
              <a:t>Mintaszöveg szerkesztése</a:t>
            </a:r>
          </a:p>
        </p:txBody>
      </p:sp>
      <p:sp>
        <p:nvSpPr>
          <p:cNvPr id="5" name="Rectangle 2">
            <a:extLst>
              <a:ext uri="{FF2B5EF4-FFF2-40B4-BE49-F238E27FC236}">
                <a16:creationId xmlns:a16="http://schemas.microsoft.com/office/drawing/2014/main" id="{6D4E135C-9C3E-6645-8040-2F9B3C49FD61}"/>
              </a:ext>
            </a:extLst>
          </p:cNvPr>
          <p:cNvSpPr>
            <a:spLocks noGrp="1" noChangeArrowheads="1"/>
          </p:cNvSpPr>
          <p:nvPr>
            <p:ph type="dt" sz="half" idx="10"/>
          </p:nvPr>
        </p:nvSpPr>
        <p:spPr>
          <a:ln/>
        </p:spPr>
        <p:txBody>
          <a:bodyPr/>
          <a:lstStyle>
            <a:lvl1pPr>
              <a:defRPr/>
            </a:lvl1pPr>
          </a:lstStyle>
          <a:p>
            <a:pPr>
              <a:defRPr/>
            </a:pPr>
            <a:endParaRPr lang="hu-HU"/>
          </a:p>
        </p:txBody>
      </p:sp>
      <p:sp>
        <p:nvSpPr>
          <p:cNvPr id="6" name="Rectangle 3">
            <a:extLst>
              <a:ext uri="{FF2B5EF4-FFF2-40B4-BE49-F238E27FC236}">
                <a16:creationId xmlns:a16="http://schemas.microsoft.com/office/drawing/2014/main" id="{8561683D-7679-CF4F-B72A-2CF7E9434419}"/>
              </a:ext>
            </a:extLst>
          </p:cNvPr>
          <p:cNvSpPr>
            <a:spLocks noGrp="1" noChangeArrowheads="1"/>
          </p:cNvSpPr>
          <p:nvPr>
            <p:ph type="ftr" sz="quarter" idx="11"/>
          </p:nvPr>
        </p:nvSpPr>
        <p:spPr>
          <a:ln/>
        </p:spPr>
        <p:txBody>
          <a:bodyPr/>
          <a:lstStyle>
            <a:lvl1pPr>
              <a:defRPr/>
            </a:lvl1pPr>
          </a:lstStyle>
          <a:p>
            <a:pPr>
              <a:defRPr/>
            </a:pPr>
            <a:endParaRPr lang="hu-HU"/>
          </a:p>
        </p:txBody>
      </p:sp>
      <p:sp>
        <p:nvSpPr>
          <p:cNvPr id="7" name="Rectangle 4">
            <a:extLst>
              <a:ext uri="{FF2B5EF4-FFF2-40B4-BE49-F238E27FC236}">
                <a16:creationId xmlns:a16="http://schemas.microsoft.com/office/drawing/2014/main" id="{35922430-5245-6846-9707-FE5BFC94CBD6}"/>
              </a:ext>
            </a:extLst>
          </p:cNvPr>
          <p:cNvSpPr>
            <a:spLocks noGrp="1" noChangeArrowheads="1"/>
          </p:cNvSpPr>
          <p:nvPr>
            <p:ph type="sldNum" sz="quarter" idx="12"/>
          </p:nvPr>
        </p:nvSpPr>
        <p:spPr>
          <a:ln/>
        </p:spPr>
        <p:txBody>
          <a:bodyPr/>
          <a:lstStyle>
            <a:lvl1pPr>
              <a:defRPr/>
            </a:lvl1pPr>
          </a:lstStyle>
          <a:p>
            <a:pPr>
              <a:defRPr/>
            </a:pPr>
            <a:fld id="{7F6157AB-82BF-C647-9023-C17D4DCEFC07}" type="slidenum">
              <a:rPr lang="hu-HU" altLang="hu-HU"/>
              <a:pPr>
                <a:defRPr/>
              </a:pPr>
              <a:t>‹#›</a:t>
            </a:fld>
            <a:endParaRPr lang="hu-HU" altLang="hu-HU"/>
          </a:p>
        </p:txBody>
      </p:sp>
    </p:spTree>
    <p:extLst>
      <p:ext uri="{BB962C8B-B14F-4D97-AF65-F5344CB8AC3E}">
        <p14:creationId xmlns:p14="http://schemas.microsoft.com/office/powerpoint/2010/main" val="3722111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Cím és tartalom">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a:t>Mintacím szerkesztése</a:t>
            </a:r>
          </a:p>
        </p:txBody>
      </p:sp>
      <p:sp>
        <p:nvSpPr>
          <p:cNvPr id="3" name="Tartalom helye 2"/>
          <p:cNvSpPr>
            <a:spLocks noGrp="1"/>
          </p:cNvSpPr>
          <p:nvPr>
            <p:ph idx="1"/>
          </p:nvPr>
        </p:nvSpPr>
        <p:spPr/>
        <p:txBody>
          <a:body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p>
        </p:txBody>
      </p:sp>
      <p:sp>
        <p:nvSpPr>
          <p:cNvPr id="4" name="Rectangle 2">
            <a:extLst>
              <a:ext uri="{FF2B5EF4-FFF2-40B4-BE49-F238E27FC236}">
                <a16:creationId xmlns:a16="http://schemas.microsoft.com/office/drawing/2014/main" id="{B379CD05-60F3-6F44-A25C-3AE317851BB8}"/>
              </a:ext>
            </a:extLst>
          </p:cNvPr>
          <p:cNvSpPr>
            <a:spLocks noGrp="1" noChangeArrowheads="1"/>
          </p:cNvSpPr>
          <p:nvPr>
            <p:ph type="dt" sz="half" idx="10"/>
          </p:nvPr>
        </p:nvSpPr>
        <p:spPr>
          <a:ln/>
        </p:spPr>
        <p:txBody>
          <a:bodyPr/>
          <a:lstStyle>
            <a:lvl1pPr>
              <a:defRPr/>
            </a:lvl1pPr>
          </a:lstStyle>
          <a:p>
            <a:pPr>
              <a:defRPr/>
            </a:pPr>
            <a:endParaRPr lang="hu-HU"/>
          </a:p>
        </p:txBody>
      </p:sp>
      <p:sp>
        <p:nvSpPr>
          <p:cNvPr id="5" name="Rectangle 3">
            <a:extLst>
              <a:ext uri="{FF2B5EF4-FFF2-40B4-BE49-F238E27FC236}">
                <a16:creationId xmlns:a16="http://schemas.microsoft.com/office/drawing/2014/main" id="{64406F82-180D-6545-BE52-E396FFF7942D}"/>
              </a:ext>
            </a:extLst>
          </p:cNvPr>
          <p:cNvSpPr>
            <a:spLocks noGrp="1" noChangeArrowheads="1"/>
          </p:cNvSpPr>
          <p:nvPr>
            <p:ph type="ftr" sz="quarter" idx="11"/>
          </p:nvPr>
        </p:nvSpPr>
        <p:spPr>
          <a:ln/>
        </p:spPr>
        <p:txBody>
          <a:bodyPr/>
          <a:lstStyle>
            <a:lvl1pPr>
              <a:defRPr/>
            </a:lvl1pPr>
          </a:lstStyle>
          <a:p>
            <a:pPr>
              <a:defRPr/>
            </a:pPr>
            <a:endParaRPr lang="hu-HU"/>
          </a:p>
        </p:txBody>
      </p:sp>
      <p:sp>
        <p:nvSpPr>
          <p:cNvPr id="6" name="Rectangle 4">
            <a:extLst>
              <a:ext uri="{FF2B5EF4-FFF2-40B4-BE49-F238E27FC236}">
                <a16:creationId xmlns:a16="http://schemas.microsoft.com/office/drawing/2014/main" id="{3A246087-3D68-4D4D-82ED-61A2BB6E0C86}"/>
              </a:ext>
            </a:extLst>
          </p:cNvPr>
          <p:cNvSpPr>
            <a:spLocks noGrp="1" noChangeArrowheads="1"/>
          </p:cNvSpPr>
          <p:nvPr>
            <p:ph type="sldNum" sz="quarter" idx="12"/>
          </p:nvPr>
        </p:nvSpPr>
        <p:spPr>
          <a:ln/>
        </p:spPr>
        <p:txBody>
          <a:bodyPr/>
          <a:lstStyle>
            <a:lvl1pPr>
              <a:defRPr/>
            </a:lvl1pPr>
          </a:lstStyle>
          <a:p>
            <a:pPr>
              <a:defRPr/>
            </a:pPr>
            <a:fld id="{1CD26CA6-049B-3E4B-8E25-05BB405D6F2D}" type="slidenum">
              <a:rPr lang="hu-HU"/>
              <a:pPr>
                <a:defRPr/>
              </a:pPr>
              <a:t>‹#›</a:t>
            </a:fld>
            <a:endParaRPr lang="hu-HU"/>
          </a:p>
        </p:txBody>
      </p:sp>
    </p:spTree>
    <p:extLst>
      <p:ext uri="{BB962C8B-B14F-4D97-AF65-F5344CB8AC3E}">
        <p14:creationId xmlns:p14="http://schemas.microsoft.com/office/powerpoint/2010/main" val="3192743848"/>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Kép képaláírással">
    <p:spTree>
      <p:nvGrpSpPr>
        <p:cNvPr id="1" name=""/>
        <p:cNvGrpSpPr/>
        <p:nvPr/>
      </p:nvGrpSpPr>
      <p:grpSpPr>
        <a:xfrm>
          <a:off x="0" y="0"/>
          <a:ext cx="0" cy="0"/>
          <a:chOff x="0" y="0"/>
          <a:chExt cx="0" cy="0"/>
        </a:xfrm>
      </p:grpSpPr>
      <p:sp>
        <p:nvSpPr>
          <p:cNvPr id="2" name="Cím 1"/>
          <p:cNvSpPr>
            <a:spLocks noGrp="1"/>
          </p:cNvSpPr>
          <p:nvPr>
            <p:ph type="title"/>
          </p:nvPr>
        </p:nvSpPr>
        <p:spPr>
          <a:xfrm>
            <a:off x="2389481" y="4800600"/>
            <a:ext cx="7315200" cy="566738"/>
          </a:xfrm>
        </p:spPr>
        <p:txBody>
          <a:bodyPr anchor="b"/>
          <a:lstStyle>
            <a:lvl1pPr algn="l">
              <a:defRPr sz="2370" b="1"/>
            </a:lvl1pPr>
          </a:lstStyle>
          <a:p>
            <a:r>
              <a:rPr lang="hu-HU"/>
              <a:t>Mintacím szerkesztése</a:t>
            </a:r>
          </a:p>
        </p:txBody>
      </p:sp>
      <p:sp>
        <p:nvSpPr>
          <p:cNvPr id="3" name="Kép helye 2"/>
          <p:cNvSpPr>
            <a:spLocks noGrp="1"/>
          </p:cNvSpPr>
          <p:nvPr>
            <p:ph type="pic" idx="1"/>
          </p:nvPr>
        </p:nvSpPr>
        <p:spPr>
          <a:xfrm>
            <a:off x="2389481" y="612775"/>
            <a:ext cx="7315200" cy="4114800"/>
          </a:xfrm>
        </p:spPr>
        <p:txBody>
          <a:bodyPr/>
          <a:lstStyle>
            <a:lvl1pPr marL="0" indent="0">
              <a:buNone/>
              <a:defRPr sz="3793"/>
            </a:lvl1pPr>
            <a:lvl2pPr marL="541873" indent="0">
              <a:buNone/>
              <a:defRPr sz="3319"/>
            </a:lvl2pPr>
            <a:lvl3pPr marL="1083747" indent="0">
              <a:buNone/>
              <a:defRPr sz="2844"/>
            </a:lvl3pPr>
            <a:lvl4pPr marL="1625620" indent="0">
              <a:buNone/>
              <a:defRPr sz="2370"/>
            </a:lvl4pPr>
            <a:lvl5pPr marL="2167494" indent="0">
              <a:buNone/>
              <a:defRPr sz="2370"/>
            </a:lvl5pPr>
            <a:lvl6pPr marL="2709367" indent="0">
              <a:buNone/>
              <a:defRPr sz="2370"/>
            </a:lvl6pPr>
            <a:lvl7pPr marL="3251241" indent="0">
              <a:buNone/>
              <a:defRPr sz="2370"/>
            </a:lvl7pPr>
            <a:lvl8pPr marL="3793114" indent="0">
              <a:buNone/>
              <a:defRPr sz="2370"/>
            </a:lvl8pPr>
            <a:lvl9pPr marL="4334988" indent="0">
              <a:buNone/>
              <a:defRPr sz="2370"/>
            </a:lvl9pPr>
          </a:lstStyle>
          <a:p>
            <a:pPr lvl="0"/>
            <a:endParaRPr lang="hu-HU" noProof="0"/>
          </a:p>
        </p:txBody>
      </p:sp>
      <p:sp>
        <p:nvSpPr>
          <p:cNvPr id="4" name="Szöveg helye 3"/>
          <p:cNvSpPr>
            <a:spLocks noGrp="1"/>
          </p:cNvSpPr>
          <p:nvPr>
            <p:ph type="body" sz="half" idx="2"/>
          </p:nvPr>
        </p:nvSpPr>
        <p:spPr>
          <a:xfrm>
            <a:off x="2389481" y="5367338"/>
            <a:ext cx="7315200" cy="804862"/>
          </a:xfrm>
        </p:spPr>
        <p:txBody>
          <a:bodyPr/>
          <a:lstStyle>
            <a:lvl1pPr marL="0" indent="0">
              <a:buNone/>
              <a:defRPr sz="1659"/>
            </a:lvl1pPr>
            <a:lvl2pPr marL="541873" indent="0">
              <a:buNone/>
              <a:defRPr sz="1422"/>
            </a:lvl2pPr>
            <a:lvl3pPr marL="1083747" indent="0">
              <a:buNone/>
              <a:defRPr sz="1185"/>
            </a:lvl3pPr>
            <a:lvl4pPr marL="1625620" indent="0">
              <a:buNone/>
              <a:defRPr sz="1067"/>
            </a:lvl4pPr>
            <a:lvl5pPr marL="2167494" indent="0">
              <a:buNone/>
              <a:defRPr sz="1067"/>
            </a:lvl5pPr>
            <a:lvl6pPr marL="2709367" indent="0">
              <a:buNone/>
              <a:defRPr sz="1067"/>
            </a:lvl6pPr>
            <a:lvl7pPr marL="3251241" indent="0">
              <a:buNone/>
              <a:defRPr sz="1067"/>
            </a:lvl7pPr>
            <a:lvl8pPr marL="3793114" indent="0">
              <a:buNone/>
              <a:defRPr sz="1067"/>
            </a:lvl8pPr>
            <a:lvl9pPr marL="4334988" indent="0">
              <a:buNone/>
              <a:defRPr sz="1067"/>
            </a:lvl9pPr>
          </a:lstStyle>
          <a:p>
            <a:pPr lvl="0"/>
            <a:r>
              <a:rPr lang="hu-HU"/>
              <a:t>Mintaszöveg szerkesztése</a:t>
            </a:r>
          </a:p>
        </p:txBody>
      </p:sp>
      <p:sp>
        <p:nvSpPr>
          <p:cNvPr id="5" name="Rectangle 2">
            <a:extLst>
              <a:ext uri="{FF2B5EF4-FFF2-40B4-BE49-F238E27FC236}">
                <a16:creationId xmlns:a16="http://schemas.microsoft.com/office/drawing/2014/main" id="{32D394D5-407D-C546-AAB0-7E20FD84D1F8}"/>
              </a:ext>
            </a:extLst>
          </p:cNvPr>
          <p:cNvSpPr>
            <a:spLocks noGrp="1" noChangeArrowheads="1"/>
          </p:cNvSpPr>
          <p:nvPr>
            <p:ph type="dt" sz="half" idx="10"/>
          </p:nvPr>
        </p:nvSpPr>
        <p:spPr>
          <a:ln/>
        </p:spPr>
        <p:txBody>
          <a:bodyPr/>
          <a:lstStyle>
            <a:lvl1pPr>
              <a:defRPr/>
            </a:lvl1pPr>
          </a:lstStyle>
          <a:p>
            <a:pPr>
              <a:defRPr/>
            </a:pPr>
            <a:endParaRPr lang="hu-HU"/>
          </a:p>
        </p:txBody>
      </p:sp>
      <p:sp>
        <p:nvSpPr>
          <p:cNvPr id="6" name="Rectangle 3">
            <a:extLst>
              <a:ext uri="{FF2B5EF4-FFF2-40B4-BE49-F238E27FC236}">
                <a16:creationId xmlns:a16="http://schemas.microsoft.com/office/drawing/2014/main" id="{A5FBCCD8-6509-9846-AEC5-80DA7E89052B}"/>
              </a:ext>
            </a:extLst>
          </p:cNvPr>
          <p:cNvSpPr>
            <a:spLocks noGrp="1" noChangeArrowheads="1"/>
          </p:cNvSpPr>
          <p:nvPr>
            <p:ph type="ftr" sz="quarter" idx="11"/>
          </p:nvPr>
        </p:nvSpPr>
        <p:spPr>
          <a:ln/>
        </p:spPr>
        <p:txBody>
          <a:bodyPr/>
          <a:lstStyle>
            <a:lvl1pPr>
              <a:defRPr/>
            </a:lvl1pPr>
          </a:lstStyle>
          <a:p>
            <a:pPr>
              <a:defRPr/>
            </a:pPr>
            <a:endParaRPr lang="hu-HU"/>
          </a:p>
        </p:txBody>
      </p:sp>
      <p:sp>
        <p:nvSpPr>
          <p:cNvPr id="7" name="Rectangle 4">
            <a:extLst>
              <a:ext uri="{FF2B5EF4-FFF2-40B4-BE49-F238E27FC236}">
                <a16:creationId xmlns:a16="http://schemas.microsoft.com/office/drawing/2014/main" id="{42B5DF39-E518-5145-B415-5BCA8CD74A66}"/>
              </a:ext>
            </a:extLst>
          </p:cNvPr>
          <p:cNvSpPr>
            <a:spLocks noGrp="1" noChangeArrowheads="1"/>
          </p:cNvSpPr>
          <p:nvPr>
            <p:ph type="sldNum" sz="quarter" idx="12"/>
          </p:nvPr>
        </p:nvSpPr>
        <p:spPr>
          <a:ln/>
        </p:spPr>
        <p:txBody>
          <a:bodyPr/>
          <a:lstStyle>
            <a:lvl1pPr>
              <a:defRPr/>
            </a:lvl1pPr>
          </a:lstStyle>
          <a:p>
            <a:pPr>
              <a:defRPr/>
            </a:pPr>
            <a:fld id="{E670733D-8108-794B-94C7-DED26235DA5B}" type="slidenum">
              <a:rPr lang="hu-HU" altLang="hu-HU"/>
              <a:pPr>
                <a:defRPr/>
              </a:pPr>
              <a:t>‹#›</a:t>
            </a:fld>
            <a:endParaRPr lang="hu-HU" altLang="hu-HU"/>
          </a:p>
        </p:txBody>
      </p:sp>
    </p:spTree>
    <p:extLst>
      <p:ext uri="{BB962C8B-B14F-4D97-AF65-F5344CB8AC3E}">
        <p14:creationId xmlns:p14="http://schemas.microsoft.com/office/powerpoint/2010/main" val="3277520934"/>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Cím és függőleges szöveg">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a:t>Mintacím szerkesztése</a:t>
            </a:r>
          </a:p>
        </p:txBody>
      </p:sp>
      <p:sp>
        <p:nvSpPr>
          <p:cNvPr id="3" name="Függőleges szöveg helye 2"/>
          <p:cNvSpPr>
            <a:spLocks noGrp="1"/>
          </p:cNvSpPr>
          <p:nvPr>
            <p:ph type="body" orient="vert" idx="1"/>
          </p:nvPr>
        </p:nvSpPr>
        <p:spPr/>
        <p:txBody>
          <a:bodyPr vert="eaVert"/>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p>
        </p:txBody>
      </p:sp>
      <p:sp>
        <p:nvSpPr>
          <p:cNvPr id="4" name="Rectangle 2">
            <a:extLst>
              <a:ext uri="{FF2B5EF4-FFF2-40B4-BE49-F238E27FC236}">
                <a16:creationId xmlns:a16="http://schemas.microsoft.com/office/drawing/2014/main" id="{0BF5DE48-FE54-0948-94FE-A37F2E72955F}"/>
              </a:ext>
            </a:extLst>
          </p:cNvPr>
          <p:cNvSpPr>
            <a:spLocks noGrp="1" noChangeArrowheads="1"/>
          </p:cNvSpPr>
          <p:nvPr>
            <p:ph type="dt" sz="half" idx="10"/>
          </p:nvPr>
        </p:nvSpPr>
        <p:spPr>
          <a:ln/>
        </p:spPr>
        <p:txBody>
          <a:bodyPr/>
          <a:lstStyle>
            <a:lvl1pPr>
              <a:defRPr/>
            </a:lvl1pPr>
          </a:lstStyle>
          <a:p>
            <a:pPr>
              <a:defRPr/>
            </a:pPr>
            <a:endParaRPr lang="hu-HU"/>
          </a:p>
        </p:txBody>
      </p:sp>
      <p:sp>
        <p:nvSpPr>
          <p:cNvPr id="5" name="Rectangle 3">
            <a:extLst>
              <a:ext uri="{FF2B5EF4-FFF2-40B4-BE49-F238E27FC236}">
                <a16:creationId xmlns:a16="http://schemas.microsoft.com/office/drawing/2014/main" id="{AE5F7921-38BA-834C-9733-BD53BF2B5E1B}"/>
              </a:ext>
            </a:extLst>
          </p:cNvPr>
          <p:cNvSpPr>
            <a:spLocks noGrp="1" noChangeArrowheads="1"/>
          </p:cNvSpPr>
          <p:nvPr>
            <p:ph type="ftr" sz="quarter" idx="11"/>
          </p:nvPr>
        </p:nvSpPr>
        <p:spPr>
          <a:ln/>
        </p:spPr>
        <p:txBody>
          <a:bodyPr/>
          <a:lstStyle>
            <a:lvl1pPr>
              <a:defRPr/>
            </a:lvl1pPr>
          </a:lstStyle>
          <a:p>
            <a:pPr>
              <a:defRPr/>
            </a:pPr>
            <a:endParaRPr lang="hu-HU"/>
          </a:p>
        </p:txBody>
      </p:sp>
      <p:sp>
        <p:nvSpPr>
          <p:cNvPr id="6" name="Rectangle 4">
            <a:extLst>
              <a:ext uri="{FF2B5EF4-FFF2-40B4-BE49-F238E27FC236}">
                <a16:creationId xmlns:a16="http://schemas.microsoft.com/office/drawing/2014/main" id="{6FC653BB-37DC-D848-A959-65C030F70E6D}"/>
              </a:ext>
            </a:extLst>
          </p:cNvPr>
          <p:cNvSpPr>
            <a:spLocks noGrp="1" noChangeArrowheads="1"/>
          </p:cNvSpPr>
          <p:nvPr>
            <p:ph type="sldNum" sz="quarter" idx="12"/>
          </p:nvPr>
        </p:nvSpPr>
        <p:spPr>
          <a:ln/>
        </p:spPr>
        <p:txBody>
          <a:bodyPr/>
          <a:lstStyle>
            <a:lvl1pPr>
              <a:defRPr/>
            </a:lvl1pPr>
          </a:lstStyle>
          <a:p>
            <a:pPr>
              <a:defRPr/>
            </a:pPr>
            <a:fld id="{40A9702E-1023-164A-A1E3-9E51C4FF7E77}" type="slidenum">
              <a:rPr lang="hu-HU" altLang="hu-HU"/>
              <a:pPr>
                <a:defRPr/>
              </a:pPr>
              <a:t>‹#›</a:t>
            </a:fld>
            <a:endParaRPr lang="hu-HU" altLang="hu-HU"/>
          </a:p>
        </p:txBody>
      </p:sp>
    </p:spTree>
    <p:extLst>
      <p:ext uri="{BB962C8B-B14F-4D97-AF65-F5344CB8AC3E}">
        <p14:creationId xmlns:p14="http://schemas.microsoft.com/office/powerpoint/2010/main" val="349452731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Függőleges cím és szöveg">
    <p:spTree>
      <p:nvGrpSpPr>
        <p:cNvPr id="1" name=""/>
        <p:cNvGrpSpPr/>
        <p:nvPr/>
      </p:nvGrpSpPr>
      <p:grpSpPr>
        <a:xfrm>
          <a:off x="0" y="0"/>
          <a:ext cx="0" cy="0"/>
          <a:chOff x="0" y="0"/>
          <a:chExt cx="0" cy="0"/>
        </a:xfrm>
      </p:grpSpPr>
      <p:sp>
        <p:nvSpPr>
          <p:cNvPr id="2" name="Függőleges cím 1"/>
          <p:cNvSpPr>
            <a:spLocks noGrp="1"/>
          </p:cNvSpPr>
          <p:nvPr>
            <p:ph type="title" orient="vert"/>
          </p:nvPr>
        </p:nvSpPr>
        <p:spPr>
          <a:xfrm>
            <a:off x="8686801" y="609600"/>
            <a:ext cx="2590799" cy="5486400"/>
          </a:xfrm>
        </p:spPr>
        <p:txBody>
          <a:bodyPr vert="eaVert"/>
          <a:lstStyle/>
          <a:p>
            <a:r>
              <a:rPr lang="hu-HU"/>
              <a:t>Mintacím szerkesztése</a:t>
            </a:r>
          </a:p>
        </p:txBody>
      </p:sp>
      <p:sp>
        <p:nvSpPr>
          <p:cNvPr id="3" name="Függőleges szöveg helye 2"/>
          <p:cNvSpPr>
            <a:spLocks noGrp="1"/>
          </p:cNvSpPr>
          <p:nvPr>
            <p:ph type="body" orient="vert" idx="1"/>
          </p:nvPr>
        </p:nvSpPr>
        <p:spPr>
          <a:xfrm>
            <a:off x="914401" y="609600"/>
            <a:ext cx="7591778" cy="5486400"/>
          </a:xfrm>
        </p:spPr>
        <p:txBody>
          <a:bodyPr vert="eaVert"/>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p>
        </p:txBody>
      </p:sp>
      <p:sp>
        <p:nvSpPr>
          <p:cNvPr id="4" name="Rectangle 2">
            <a:extLst>
              <a:ext uri="{FF2B5EF4-FFF2-40B4-BE49-F238E27FC236}">
                <a16:creationId xmlns:a16="http://schemas.microsoft.com/office/drawing/2014/main" id="{C5C53A57-855D-9E44-94A7-D8D37712D4A8}"/>
              </a:ext>
            </a:extLst>
          </p:cNvPr>
          <p:cNvSpPr>
            <a:spLocks noGrp="1" noChangeArrowheads="1"/>
          </p:cNvSpPr>
          <p:nvPr>
            <p:ph type="dt" sz="half" idx="10"/>
          </p:nvPr>
        </p:nvSpPr>
        <p:spPr>
          <a:ln/>
        </p:spPr>
        <p:txBody>
          <a:bodyPr/>
          <a:lstStyle>
            <a:lvl1pPr>
              <a:defRPr/>
            </a:lvl1pPr>
          </a:lstStyle>
          <a:p>
            <a:pPr>
              <a:defRPr/>
            </a:pPr>
            <a:endParaRPr lang="hu-HU"/>
          </a:p>
        </p:txBody>
      </p:sp>
      <p:sp>
        <p:nvSpPr>
          <p:cNvPr id="5" name="Rectangle 3">
            <a:extLst>
              <a:ext uri="{FF2B5EF4-FFF2-40B4-BE49-F238E27FC236}">
                <a16:creationId xmlns:a16="http://schemas.microsoft.com/office/drawing/2014/main" id="{9FF7A205-7AAB-C045-8CF3-59B54A1E814D}"/>
              </a:ext>
            </a:extLst>
          </p:cNvPr>
          <p:cNvSpPr>
            <a:spLocks noGrp="1" noChangeArrowheads="1"/>
          </p:cNvSpPr>
          <p:nvPr>
            <p:ph type="ftr" sz="quarter" idx="11"/>
          </p:nvPr>
        </p:nvSpPr>
        <p:spPr>
          <a:ln/>
        </p:spPr>
        <p:txBody>
          <a:bodyPr/>
          <a:lstStyle>
            <a:lvl1pPr>
              <a:defRPr/>
            </a:lvl1pPr>
          </a:lstStyle>
          <a:p>
            <a:pPr>
              <a:defRPr/>
            </a:pPr>
            <a:endParaRPr lang="hu-HU"/>
          </a:p>
        </p:txBody>
      </p:sp>
      <p:sp>
        <p:nvSpPr>
          <p:cNvPr id="6" name="Rectangle 4">
            <a:extLst>
              <a:ext uri="{FF2B5EF4-FFF2-40B4-BE49-F238E27FC236}">
                <a16:creationId xmlns:a16="http://schemas.microsoft.com/office/drawing/2014/main" id="{BB0A7ACD-B85C-A846-A211-3B25BA923136}"/>
              </a:ext>
            </a:extLst>
          </p:cNvPr>
          <p:cNvSpPr>
            <a:spLocks noGrp="1" noChangeArrowheads="1"/>
          </p:cNvSpPr>
          <p:nvPr>
            <p:ph type="sldNum" sz="quarter" idx="12"/>
          </p:nvPr>
        </p:nvSpPr>
        <p:spPr>
          <a:ln/>
        </p:spPr>
        <p:txBody>
          <a:bodyPr/>
          <a:lstStyle>
            <a:lvl1pPr>
              <a:defRPr/>
            </a:lvl1pPr>
          </a:lstStyle>
          <a:p>
            <a:pPr>
              <a:defRPr/>
            </a:pPr>
            <a:fld id="{8162B5B1-F68E-644B-AED9-A337BC14327B}" type="slidenum">
              <a:rPr lang="hu-HU" altLang="hu-HU"/>
              <a:pPr>
                <a:defRPr/>
              </a:pPr>
              <a:t>‹#›</a:t>
            </a:fld>
            <a:endParaRPr lang="hu-HU" altLang="hu-HU"/>
          </a:p>
        </p:txBody>
      </p:sp>
    </p:spTree>
    <p:extLst>
      <p:ext uri="{BB962C8B-B14F-4D97-AF65-F5344CB8AC3E}">
        <p14:creationId xmlns:p14="http://schemas.microsoft.com/office/powerpoint/2010/main" val="277805126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objOnly">
  <p:cSld name="Tartalom">
    <p:spTree>
      <p:nvGrpSpPr>
        <p:cNvPr id="1" name=""/>
        <p:cNvGrpSpPr/>
        <p:nvPr/>
      </p:nvGrpSpPr>
      <p:grpSpPr>
        <a:xfrm>
          <a:off x="0" y="0"/>
          <a:ext cx="0" cy="0"/>
          <a:chOff x="0" y="0"/>
          <a:chExt cx="0" cy="0"/>
        </a:xfrm>
      </p:grpSpPr>
      <p:sp>
        <p:nvSpPr>
          <p:cNvPr id="2" name="Tartalom helye 1"/>
          <p:cNvSpPr>
            <a:spLocks noGrp="1"/>
          </p:cNvSpPr>
          <p:nvPr>
            <p:ph/>
          </p:nvPr>
        </p:nvSpPr>
        <p:spPr>
          <a:xfrm>
            <a:off x="914400" y="609600"/>
            <a:ext cx="10363200" cy="5486400"/>
          </a:xfrm>
        </p:spPr>
        <p:txBody>
          <a:body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p>
        </p:txBody>
      </p:sp>
      <p:sp>
        <p:nvSpPr>
          <p:cNvPr id="3" name="Rectangle 2">
            <a:extLst>
              <a:ext uri="{FF2B5EF4-FFF2-40B4-BE49-F238E27FC236}">
                <a16:creationId xmlns:a16="http://schemas.microsoft.com/office/drawing/2014/main" id="{4E852BE4-1687-4D4A-AFC0-435AFD634D83}"/>
              </a:ext>
            </a:extLst>
          </p:cNvPr>
          <p:cNvSpPr>
            <a:spLocks noGrp="1" noChangeArrowheads="1"/>
          </p:cNvSpPr>
          <p:nvPr>
            <p:ph type="dt" sz="half" idx="10"/>
          </p:nvPr>
        </p:nvSpPr>
        <p:spPr>
          <a:ln/>
        </p:spPr>
        <p:txBody>
          <a:bodyPr/>
          <a:lstStyle>
            <a:lvl1pPr>
              <a:defRPr/>
            </a:lvl1pPr>
          </a:lstStyle>
          <a:p>
            <a:pPr>
              <a:defRPr/>
            </a:pPr>
            <a:endParaRPr lang="hu-HU"/>
          </a:p>
        </p:txBody>
      </p:sp>
      <p:sp>
        <p:nvSpPr>
          <p:cNvPr id="4" name="Rectangle 3">
            <a:extLst>
              <a:ext uri="{FF2B5EF4-FFF2-40B4-BE49-F238E27FC236}">
                <a16:creationId xmlns:a16="http://schemas.microsoft.com/office/drawing/2014/main" id="{2C1E06AA-755F-D744-A036-DCDE62597279}"/>
              </a:ext>
            </a:extLst>
          </p:cNvPr>
          <p:cNvSpPr>
            <a:spLocks noGrp="1" noChangeArrowheads="1"/>
          </p:cNvSpPr>
          <p:nvPr>
            <p:ph type="ftr" sz="quarter" idx="11"/>
          </p:nvPr>
        </p:nvSpPr>
        <p:spPr>
          <a:ln/>
        </p:spPr>
        <p:txBody>
          <a:bodyPr/>
          <a:lstStyle>
            <a:lvl1pPr>
              <a:defRPr/>
            </a:lvl1pPr>
          </a:lstStyle>
          <a:p>
            <a:pPr>
              <a:defRPr/>
            </a:pPr>
            <a:endParaRPr lang="hu-HU"/>
          </a:p>
        </p:txBody>
      </p:sp>
      <p:sp>
        <p:nvSpPr>
          <p:cNvPr id="5" name="Rectangle 4">
            <a:extLst>
              <a:ext uri="{FF2B5EF4-FFF2-40B4-BE49-F238E27FC236}">
                <a16:creationId xmlns:a16="http://schemas.microsoft.com/office/drawing/2014/main" id="{28C8FF46-BE58-6B40-A77D-4D55617F35FC}"/>
              </a:ext>
            </a:extLst>
          </p:cNvPr>
          <p:cNvSpPr>
            <a:spLocks noGrp="1" noChangeArrowheads="1"/>
          </p:cNvSpPr>
          <p:nvPr>
            <p:ph type="sldNum" sz="quarter" idx="12"/>
          </p:nvPr>
        </p:nvSpPr>
        <p:spPr>
          <a:ln/>
        </p:spPr>
        <p:txBody>
          <a:bodyPr/>
          <a:lstStyle>
            <a:lvl1pPr>
              <a:defRPr/>
            </a:lvl1pPr>
          </a:lstStyle>
          <a:p>
            <a:pPr>
              <a:defRPr/>
            </a:pPr>
            <a:fld id="{23AE9A48-2BAF-BF44-BFFA-C2BB39CDB978}" type="slidenum">
              <a:rPr lang="hu-HU" altLang="hu-HU"/>
              <a:pPr>
                <a:defRPr/>
              </a:pPr>
              <a:t>‹#›</a:t>
            </a:fld>
            <a:endParaRPr lang="hu-HU" altLang="hu-HU"/>
          </a:p>
        </p:txBody>
      </p:sp>
    </p:spTree>
    <p:extLst>
      <p:ext uri="{BB962C8B-B14F-4D97-AF65-F5344CB8AC3E}">
        <p14:creationId xmlns:p14="http://schemas.microsoft.com/office/powerpoint/2010/main" val="601363957"/>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itle" preserve="1">
  <p:cSld name="Címdia">
    <p:spTree>
      <p:nvGrpSpPr>
        <p:cNvPr id="1" name=""/>
        <p:cNvGrpSpPr/>
        <p:nvPr/>
      </p:nvGrpSpPr>
      <p:grpSpPr>
        <a:xfrm>
          <a:off x="0" y="0"/>
          <a:ext cx="0" cy="0"/>
          <a:chOff x="0" y="0"/>
          <a:chExt cx="0" cy="0"/>
        </a:xfrm>
      </p:grpSpPr>
      <p:sp>
        <p:nvSpPr>
          <p:cNvPr id="2" name="Cím 1"/>
          <p:cNvSpPr>
            <a:spLocks noGrp="1"/>
          </p:cNvSpPr>
          <p:nvPr>
            <p:ph type="ctrTitle"/>
          </p:nvPr>
        </p:nvSpPr>
        <p:spPr>
          <a:xfrm>
            <a:off x="914400" y="2130430"/>
            <a:ext cx="10363200" cy="1470025"/>
          </a:xfrm>
        </p:spPr>
        <p:txBody>
          <a:bodyPr/>
          <a:lstStyle/>
          <a:p>
            <a:r>
              <a:rPr lang="hu-HU"/>
              <a:t>Mintacím szerkesztése</a:t>
            </a:r>
          </a:p>
        </p:txBody>
      </p:sp>
      <p:sp>
        <p:nvSpPr>
          <p:cNvPr id="3" name="Alcím 2"/>
          <p:cNvSpPr>
            <a:spLocks noGrp="1"/>
          </p:cNvSpPr>
          <p:nvPr>
            <p:ph type="subTitle" idx="1"/>
          </p:nvPr>
        </p:nvSpPr>
        <p:spPr>
          <a:xfrm>
            <a:off x="1828800" y="3886200"/>
            <a:ext cx="8534400" cy="1752600"/>
          </a:xfrm>
        </p:spPr>
        <p:txBody>
          <a:bodyPr/>
          <a:lstStyle>
            <a:lvl1pPr marL="0" indent="0" algn="ctr">
              <a:buNone/>
              <a:defRPr/>
            </a:lvl1pPr>
            <a:lvl2pPr marL="541873" indent="0" algn="ctr">
              <a:buNone/>
              <a:defRPr/>
            </a:lvl2pPr>
            <a:lvl3pPr marL="1083747" indent="0" algn="ctr">
              <a:buNone/>
              <a:defRPr/>
            </a:lvl3pPr>
            <a:lvl4pPr marL="1625620" indent="0" algn="ctr">
              <a:buNone/>
              <a:defRPr/>
            </a:lvl4pPr>
            <a:lvl5pPr marL="2167494" indent="0" algn="ctr">
              <a:buNone/>
              <a:defRPr/>
            </a:lvl5pPr>
            <a:lvl6pPr marL="2709367" indent="0" algn="ctr">
              <a:buNone/>
              <a:defRPr/>
            </a:lvl6pPr>
            <a:lvl7pPr marL="3251241" indent="0" algn="ctr">
              <a:buNone/>
              <a:defRPr/>
            </a:lvl7pPr>
            <a:lvl8pPr marL="3793114" indent="0" algn="ctr">
              <a:buNone/>
              <a:defRPr/>
            </a:lvl8pPr>
            <a:lvl9pPr marL="4334988" indent="0" algn="ctr">
              <a:buNone/>
              <a:defRPr/>
            </a:lvl9pPr>
          </a:lstStyle>
          <a:p>
            <a:r>
              <a:rPr lang="hu-HU"/>
              <a:t>Alcím mintájának szerkesztése</a:t>
            </a:r>
          </a:p>
        </p:txBody>
      </p:sp>
      <p:sp>
        <p:nvSpPr>
          <p:cNvPr id="4" name="Rectangle 2">
            <a:extLst>
              <a:ext uri="{FF2B5EF4-FFF2-40B4-BE49-F238E27FC236}">
                <a16:creationId xmlns:a16="http://schemas.microsoft.com/office/drawing/2014/main" id="{56C2B150-E730-4A49-B32A-24A3D593785F}"/>
              </a:ext>
            </a:extLst>
          </p:cNvPr>
          <p:cNvSpPr>
            <a:spLocks noGrp="1" noChangeArrowheads="1"/>
          </p:cNvSpPr>
          <p:nvPr>
            <p:ph type="dt" sz="half" idx="10"/>
          </p:nvPr>
        </p:nvSpPr>
        <p:spPr>
          <a:ln/>
        </p:spPr>
        <p:txBody>
          <a:bodyPr/>
          <a:lstStyle>
            <a:lvl1pPr>
              <a:defRPr/>
            </a:lvl1pPr>
          </a:lstStyle>
          <a:p>
            <a:pPr>
              <a:defRPr/>
            </a:pPr>
            <a:endParaRPr lang="hu-HU"/>
          </a:p>
        </p:txBody>
      </p:sp>
      <p:sp>
        <p:nvSpPr>
          <p:cNvPr id="5" name="Rectangle 3">
            <a:extLst>
              <a:ext uri="{FF2B5EF4-FFF2-40B4-BE49-F238E27FC236}">
                <a16:creationId xmlns:a16="http://schemas.microsoft.com/office/drawing/2014/main" id="{BA92172D-562A-8041-B60B-303B4C5265CE}"/>
              </a:ext>
            </a:extLst>
          </p:cNvPr>
          <p:cNvSpPr>
            <a:spLocks noGrp="1" noChangeArrowheads="1"/>
          </p:cNvSpPr>
          <p:nvPr>
            <p:ph type="ftr" sz="quarter" idx="11"/>
          </p:nvPr>
        </p:nvSpPr>
        <p:spPr>
          <a:ln/>
        </p:spPr>
        <p:txBody>
          <a:bodyPr/>
          <a:lstStyle>
            <a:lvl1pPr>
              <a:defRPr/>
            </a:lvl1pPr>
          </a:lstStyle>
          <a:p>
            <a:pPr>
              <a:defRPr/>
            </a:pPr>
            <a:endParaRPr lang="hu-HU"/>
          </a:p>
        </p:txBody>
      </p:sp>
      <p:sp>
        <p:nvSpPr>
          <p:cNvPr id="6" name="Rectangle 4">
            <a:extLst>
              <a:ext uri="{FF2B5EF4-FFF2-40B4-BE49-F238E27FC236}">
                <a16:creationId xmlns:a16="http://schemas.microsoft.com/office/drawing/2014/main" id="{BB9B6A03-2337-BF4F-82FD-A8AECD458997}"/>
              </a:ext>
            </a:extLst>
          </p:cNvPr>
          <p:cNvSpPr>
            <a:spLocks noGrp="1" noChangeArrowheads="1"/>
          </p:cNvSpPr>
          <p:nvPr>
            <p:ph type="sldNum" sz="quarter" idx="12"/>
          </p:nvPr>
        </p:nvSpPr>
        <p:spPr>
          <a:ln/>
        </p:spPr>
        <p:txBody>
          <a:bodyPr/>
          <a:lstStyle>
            <a:lvl1pPr>
              <a:defRPr/>
            </a:lvl1pPr>
          </a:lstStyle>
          <a:p>
            <a:pPr>
              <a:defRPr/>
            </a:pPr>
            <a:fld id="{A8BF49F0-C915-8D4B-8666-7B7A768E2738}" type="slidenum">
              <a:rPr lang="hu-HU"/>
              <a:pPr>
                <a:defRPr/>
              </a:pPr>
              <a:t>‹#›</a:t>
            </a:fld>
            <a:endParaRPr lang="hu-HU"/>
          </a:p>
        </p:txBody>
      </p:sp>
    </p:spTree>
    <p:extLst>
      <p:ext uri="{BB962C8B-B14F-4D97-AF65-F5344CB8AC3E}">
        <p14:creationId xmlns:p14="http://schemas.microsoft.com/office/powerpoint/2010/main" val="84239833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obj" preserve="1">
  <p:cSld name="Cím és tartalom">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a:t>Mintacím szerkesztése</a:t>
            </a:r>
          </a:p>
        </p:txBody>
      </p:sp>
      <p:sp>
        <p:nvSpPr>
          <p:cNvPr id="3" name="Tartalom helye 2"/>
          <p:cNvSpPr>
            <a:spLocks noGrp="1"/>
          </p:cNvSpPr>
          <p:nvPr>
            <p:ph idx="1"/>
          </p:nvPr>
        </p:nvSpPr>
        <p:spPr/>
        <p:txBody>
          <a:body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p>
        </p:txBody>
      </p:sp>
      <p:sp>
        <p:nvSpPr>
          <p:cNvPr id="4" name="Rectangle 2">
            <a:extLst>
              <a:ext uri="{FF2B5EF4-FFF2-40B4-BE49-F238E27FC236}">
                <a16:creationId xmlns:a16="http://schemas.microsoft.com/office/drawing/2014/main" id="{F90AF19D-9446-E346-B32D-473AFB1A0829}"/>
              </a:ext>
            </a:extLst>
          </p:cNvPr>
          <p:cNvSpPr>
            <a:spLocks noGrp="1" noChangeArrowheads="1"/>
          </p:cNvSpPr>
          <p:nvPr>
            <p:ph type="dt" sz="half" idx="10"/>
          </p:nvPr>
        </p:nvSpPr>
        <p:spPr>
          <a:ln/>
        </p:spPr>
        <p:txBody>
          <a:bodyPr/>
          <a:lstStyle>
            <a:lvl1pPr>
              <a:defRPr/>
            </a:lvl1pPr>
          </a:lstStyle>
          <a:p>
            <a:pPr>
              <a:defRPr/>
            </a:pPr>
            <a:endParaRPr lang="hu-HU"/>
          </a:p>
        </p:txBody>
      </p:sp>
      <p:sp>
        <p:nvSpPr>
          <p:cNvPr id="5" name="Rectangle 3">
            <a:extLst>
              <a:ext uri="{FF2B5EF4-FFF2-40B4-BE49-F238E27FC236}">
                <a16:creationId xmlns:a16="http://schemas.microsoft.com/office/drawing/2014/main" id="{59ED30F5-EEF2-F345-A9A7-5ACECF05EF4E}"/>
              </a:ext>
            </a:extLst>
          </p:cNvPr>
          <p:cNvSpPr>
            <a:spLocks noGrp="1" noChangeArrowheads="1"/>
          </p:cNvSpPr>
          <p:nvPr>
            <p:ph type="ftr" sz="quarter" idx="11"/>
          </p:nvPr>
        </p:nvSpPr>
        <p:spPr>
          <a:ln/>
        </p:spPr>
        <p:txBody>
          <a:bodyPr/>
          <a:lstStyle>
            <a:lvl1pPr>
              <a:defRPr/>
            </a:lvl1pPr>
          </a:lstStyle>
          <a:p>
            <a:pPr>
              <a:defRPr/>
            </a:pPr>
            <a:endParaRPr lang="hu-HU"/>
          </a:p>
        </p:txBody>
      </p:sp>
      <p:sp>
        <p:nvSpPr>
          <p:cNvPr id="6" name="Rectangle 4">
            <a:extLst>
              <a:ext uri="{FF2B5EF4-FFF2-40B4-BE49-F238E27FC236}">
                <a16:creationId xmlns:a16="http://schemas.microsoft.com/office/drawing/2014/main" id="{F61C7FE7-2168-664D-ADF4-98929DC2F6AA}"/>
              </a:ext>
            </a:extLst>
          </p:cNvPr>
          <p:cNvSpPr>
            <a:spLocks noGrp="1" noChangeArrowheads="1"/>
          </p:cNvSpPr>
          <p:nvPr>
            <p:ph type="sldNum" sz="quarter" idx="12"/>
          </p:nvPr>
        </p:nvSpPr>
        <p:spPr>
          <a:ln/>
        </p:spPr>
        <p:txBody>
          <a:bodyPr/>
          <a:lstStyle>
            <a:lvl1pPr>
              <a:defRPr/>
            </a:lvl1pPr>
          </a:lstStyle>
          <a:p>
            <a:pPr>
              <a:defRPr/>
            </a:pPr>
            <a:fld id="{0C381E57-794A-9A47-8758-49B6B613A052}" type="slidenum">
              <a:rPr lang="hu-HU"/>
              <a:pPr>
                <a:defRPr/>
              </a:pPr>
              <a:t>‹#›</a:t>
            </a:fld>
            <a:endParaRPr lang="hu-HU"/>
          </a:p>
        </p:txBody>
      </p:sp>
    </p:spTree>
    <p:extLst>
      <p:ext uri="{BB962C8B-B14F-4D97-AF65-F5344CB8AC3E}">
        <p14:creationId xmlns:p14="http://schemas.microsoft.com/office/powerpoint/2010/main" val="1351295557"/>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secHead" preserve="1">
  <p:cSld name="Szakaszfejléc">
    <p:spTree>
      <p:nvGrpSpPr>
        <p:cNvPr id="1" name=""/>
        <p:cNvGrpSpPr/>
        <p:nvPr/>
      </p:nvGrpSpPr>
      <p:grpSpPr>
        <a:xfrm>
          <a:off x="0" y="0"/>
          <a:ext cx="0" cy="0"/>
          <a:chOff x="0" y="0"/>
          <a:chExt cx="0" cy="0"/>
        </a:xfrm>
      </p:grpSpPr>
      <p:sp>
        <p:nvSpPr>
          <p:cNvPr id="2" name="Cím 1"/>
          <p:cNvSpPr>
            <a:spLocks noGrp="1"/>
          </p:cNvSpPr>
          <p:nvPr>
            <p:ph type="title"/>
          </p:nvPr>
        </p:nvSpPr>
        <p:spPr>
          <a:xfrm>
            <a:off x="963319" y="4406905"/>
            <a:ext cx="10363200" cy="1362075"/>
          </a:xfrm>
        </p:spPr>
        <p:txBody>
          <a:bodyPr anchor="t"/>
          <a:lstStyle>
            <a:lvl1pPr algn="l">
              <a:defRPr sz="4741" b="1" cap="all"/>
            </a:lvl1pPr>
          </a:lstStyle>
          <a:p>
            <a:r>
              <a:rPr lang="hu-HU"/>
              <a:t>Mintacím szerkesztése</a:t>
            </a:r>
          </a:p>
        </p:txBody>
      </p:sp>
      <p:sp>
        <p:nvSpPr>
          <p:cNvPr id="3" name="Szöveg helye 2"/>
          <p:cNvSpPr>
            <a:spLocks noGrp="1"/>
          </p:cNvSpPr>
          <p:nvPr>
            <p:ph type="body" idx="1"/>
          </p:nvPr>
        </p:nvSpPr>
        <p:spPr>
          <a:xfrm>
            <a:off x="963319" y="2906713"/>
            <a:ext cx="10363200" cy="1500187"/>
          </a:xfrm>
        </p:spPr>
        <p:txBody>
          <a:bodyPr anchor="b"/>
          <a:lstStyle>
            <a:lvl1pPr marL="0" indent="0">
              <a:buNone/>
              <a:defRPr sz="2370"/>
            </a:lvl1pPr>
            <a:lvl2pPr marL="541873" indent="0">
              <a:buNone/>
              <a:defRPr sz="2133"/>
            </a:lvl2pPr>
            <a:lvl3pPr marL="1083747" indent="0">
              <a:buNone/>
              <a:defRPr sz="1896"/>
            </a:lvl3pPr>
            <a:lvl4pPr marL="1625620" indent="0">
              <a:buNone/>
              <a:defRPr sz="1659"/>
            </a:lvl4pPr>
            <a:lvl5pPr marL="2167494" indent="0">
              <a:buNone/>
              <a:defRPr sz="1659"/>
            </a:lvl5pPr>
            <a:lvl6pPr marL="2709367" indent="0">
              <a:buNone/>
              <a:defRPr sz="1659"/>
            </a:lvl6pPr>
            <a:lvl7pPr marL="3251241" indent="0">
              <a:buNone/>
              <a:defRPr sz="1659"/>
            </a:lvl7pPr>
            <a:lvl8pPr marL="3793114" indent="0">
              <a:buNone/>
              <a:defRPr sz="1659"/>
            </a:lvl8pPr>
            <a:lvl9pPr marL="4334988" indent="0">
              <a:buNone/>
              <a:defRPr sz="1659"/>
            </a:lvl9pPr>
          </a:lstStyle>
          <a:p>
            <a:pPr lvl="0"/>
            <a:r>
              <a:rPr lang="hu-HU"/>
              <a:t>Mintaszöveg szerkesztése</a:t>
            </a:r>
          </a:p>
        </p:txBody>
      </p:sp>
      <p:sp>
        <p:nvSpPr>
          <p:cNvPr id="4" name="Rectangle 2">
            <a:extLst>
              <a:ext uri="{FF2B5EF4-FFF2-40B4-BE49-F238E27FC236}">
                <a16:creationId xmlns:a16="http://schemas.microsoft.com/office/drawing/2014/main" id="{48A9DA5A-2C11-114D-8EC0-0DF3F25C988F}"/>
              </a:ext>
            </a:extLst>
          </p:cNvPr>
          <p:cNvSpPr>
            <a:spLocks noGrp="1" noChangeArrowheads="1"/>
          </p:cNvSpPr>
          <p:nvPr>
            <p:ph type="dt" sz="half" idx="10"/>
          </p:nvPr>
        </p:nvSpPr>
        <p:spPr>
          <a:ln/>
        </p:spPr>
        <p:txBody>
          <a:bodyPr/>
          <a:lstStyle>
            <a:lvl1pPr>
              <a:defRPr/>
            </a:lvl1pPr>
          </a:lstStyle>
          <a:p>
            <a:pPr>
              <a:defRPr/>
            </a:pPr>
            <a:endParaRPr lang="hu-HU"/>
          </a:p>
        </p:txBody>
      </p:sp>
      <p:sp>
        <p:nvSpPr>
          <p:cNvPr id="5" name="Rectangle 3">
            <a:extLst>
              <a:ext uri="{FF2B5EF4-FFF2-40B4-BE49-F238E27FC236}">
                <a16:creationId xmlns:a16="http://schemas.microsoft.com/office/drawing/2014/main" id="{796247FD-04A6-A34A-9A75-65ECC70F5A4A}"/>
              </a:ext>
            </a:extLst>
          </p:cNvPr>
          <p:cNvSpPr>
            <a:spLocks noGrp="1" noChangeArrowheads="1"/>
          </p:cNvSpPr>
          <p:nvPr>
            <p:ph type="ftr" sz="quarter" idx="11"/>
          </p:nvPr>
        </p:nvSpPr>
        <p:spPr>
          <a:ln/>
        </p:spPr>
        <p:txBody>
          <a:bodyPr/>
          <a:lstStyle>
            <a:lvl1pPr>
              <a:defRPr/>
            </a:lvl1pPr>
          </a:lstStyle>
          <a:p>
            <a:pPr>
              <a:defRPr/>
            </a:pPr>
            <a:endParaRPr lang="hu-HU"/>
          </a:p>
        </p:txBody>
      </p:sp>
      <p:sp>
        <p:nvSpPr>
          <p:cNvPr id="6" name="Rectangle 4">
            <a:extLst>
              <a:ext uri="{FF2B5EF4-FFF2-40B4-BE49-F238E27FC236}">
                <a16:creationId xmlns:a16="http://schemas.microsoft.com/office/drawing/2014/main" id="{132C5DDC-F5AB-AB4A-8A25-2B4C2A776291}"/>
              </a:ext>
            </a:extLst>
          </p:cNvPr>
          <p:cNvSpPr>
            <a:spLocks noGrp="1" noChangeArrowheads="1"/>
          </p:cNvSpPr>
          <p:nvPr>
            <p:ph type="sldNum" sz="quarter" idx="12"/>
          </p:nvPr>
        </p:nvSpPr>
        <p:spPr>
          <a:ln/>
        </p:spPr>
        <p:txBody>
          <a:bodyPr/>
          <a:lstStyle>
            <a:lvl1pPr>
              <a:defRPr/>
            </a:lvl1pPr>
          </a:lstStyle>
          <a:p>
            <a:pPr>
              <a:defRPr/>
            </a:pPr>
            <a:fld id="{91CDED55-7B60-FD40-A019-FBA0B7F2A13A}" type="slidenum">
              <a:rPr lang="hu-HU"/>
              <a:pPr>
                <a:defRPr/>
              </a:pPr>
              <a:t>‹#›</a:t>
            </a:fld>
            <a:endParaRPr lang="hu-HU"/>
          </a:p>
        </p:txBody>
      </p:sp>
    </p:spTree>
    <p:extLst>
      <p:ext uri="{BB962C8B-B14F-4D97-AF65-F5344CB8AC3E}">
        <p14:creationId xmlns:p14="http://schemas.microsoft.com/office/powerpoint/2010/main" val="2213128579"/>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Obj" preserve="1">
  <p:cSld name="2 tartalomrész">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a:t>Mintacím szerkesztése</a:t>
            </a:r>
          </a:p>
        </p:txBody>
      </p:sp>
      <p:sp>
        <p:nvSpPr>
          <p:cNvPr id="3" name="Tartalom helye 2"/>
          <p:cNvSpPr>
            <a:spLocks noGrp="1"/>
          </p:cNvSpPr>
          <p:nvPr>
            <p:ph sz="half" idx="1"/>
          </p:nvPr>
        </p:nvSpPr>
        <p:spPr>
          <a:xfrm>
            <a:off x="914403" y="1981200"/>
            <a:ext cx="5091289" cy="4114800"/>
          </a:xfrm>
        </p:spPr>
        <p:txBody>
          <a:bodyPr/>
          <a:lstStyle>
            <a:lvl1pPr>
              <a:defRPr sz="3319"/>
            </a:lvl1pPr>
            <a:lvl2pPr>
              <a:defRPr sz="2844"/>
            </a:lvl2pPr>
            <a:lvl3pPr>
              <a:defRPr sz="2370"/>
            </a:lvl3pPr>
            <a:lvl4pPr>
              <a:defRPr sz="2133"/>
            </a:lvl4pPr>
            <a:lvl5pPr>
              <a:defRPr sz="2133"/>
            </a:lvl5pPr>
            <a:lvl6pPr>
              <a:defRPr sz="2133"/>
            </a:lvl6pPr>
            <a:lvl7pPr>
              <a:defRPr sz="2133"/>
            </a:lvl7pPr>
            <a:lvl8pPr>
              <a:defRPr sz="2133"/>
            </a:lvl8pPr>
            <a:lvl9pPr>
              <a:defRPr sz="2133"/>
            </a:lvl9p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p>
        </p:txBody>
      </p:sp>
      <p:sp>
        <p:nvSpPr>
          <p:cNvPr id="4" name="Tartalom helye 3"/>
          <p:cNvSpPr>
            <a:spLocks noGrp="1"/>
          </p:cNvSpPr>
          <p:nvPr>
            <p:ph sz="half" idx="2"/>
          </p:nvPr>
        </p:nvSpPr>
        <p:spPr>
          <a:xfrm>
            <a:off x="6186315" y="1981200"/>
            <a:ext cx="5091289" cy="4114800"/>
          </a:xfrm>
        </p:spPr>
        <p:txBody>
          <a:bodyPr/>
          <a:lstStyle>
            <a:lvl1pPr>
              <a:defRPr sz="3319"/>
            </a:lvl1pPr>
            <a:lvl2pPr>
              <a:defRPr sz="2844"/>
            </a:lvl2pPr>
            <a:lvl3pPr>
              <a:defRPr sz="2370"/>
            </a:lvl3pPr>
            <a:lvl4pPr>
              <a:defRPr sz="2133"/>
            </a:lvl4pPr>
            <a:lvl5pPr>
              <a:defRPr sz="2133"/>
            </a:lvl5pPr>
            <a:lvl6pPr>
              <a:defRPr sz="2133"/>
            </a:lvl6pPr>
            <a:lvl7pPr>
              <a:defRPr sz="2133"/>
            </a:lvl7pPr>
            <a:lvl8pPr>
              <a:defRPr sz="2133"/>
            </a:lvl8pPr>
            <a:lvl9pPr>
              <a:defRPr sz="2133"/>
            </a:lvl9p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p>
        </p:txBody>
      </p:sp>
      <p:sp>
        <p:nvSpPr>
          <p:cNvPr id="5" name="Rectangle 2">
            <a:extLst>
              <a:ext uri="{FF2B5EF4-FFF2-40B4-BE49-F238E27FC236}">
                <a16:creationId xmlns:a16="http://schemas.microsoft.com/office/drawing/2014/main" id="{D0EEBCDA-5663-D249-8748-A9876C1F7625}"/>
              </a:ext>
            </a:extLst>
          </p:cNvPr>
          <p:cNvSpPr>
            <a:spLocks noGrp="1" noChangeArrowheads="1"/>
          </p:cNvSpPr>
          <p:nvPr>
            <p:ph type="dt" sz="half" idx="10"/>
          </p:nvPr>
        </p:nvSpPr>
        <p:spPr>
          <a:ln/>
        </p:spPr>
        <p:txBody>
          <a:bodyPr/>
          <a:lstStyle>
            <a:lvl1pPr>
              <a:defRPr/>
            </a:lvl1pPr>
          </a:lstStyle>
          <a:p>
            <a:pPr>
              <a:defRPr/>
            </a:pPr>
            <a:endParaRPr lang="hu-HU"/>
          </a:p>
        </p:txBody>
      </p:sp>
      <p:sp>
        <p:nvSpPr>
          <p:cNvPr id="6" name="Rectangle 3">
            <a:extLst>
              <a:ext uri="{FF2B5EF4-FFF2-40B4-BE49-F238E27FC236}">
                <a16:creationId xmlns:a16="http://schemas.microsoft.com/office/drawing/2014/main" id="{CB293379-0340-A548-A2AC-D6999BD71DC7}"/>
              </a:ext>
            </a:extLst>
          </p:cNvPr>
          <p:cNvSpPr>
            <a:spLocks noGrp="1" noChangeArrowheads="1"/>
          </p:cNvSpPr>
          <p:nvPr>
            <p:ph type="ftr" sz="quarter" idx="11"/>
          </p:nvPr>
        </p:nvSpPr>
        <p:spPr>
          <a:ln/>
        </p:spPr>
        <p:txBody>
          <a:bodyPr/>
          <a:lstStyle>
            <a:lvl1pPr>
              <a:defRPr/>
            </a:lvl1pPr>
          </a:lstStyle>
          <a:p>
            <a:pPr>
              <a:defRPr/>
            </a:pPr>
            <a:endParaRPr lang="hu-HU"/>
          </a:p>
        </p:txBody>
      </p:sp>
      <p:sp>
        <p:nvSpPr>
          <p:cNvPr id="7" name="Rectangle 4">
            <a:extLst>
              <a:ext uri="{FF2B5EF4-FFF2-40B4-BE49-F238E27FC236}">
                <a16:creationId xmlns:a16="http://schemas.microsoft.com/office/drawing/2014/main" id="{DA6EEA8A-2AFF-1847-95B5-1A5A2DB43A59}"/>
              </a:ext>
            </a:extLst>
          </p:cNvPr>
          <p:cNvSpPr>
            <a:spLocks noGrp="1" noChangeArrowheads="1"/>
          </p:cNvSpPr>
          <p:nvPr>
            <p:ph type="sldNum" sz="quarter" idx="12"/>
          </p:nvPr>
        </p:nvSpPr>
        <p:spPr>
          <a:ln/>
        </p:spPr>
        <p:txBody>
          <a:bodyPr/>
          <a:lstStyle>
            <a:lvl1pPr>
              <a:defRPr/>
            </a:lvl1pPr>
          </a:lstStyle>
          <a:p>
            <a:pPr>
              <a:defRPr/>
            </a:pPr>
            <a:fld id="{57FA317B-F74B-9F41-9AED-45687523C62C}" type="slidenum">
              <a:rPr lang="hu-HU"/>
              <a:pPr>
                <a:defRPr/>
              </a:pPr>
              <a:t>‹#›</a:t>
            </a:fld>
            <a:endParaRPr lang="hu-HU"/>
          </a:p>
        </p:txBody>
      </p:sp>
    </p:spTree>
    <p:extLst>
      <p:ext uri="{BB962C8B-B14F-4D97-AF65-F5344CB8AC3E}">
        <p14:creationId xmlns:p14="http://schemas.microsoft.com/office/powerpoint/2010/main" val="2177235094"/>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woTxTwoObj" preserve="1">
  <p:cSld name="Összehasonlítás">
    <p:spTree>
      <p:nvGrpSpPr>
        <p:cNvPr id="1" name=""/>
        <p:cNvGrpSpPr/>
        <p:nvPr/>
      </p:nvGrpSpPr>
      <p:grpSpPr>
        <a:xfrm>
          <a:off x="0" y="0"/>
          <a:ext cx="0" cy="0"/>
          <a:chOff x="0" y="0"/>
          <a:chExt cx="0" cy="0"/>
        </a:xfrm>
      </p:grpSpPr>
      <p:sp>
        <p:nvSpPr>
          <p:cNvPr id="2" name="Cím 1"/>
          <p:cNvSpPr>
            <a:spLocks noGrp="1"/>
          </p:cNvSpPr>
          <p:nvPr>
            <p:ph type="title"/>
          </p:nvPr>
        </p:nvSpPr>
        <p:spPr>
          <a:xfrm>
            <a:off x="609600" y="274638"/>
            <a:ext cx="10972800" cy="1143000"/>
          </a:xfrm>
        </p:spPr>
        <p:txBody>
          <a:bodyPr/>
          <a:lstStyle>
            <a:lvl1pPr>
              <a:defRPr/>
            </a:lvl1pPr>
          </a:lstStyle>
          <a:p>
            <a:r>
              <a:rPr lang="hu-HU"/>
              <a:t>Mintacím szerkesztése</a:t>
            </a:r>
          </a:p>
        </p:txBody>
      </p:sp>
      <p:sp>
        <p:nvSpPr>
          <p:cNvPr id="3" name="Szöveg helye 2"/>
          <p:cNvSpPr>
            <a:spLocks noGrp="1"/>
          </p:cNvSpPr>
          <p:nvPr>
            <p:ph type="body" idx="1"/>
          </p:nvPr>
        </p:nvSpPr>
        <p:spPr>
          <a:xfrm>
            <a:off x="609600" y="1535113"/>
            <a:ext cx="5386683" cy="639762"/>
          </a:xfrm>
        </p:spPr>
        <p:txBody>
          <a:bodyPr anchor="b"/>
          <a:lstStyle>
            <a:lvl1pPr marL="0" indent="0">
              <a:buNone/>
              <a:defRPr sz="2844" b="1"/>
            </a:lvl1pPr>
            <a:lvl2pPr marL="541873" indent="0">
              <a:buNone/>
              <a:defRPr sz="2370" b="1"/>
            </a:lvl2pPr>
            <a:lvl3pPr marL="1083747" indent="0">
              <a:buNone/>
              <a:defRPr sz="2133" b="1"/>
            </a:lvl3pPr>
            <a:lvl4pPr marL="1625620" indent="0">
              <a:buNone/>
              <a:defRPr sz="1896" b="1"/>
            </a:lvl4pPr>
            <a:lvl5pPr marL="2167494" indent="0">
              <a:buNone/>
              <a:defRPr sz="1896" b="1"/>
            </a:lvl5pPr>
            <a:lvl6pPr marL="2709367" indent="0">
              <a:buNone/>
              <a:defRPr sz="1896" b="1"/>
            </a:lvl6pPr>
            <a:lvl7pPr marL="3251241" indent="0">
              <a:buNone/>
              <a:defRPr sz="1896" b="1"/>
            </a:lvl7pPr>
            <a:lvl8pPr marL="3793114" indent="0">
              <a:buNone/>
              <a:defRPr sz="1896" b="1"/>
            </a:lvl8pPr>
            <a:lvl9pPr marL="4334988" indent="0">
              <a:buNone/>
              <a:defRPr sz="1896" b="1"/>
            </a:lvl9pPr>
          </a:lstStyle>
          <a:p>
            <a:pPr lvl="0"/>
            <a:r>
              <a:rPr lang="hu-HU"/>
              <a:t>Mintaszöveg szerkesztése</a:t>
            </a:r>
          </a:p>
        </p:txBody>
      </p:sp>
      <p:sp>
        <p:nvSpPr>
          <p:cNvPr id="4" name="Tartalom helye 3"/>
          <p:cNvSpPr>
            <a:spLocks noGrp="1"/>
          </p:cNvSpPr>
          <p:nvPr>
            <p:ph sz="half" idx="2"/>
          </p:nvPr>
        </p:nvSpPr>
        <p:spPr>
          <a:xfrm>
            <a:off x="609600" y="2174875"/>
            <a:ext cx="5386683" cy="3951288"/>
          </a:xfrm>
        </p:spPr>
        <p:txBody>
          <a:bodyPr/>
          <a:lstStyle>
            <a:lvl1pPr>
              <a:defRPr sz="2844"/>
            </a:lvl1pPr>
            <a:lvl2pPr>
              <a:defRPr sz="2370"/>
            </a:lvl2pPr>
            <a:lvl3pPr>
              <a:defRPr sz="2133"/>
            </a:lvl3pPr>
            <a:lvl4pPr>
              <a:defRPr sz="1896"/>
            </a:lvl4pPr>
            <a:lvl5pPr>
              <a:defRPr sz="1896"/>
            </a:lvl5pPr>
            <a:lvl6pPr>
              <a:defRPr sz="1896"/>
            </a:lvl6pPr>
            <a:lvl7pPr>
              <a:defRPr sz="1896"/>
            </a:lvl7pPr>
            <a:lvl8pPr>
              <a:defRPr sz="1896"/>
            </a:lvl8pPr>
            <a:lvl9pPr>
              <a:defRPr sz="1896"/>
            </a:lvl9p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p>
        </p:txBody>
      </p:sp>
      <p:sp>
        <p:nvSpPr>
          <p:cNvPr id="5" name="Szöveg helye 4"/>
          <p:cNvSpPr>
            <a:spLocks noGrp="1"/>
          </p:cNvSpPr>
          <p:nvPr>
            <p:ph type="body" sz="quarter" idx="3"/>
          </p:nvPr>
        </p:nvSpPr>
        <p:spPr>
          <a:xfrm>
            <a:off x="6193837" y="1535113"/>
            <a:ext cx="5388563" cy="639762"/>
          </a:xfrm>
        </p:spPr>
        <p:txBody>
          <a:bodyPr anchor="b"/>
          <a:lstStyle>
            <a:lvl1pPr marL="0" indent="0">
              <a:buNone/>
              <a:defRPr sz="2844" b="1"/>
            </a:lvl1pPr>
            <a:lvl2pPr marL="541873" indent="0">
              <a:buNone/>
              <a:defRPr sz="2370" b="1"/>
            </a:lvl2pPr>
            <a:lvl3pPr marL="1083747" indent="0">
              <a:buNone/>
              <a:defRPr sz="2133" b="1"/>
            </a:lvl3pPr>
            <a:lvl4pPr marL="1625620" indent="0">
              <a:buNone/>
              <a:defRPr sz="1896" b="1"/>
            </a:lvl4pPr>
            <a:lvl5pPr marL="2167494" indent="0">
              <a:buNone/>
              <a:defRPr sz="1896" b="1"/>
            </a:lvl5pPr>
            <a:lvl6pPr marL="2709367" indent="0">
              <a:buNone/>
              <a:defRPr sz="1896" b="1"/>
            </a:lvl6pPr>
            <a:lvl7pPr marL="3251241" indent="0">
              <a:buNone/>
              <a:defRPr sz="1896" b="1"/>
            </a:lvl7pPr>
            <a:lvl8pPr marL="3793114" indent="0">
              <a:buNone/>
              <a:defRPr sz="1896" b="1"/>
            </a:lvl8pPr>
            <a:lvl9pPr marL="4334988" indent="0">
              <a:buNone/>
              <a:defRPr sz="1896" b="1"/>
            </a:lvl9pPr>
          </a:lstStyle>
          <a:p>
            <a:pPr lvl="0"/>
            <a:r>
              <a:rPr lang="hu-HU"/>
              <a:t>Mintaszöveg szerkesztése</a:t>
            </a:r>
          </a:p>
        </p:txBody>
      </p:sp>
      <p:sp>
        <p:nvSpPr>
          <p:cNvPr id="6" name="Tartalom helye 5"/>
          <p:cNvSpPr>
            <a:spLocks noGrp="1"/>
          </p:cNvSpPr>
          <p:nvPr>
            <p:ph sz="quarter" idx="4"/>
          </p:nvPr>
        </p:nvSpPr>
        <p:spPr>
          <a:xfrm>
            <a:off x="6193837" y="2174875"/>
            <a:ext cx="5388563" cy="3951288"/>
          </a:xfrm>
        </p:spPr>
        <p:txBody>
          <a:bodyPr/>
          <a:lstStyle>
            <a:lvl1pPr>
              <a:defRPr sz="2844"/>
            </a:lvl1pPr>
            <a:lvl2pPr>
              <a:defRPr sz="2370"/>
            </a:lvl2pPr>
            <a:lvl3pPr>
              <a:defRPr sz="2133"/>
            </a:lvl3pPr>
            <a:lvl4pPr>
              <a:defRPr sz="1896"/>
            </a:lvl4pPr>
            <a:lvl5pPr>
              <a:defRPr sz="1896"/>
            </a:lvl5pPr>
            <a:lvl6pPr>
              <a:defRPr sz="1896"/>
            </a:lvl6pPr>
            <a:lvl7pPr>
              <a:defRPr sz="1896"/>
            </a:lvl7pPr>
            <a:lvl8pPr>
              <a:defRPr sz="1896"/>
            </a:lvl8pPr>
            <a:lvl9pPr>
              <a:defRPr sz="1896"/>
            </a:lvl9p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p>
        </p:txBody>
      </p:sp>
      <p:sp>
        <p:nvSpPr>
          <p:cNvPr id="7" name="Rectangle 2">
            <a:extLst>
              <a:ext uri="{FF2B5EF4-FFF2-40B4-BE49-F238E27FC236}">
                <a16:creationId xmlns:a16="http://schemas.microsoft.com/office/drawing/2014/main" id="{9E046A55-3C12-1B4B-9055-731202D10B62}"/>
              </a:ext>
            </a:extLst>
          </p:cNvPr>
          <p:cNvSpPr>
            <a:spLocks noGrp="1" noChangeArrowheads="1"/>
          </p:cNvSpPr>
          <p:nvPr>
            <p:ph type="dt" sz="half" idx="10"/>
          </p:nvPr>
        </p:nvSpPr>
        <p:spPr>
          <a:ln/>
        </p:spPr>
        <p:txBody>
          <a:bodyPr/>
          <a:lstStyle>
            <a:lvl1pPr>
              <a:defRPr/>
            </a:lvl1pPr>
          </a:lstStyle>
          <a:p>
            <a:pPr>
              <a:defRPr/>
            </a:pPr>
            <a:endParaRPr lang="hu-HU"/>
          </a:p>
        </p:txBody>
      </p:sp>
      <p:sp>
        <p:nvSpPr>
          <p:cNvPr id="8" name="Rectangle 3">
            <a:extLst>
              <a:ext uri="{FF2B5EF4-FFF2-40B4-BE49-F238E27FC236}">
                <a16:creationId xmlns:a16="http://schemas.microsoft.com/office/drawing/2014/main" id="{4D019590-32CD-9A42-961E-28AFAC9E1A3F}"/>
              </a:ext>
            </a:extLst>
          </p:cNvPr>
          <p:cNvSpPr>
            <a:spLocks noGrp="1" noChangeArrowheads="1"/>
          </p:cNvSpPr>
          <p:nvPr>
            <p:ph type="ftr" sz="quarter" idx="11"/>
          </p:nvPr>
        </p:nvSpPr>
        <p:spPr>
          <a:ln/>
        </p:spPr>
        <p:txBody>
          <a:bodyPr/>
          <a:lstStyle>
            <a:lvl1pPr>
              <a:defRPr/>
            </a:lvl1pPr>
          </a:lstStyle>
          <a:p>
            <a:pPr>
              <a:defRPr/>
            </a:pPr>
            <a:endParaRPr lang="hu-HU"/>
          </a:p>
        </p:txBody>
      </p:sp>
      <p:sp>
        <p:nvSpPr>
          <p:cNvPr id="9" name="Rectangle 4">
            <a:extLst>
              <a:ext uri="{FF2B5EF4-FFF2-40B4-BE49-F238E27FC236}">
                <a16:creationId xmlns:a16="http://schemas.microsoft.com/office/drawing/2014/main" id="{328E80DF-A4D0-2A44-AFF4-587DDB6A606D}"/>
              </a:ext>
            </a:extLst>
          </p:cNvPr>
          <p:cNvSpPr>
            <a:spLocks noGrp="1" noChangeArrowheads="1"/>
          </p:cNvSpPr>
          <p:nvPr>
            <p:ph type="sldNum" sz="quarter" idx="12"/>
          </p:nvPr>
        </p:nvSpPr>
        <p:spPr>
          <a:ln/>
        </p:spPr>
        <p:txBody>
          <a:bodyPr/>
          <a:lstStyle>
            <a:lvl1pPr>
              <a:defRPr/>
            </a:lvl1pPr>
          </a:lstStyle>
          <a:p>
            <a:pPr>
              <a:defRPr/>
            </a:pPr>
            <a:fld id="{A5DB4037-AB18-F649-B81F-D4D13870EB66}" type="slidenum">
              <a:rPr lang="hu-HU"/>
              <a:pPr>
                <a:defRPr/>
              </a:pPr>
              <a:t>‹#›</a:t>
            </a:fld>
            <a:endParaRPr lang="hu-HU"/>
          </a:p>
        </p:txBody>
      </p:sp>
    </p:spTree>
    <p:extLst>
      <p:ext uri="{BB962C8B-B14F-4D97-AF65-F5344CB8AC3E}">
        <p14:creationId xmlns:p14="http://schemas.microsoft.com/office/powerpoint/2010/main" val="3303463748"/>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itleOnly" preserve="1">
  <p:cSld name="Csak cím">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a:t>Mintacím szerkesztése</a:t>
            </a:r>
          </a:p>
        </p:txBody>
      </p:sp>
      <p:sp>
        <p:nvSpPr>
          <p:cNvPr id="3" name="Rectangle 2">
            <a:extLst>
              <a:ext uri="{FF2B5EF4-FFF2-40B4-BE49-F238E27FC236}">
                <a16:creationId xmlns:a16="http://schemas.microsoft.com/office/drawing/2014/main" id="{70D1257A-69FF-C643-954D-FB6B4E29C4C9}"/>
              </a:ext>
            </a:extLst>
          </p:cNvPr>
          <p:cNvSpPr>
            <a:spLocks noGrp="1" noChangeArrowheads="1"/>
          </p:cNvSpPr>
          <p:nvPr>
            <p:ph type="dt" sz="half" idx="10"/>
          </p:nvPr>
        </p:nvSpPr>
        <p:spPr>
          <a:ln/>
        </p:spPr>
        <p:txBody>
          <a:bodyPr/>
          <a:lstStyle>
            <a:lvl1pPr>
              <a:defRPr/>
            </a:lvl1pPr>
          </a:lstStyle>
          <a:p>
            <a:pPr>
              <a:defRPr/>
            </a:pPr>
            <a:endParaRPr lang="hu-HU"/>
          </a:p>
        </p:txBody>
      </p:sp>
      <p:sp>
        <p:nvSpPr>
          <p:cNvPr id="4" name="Rectangle 3">
            <a:extLst>
              <a:ext uri="{FF2B5EF4-FFF2-40B4-BE49-F238E27FC236}">
                <a16:creationId xmlns:a16="http://schemas.microsoft.com/office/drawing/2014/main" id="{BAEB0B81-DC02-1245-989A-1B75A24E51EB}"/>
              </a:ext>
            </a:extLst>
          </p:cNvPr>
          <p:cNvSpPr>
            <a:spLocks noGrp="1" noChangeArrowheads="1"/>
          </p:cNvSpPr>
          <p:nvPr>
            <p:ph type="ftr" sz="quarter" idx="11"/>
          </p:nvPr>
        </p:nvSpPr>
        <p:spPr>
          <a:ln/>
        </p:spPr>
        <p:txBody>
          <a:bodyPr/>
          <a:lstStyle>
            <a:lvl1pPr>
              <a:defRPr/>
            </a:lvl1pPr>
          </a:lstStyle>
          <a:p>
            <a:pPr>
              <a:defRPr/>
            </a:pPr>
            <a:endParaRPr lang="hu-HU"/>
          </a:p>
        </p:txBody>
      </p:sp>
      <p:sp>
        <p:nvSpPr>
          <p:cNvPr id="5" name="Rectangle 4">
            <a:extLst>
              <a:ext uri="{FF2B5EF4-FFF2-40B4-BE49-F238E27FC236}">
                <a16:creationId xmlns:a16="http://schemas.microsoft.com/office/drawing/2014/main" id="{3B14F02F-0A9B-0446-90B5-00FB26FAA643}"/>
              </a:ext>
            </a:extLst>
          </p:cNvPr>
          <p:cNvSpPr>
            <a:spLocks noGrp="1" noChangeArrowheads="1"/>
          </p:cNvSpPr>
          <p:nvPr>
            <p:ph type="sldNum" sz="quarter" idx="12"/>
          </p:nvPr>
        </p:nvSpPr>
        <p:spPr>
          <a:ln/>
        </p:spPr>
        <p:txBody>
          <a:bodyPr/>
          <a:lstStyle>
            <a:lvl1pPr>
              <a:defRPr/>
            </a:lvl1pPr>
          </a:lstStyle>
          <a:p>
            <a:pPr>
              <a:defRPr/>
            </a:pPr>
            <a:fld id="{5D490807-9DA1-FD40-B20B-CCCFE8ABD563}" type="slidenum">
              <a:rPr lang="hu-HU"/>
              <a:pPr>
                <a:defRPr/>
              </a:pPr>
              <a:t>‹#›</a:t>
            </a:fld>
            <a:endParaRPr lang="hu-HU"/>
          </a:p>
        </p:txBody>
      </p:sp>
    </p:spTree>
    <p:extLst>
      <p:ext uri="{BB962C8B-B14F-4D97-AF65-F5344CB8AC3E}">
        <p14:creationId xmlns:p14="http://schemas.microsoft.com/office/powerpoint/2010/main" val="33679531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zakaszfejléc">
    <p:spTree>
      <p:nvGrpSpPr>
        <p:cNvPr id="1" name=""/>
        <p:cNvGrpSpPr/>
        <p:nvPr/>
      </p:nvGrpSpPr>
      <p:grpSpPr>
        <a:xfrm>
          <a:off x="0" y="0"/>
          <a:ext cx="0" cy="0"/>
          <a:chOff x="0" y="0"/>
          <a:chExt cx="0" cy="0"/>
        </a:xfrm>
      </p:grpSpPr>
      <p:sp>
        <p:nvSpPr>
          <p:cNvPr id="2" name="Cím 1"/>
          <p:cNvSpPr>
            <a:spLocks noGrp="1"/>
          </p:cNvSpPr>
          <p:nvPr>
            <p:ph type="title"/>
          </p:nvPr>
        </p:nvSpPr>
        <p:spPr>
          <a:xfrm>
            <a:off x="963319" y="4406905"/>
            <a:ext cx="10363200" cy="1362075"/>
          </a:xfrm>
        </p:spPr>
        <p:txBody>
          <a:bodyPr anchor="t"/>
          <a:lstStyle>
            <a:lvl1pPr algn="l">
              <a:defRPr sz="4741" b="1" cap="all"/>
            </a:lvl1pPr>
          </a:lstStyle>
          <a:p>
            <a:r>
              <a:rPr lang="hu-HU"/>
              <a:t>Mintacím szerkesztése</a:t>
            </a:r>
          </a:p>
        </p:txBody>
      </p:sp>
      <p:sp>
        <p:nvSpPr>
          <p:cNvPr id="3" name="Szöveg helye 2"/>
          <p:cNvSpPr>
            <a:spLocks noGrp="1"/>
          </p:cNvSpPr>
          <p:nvPr>
            <p:ph type="body" idx="1"/>
          </p:nvPr>
        </p:nvSpPr>
        <p:spPr>
          <a:xfrm>
            <a:off x="963319" y="2906713"/>
            <a:ext cx="10363200" cy="1500187"/>
          </a:xfrm>
        </p:spPr>
        <p:txBody>
          <a:bodyPr anchor="b"/>
          <a:lstStyle>
            <a:lvl1pPr marL="0" indent="0">
              <a:buNone/>
              <a:defRPr sz="2370"/>
            </a:lvl1pPr>
            <a:lvl2pPr marL="541873" indent="0">
              <a:buNone/>
              <a:defRPr sz="2133"/>
            </a:lvl2pPr>
            <a:lvl3pPr marL="1083747" indent="0">
              <a:buNone/>
              <a:defRPr sz="1896"/>
            </a:lvl3pPr>
            <a:lvl4pPr marL="1625620" indent="0">
              <a:buNone/>
              <a:defRPr sz="1659"/>
            </a:lvl4pPr>
            <a:lvl5pPr marL="2167494" indent="0">
              <a:buNone/>
              <a:defRPr sz="1659"/>
            </a:lvl5pPr>
            <a:lvl6pPr marL="2709367" indent="0">
              <a:buNone/>
              <a:defRPr sz="1659"/>
            </a:lvl6pPr>
            <a:lvl7pPr marL="3251241" indent="0">
              <a:buNone/>
              <a:defRPr sz="1659"/>
            </a:lvl7pPr>
            <a:lvl8pPr marL="3793114" indent="0">
              <a:buNone/>
              <a:defRPr sz="1659"/>
            </a:lvl8pPr>
            <a:lvl9pPr marL="4334988" indent="0">
              <a:buNone/>
              <a:defRPr sz="1659"/>
            </a:lvl9pPr>
          </a:lstStyle>
          <a:p>
            <a:pPr lvl="0"/>
            <a:r>
              <a:rPr lang="hu-HU"/>
              <a:t>Mintaszöveg szerkesztése</a:t>
            </a:r>
          </a:p>
        </p:txBody>
      </p:sp>
      <p:sp>
        <p:nvSpPr>
          <p:cNvPr id="4" name="Rectangle 2">
            <a:extLst>
              <a:ext uri="{FF2B5EF4-FFF2-40B4-BE49-F238E27FC236}">
                <a16:creationId xmlns:a16="http://schemas.microsoft.com/office/drawing/2014/main" id="{C0D8472B-812A-CE40-B815-5124690C87C6}"/>
              </a:ext>
            </a:extLst>
          </p:cNvPr>
          <p:cNvSpPr>
            <a:spLocks noGrp="1" noChangeArrowheads="1"/>
          </p:cNvSpPr>
          <p:nvPr>
            <p:ph type="dt" sz="half" idx="10"/>
          </p:nvPr>
        </p:nvSpPr>
        <p:spPr>
          <a:ln/>
        </p:spPr>
        <p:txBody>
          <a:bodyPr/>
          <a:lstStyle>
            <a:lvl1pPr>
              <a:defRPr/>
            </a:lvl1pPr>
          </a:lstStyle>
          <a:p>
            <a:pPr>
              <a:defRPr/>
            </a:pPr>
            <a:endParaRPr lang="hu-HU"/>
          </a:p>
        </p:txBody>
      </p:sp>
      <p:sp>
        <p:nvSpPr>
          <p:cNvPr id="5" name="Rectangle 3">
            <a:extLst>
              <a:ext uri="{FF2B5EF4-FFF2-40B4-BE49-F238E27FC236}">
                <a16:creationId xmlns:a16="http://schemas.microsoft.com/office/drawing/2014/main" id="{EAC690FE-778B-E848-9B7B-79140EF05FB6}"/>
              </a:ext>
            </a:extLst>
          </p:cNvPr>
          <p:cNvSpPr>
            <a:spLocks noGrp="1" noChangeArrowheads="1"/>
          </p:cNvSpPr>
          <p:nvPr>
            <p:ph type="ftr" sz="quarter" idx="11"/>
          </p:nvPr>
        </p:nvSpPr>
        <p:spPr>
          <a:ln/>
        </p:spPr>
        <p:txBody>
          <a:bodyPr/>
          <a:lstStyle>
            <a:lvl1pPr>
              <a:defRPr/>
            </a:lvl1pPr>
          </a:lstStyle>
          <a:p>
            <a:pPr>
              <a:defRPr/>
            </a:pPr>
            <a:endParaRPr lang="hu-HU"/>
          </a:p>
        </p:txBody>
      </p:sp>
      <p:sp>
        <p:nvSpPr>
          <p:cNvPr id="6" name="Rectangle 4">
            <a:extLst>
              <a:ext uri="{FF2B5EF4-FFF2-40B4-BE49-F238E27FC236}">
                <a16:creationId xmlns:a16="http://schemas.microsoft.com/office/drawing/2014/main" id="{92C84B3B-C852-AD4F-8C04-B956C46FFE40}"/>
              </a:ext>
            </a:extLst>
          </p:cNvPr>
          <p:cNvSpPr>
            <a:spLocks noGrp="1" noChangeArrowheads="1"/>
          </p:cNvSpPr>
          <p:nvPr>
            <p:ph type="sldNum" sz="quarter" idx="12"/>
          </p:nvPr>
        </p:nvSpPr>
        <p:spPr>
          <a:ln/>
        </p:spPr>
        <p:txBody>
          <a:bodyPr/>
          <a:lstStyle>
            <a:lvl1pPr>
              <a:defRPr/>
            </a:lvl1pPr>
          </a:lstStyle>
          <a:p>
            <a:pPr>
              <a:defRPr/>
            </a:pPr>
            <a:fld id="{8DA4377B-2361-EF46-8B66-79093C44AF1C}" type="slidenum">
              <a:rPr lang="hu-HU"/>
              <a:pPr>
                <a:defRPr/>
              </a:pPr>
              <a:t>‹#›</a:t>
            </a:fld>
            <a:endParaRPr lang="hu-HU"/>
          </a:p>
        </p:txBody>
      </p:sp>
    </p:spTree>
    <p:extLst>
      <p:ext uri="{BB962C8B-B14F-4D97-AF65-F5344CB8AC3E}">
        <p14:creationId xmlns:p14="http://schemas.microsoft.com/office/powerpoint/2010/main" val="1325001027"/>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blank" preserve="1">
  <p:cSld name="Üres">
    <p:spTree>
      <p:nvGrpSpPr>
        <p:cNvPr id="1" name=""/>
        <p:cNvGrpSpPr/>
        <p:nvPr/>
      </p:nvGrpSpPr>
      <p:grpSpPr>
        <a:xfrm>
          <a:off x="0" y="0"/>
          <a:ext cx="0" cy="0"/>
          <a:chOff x="0" y="0"/>
          <a:chExt cx="0" cy="0"/>
        </a:xfrm>
      </p:grpSpPr>
      <p:sp>
        <p:nvSpPr>
          <p:cNvPr id="2" name="Rectangle 2">
            <a:extLst>
              <a:ext uri="{FF2B5EF4-FFF2-40B4-BE49-F238E27FC236}">
                <a16:creationId xmlns:a16="http://schemas.microsoft.com/office/drawing/2014/main" id="{AC39CD30-1DD8-F648-AD27-939E917353DF}"/>
              </a:ext>
            </a:extLst>
          </p:cNvPr>
          <p:cNvSpPr>
            <a:spLocks noGrp="1" noChangeArrowheads="1"/>
          </p:cNvSpPr>
          <p:nvPr>
            <p:ph type="dt" sz="half" idx="10"/>
          </p:nvPr>
        </p:nvSpPr>
        <p:spPr>
          <a:ln/>
        </p:spPr>
        <p:txBody>
          <a:bodyPr/>
          <a:lstStyle>
            <a:lvl1pPr>
              <a:defRPr/>
            </a:lvl1pPr>
          </a:lstStyle>
          <a:p>
            <a:pPr>
              <a:defRPr/>
            </a:pPr>
            <a:endParaRPr lang="hu-HU"/>
          </a:p>
        </p:txBody>
      </p:sp>
      <p:sp>
        <p:nvSpPr>
          <p:cNvPr id="3" name="Rectangle 3">
            <a:extLst>
              <a:ext uri="{FF2B5EF4-FFF2-40B4-BE49-F238E27FC236}">
                <a16:creationId xmlns:a16="http://schemas.microsoft.com/office/drawing/2014/main" id="{DFB662F0-B604-684D-A397-DFCEC425A8CD}"/>
              </a:ext>
            </a:extLst>
          </p:cNvPr>
          <p:cNvSpPr>
            <a:spLocks noGrp="1" noChangeArrowheads="1"/>
          </p:cNvSpPr>
          <p:nvPr>
            <p:ph type="ftr" sz="quarter" idx="11"/>
          </p:nvPr>
        </p:nvSpPr>
        <p:spPr>
          <a:ln/>
        </p:spPr>
        <p:txBody>
          <a:bodyPr/>
          <a:lstStyle>
            <a:lvl1pPr>
              <a:defRPr/>
            </a:lvl1pPr>
          </a:lstStyle>
          <a:p>
            <a:pPr>
              <a:defRPr/>
            </a:pPr>
            <a:endParaRPr lang="hu-HU"/>
          </a:p>
        </p:txBody>
      </p:sp>
      <p:sp>
        <p:nvSpPr>
          <p:cNvPr id="4" name="Rectangle 4">
            <a:extLst>
              <a:ext uri="{FF2B5EF4-FFF2-40B4-BE49-F238E27FC236}">
                <a16:creationId xmlns:a16="http://schemas.microsoft.com/office/drawing/2014/main" id="{01072148-DEA2-D040-9C8B-613386B1197F}"/>
              </a:ext>
            </a:extLst>
          </p:cNvPr>
          <p:cNvSpPr>
            <a:spLocks noGrp="1" noChangeArrowheads="1"/>
          </p:cNvSpPr>
          <p:nvPr>
            <p:ph type="sldNum" sz="quarter" idx="12"/>
          </p:nvPr>
        </p:nvSpPr>
        <p:spPr>
          <a:ln/>
        </p:spPr>
        <p:txBody>
          <a:bodyPr/>
          <a:lstStyle>
            <a:lvl1pPr>
              <a:defRPr/>
            </a:lvl1pPr>
          </a:lstStyle>
          <a:p>
            <a:pPr>
              <a:defRPr/>
            </a:pPr>
            <a:fld id="{35E160FF-6534-7E45-93A3-96C0FED2DC6E}" type="slidenum">
              <a:rPr lang="hu-HU"/>
              <a:pPr>
                <a:defRPr/>
              </a:pPr>
              <a:t>‹#›</a:t>
            </a:fld>
            <a:endParaRPr lang="hu-HU"/>
          </a:p>
        </p:txBody>
      </p:sp>
    </p:spTree>
    <p:extLst>
      <p:ext uri="{BB962C8B-B14F-4D97-AF65-F5344CB8AC3E}">
        <p14:creationId xmlns:p14="http://schemas.microsoft.com/office/powerpoint/2010/main" val="2335463037"/>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objTx" preserve="1">
  <p:cSld name="Tartalomrész képaláírással">
    <p:spTree>
      <p:nvGrpSpPr>
        <p:cNvPr id="1" name=""/>
        <p:cNvGrpSpPr/>
        <p:nvPr/>
      </p:nvGrpSpPr>
      <p:grpSpPr>
        <a:xfrm>
          <a:off x="0" y="0"/>
          <a:ext cx="0" cy="0"/>
          <a:chOff x="0" y="0"/>
          <a:chExt cx="0" cy="0"/>
        </a:xfrm>
      </p:grpSpPr>
      <p:sp>
        <p:nvSpPr>
          <p:cNvPr id="2" name="Cím 1"/>
          <p:cNvSpPr>
            <a:spLocks noGrp="1"/>
          </p:cNvSpPr>
          <p:nvPr>
            <p:ph type="title"/>
          </p:nvPr>
        </p:nvSpPr>
        <p:spPr>
          <a:xfrm>
            <a:off x="609602" y="273050"/>
            <a:ext cx="4011319" cy="1162050"/>
          </a:xfrm>
        </p:spPr>
        <p:txBody>
          <a:bodyPr anchor="b"/>
          <a:lstStyle>
            <a:lvl1pPr algn="l">
              <a:defRPr sz="2370" b="1"/>
            </a:lvl1pPr>
          </a:lstStyle>
          <a:p>
            <a:r>
              <a:rPr lang="hu-HU"/>
              <a:t>Mintacím szerkesztése</a:t>
            </a:r>
          </a:p>
        </p:txBody>
      </p:sp>
      <p:sp>
        <p:nvSpPr>
          <p:cNvPr id="3" name="Tartalom helye 2"/>
          <p:cNvSpPr>
            <a:spLocks noGrp="1"/>
          </p:cNvSpPr>
          <p:nvPr>
            <p:ph idx="1"/>
          </p:nvPr>
        </p:nvSpPr>
        <p:spPr>
          <a:xfrm>
            <a:off x="4767675" y="273055"/>
            <a:ext cx="6814726" cy="5853113"/>
          </a:xfrm>
        </p:spPr>
        <p:txBody>
          <a:bodyPr/>
          <a:lstStyle>
            <a:lvl1pPr>
              <a:defRPr sz="3793"/>
            </a:lvl1pPr>
            <a:lvl2pPr>
              <a:defRPr sz="3319"/>
            </a:lvl2pPr>
            <a:lvl3pPr>
              <a:defRPr sz="2844"/>
            </a:lvl3pPr>
            <a:lvl4pPr>
              <a:defRPr sz="2370"/>
            </a:lvl4pPr>
            <a:lvl5pPr>
              <a:defRPr sz="2370"/>
            </a:lvl5pPr>
            <a:lvl6pPr>
              <a:defRPr sz="2370"/>
            </a:lvl6pPr>
            <a:lvl7pPr>
              <a:defRPr sz="2370"/>
            </a:lvl7pPr>
            <a:lvl8pPr>
              <a:defRPr sz="2370"/>
            </a:lvl8pPr>
            <a:lvl9pPr>
              <a:defRPr sz="2370"/>
            </a:lvl9p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p>
        </p:txBody>
      </p:sp>
      <p:sp>
        <p:nvSpPr>
          <p:cNvPr id="4" name="Szöveg helye 3"/>
          <p:cNvSpPr>
            <a:spLocks noGrp="1"/>
          </p:cNvSpPr>
          <p:nvPr>
            <p:ph type="body" sz="half" idx="2"/>
          </p:nvPr>
        </p:nvSpPr>
        <p:spPr>
          <a:xfrm>
            <a:off x="609602" y="1435103"/>
            <a:ext cx="4011319" cy="4691063"/>
          </a:xfrm>
        </p:spPr>
        <p:txBody>
          <a:bodyPr/>
          <a:lstStyle>
            <a:lvl1pPr marL="0" indent="0">
              <a:buNone/>
              <a:defRPr sz="1659"/>
            </a:lvl1pPr>
            <a:lvl2pPr marL="541873" indent="0">
              <a:buNone/>
              <a:defRPr sz="1422"/>
            </a:lvl2pPr>
            <a:lvl3pPr marL="1083747" indent="0">
              <a:buNone/>
              <a:defRPr sz="1185"/>
            </a:lvl3pPr>
            <a:lvl4pPr marL="1625620" indent="0">
              <a:buNone/>
              <a:defRPr sz="1067"/>
            </a:lvl4pPr>
            <a:lvl5pPr marL="2167494" indent="0">
              <a:buNone/>
              <a:defRPr sz="1067"/>
            </a:lvl5pPr>
            <a:lvl6pPr marL="2709367" indent="0">
              <a:buNone/>
              <a:defRPr sz="1067"/>
            </a:lvl6pPr>
            <a:lvl7pPr marL="3251241" indent="0">
              <a:buNone/>
              <a:defRPr sz="1067"/>
            </a:lvl7pPr>
            <a:lvl8pPr marL="3793114" indent="0">
              <a:buNone/>
              <a:defRPr sz="1067"/>
            </a:lvl8pPr>
            <a:lvl9pPr marL="4334988" indent="0">
              <a:buNone/>
              <a:defRPr sz="1067"/>
            </a:lvl9pPr>
          </a:lstStyle>
          <a:p>
            <a:pPr lvl="0"/>
            <a:r>
              <a:rPr lang="hu-HU"/>
              <a:t>Mintaszöveg szerkesztése</a:t>
            </a:r>
          </a:p>
        </p:txBody>
      </p:sp>
      <p:sp>
        <p:nvSpPr>
          <p:cNvPr id="5" name="Rectangle 2">
            <a:extLst>
              <a:ext uri="{FF2B5EF4-FFF2-40B4-BE49-F238E27FC236}">
                <a16:creationId xmlns:a16="http://schemas.microsoft.com/office/drawing/2014/main" id="{A11F2EB8-75B9-BB43-BE7D-6E5B1A5D13A4}"/>
              </a:ext>
            </a:extLst>
          </p:cNvPr>
          <p:cNvSpPr>
            <a:spLocks noGrp="1" noChangeArrowheads="1"/>
          </p:cNvSpPr>
          <p:nvPr>
            <p:ph type="dt" sz="half" idx="10"/>
          </p:nvPr>
        </p:nvSpPr>
        <p:spPr>
          <a:ln/>
        </p:spPr>
        <p:txBody>
          <a:bodyPr/>
          <a:lstStyle>
            <a:lvl1pPr>
              <a:defRPr/>
            </a:lvl1pPr>
          </a:lstStyle>
          <a:p>
            <a:pPr>
              <a:defRPr/>
            </a:pPr>
            <a:endParaRPr lang="hu-HU"/>
          </a:p>
        </p:txBody>
      </p:sp>
      <p:sp>
        <p:nvSpPr>
          <p:cNvPr id="6" name="Rectangle 3">
            <a:extLst>
              <a:ext uri="{FF2B5EF4-FFF2-40B4-BE49-F238E27FC236}">
                <a16:creationId xmlns:a16="http://schemas.microsoft.com/office/drawing/2014/main" id="{5CF4E6F6-DB6A-8F47-A733-D05BF5EDF26F}"/>
              </a:ext>
            </a:extLst>
          </p:cNvPr>
          <p:cNvSpPr>
            <a:spLocks noGrp="1" noChangeArrowheads="1"/>
          </p:cNvSpPr>
          <p:nvPr>
            <p:ph type="ftr" sz="quarter" idx="11"/>
          </p:nvPr>
        </p:nvSpPr>
        <p:spPr>
          <a:ln/>
        </p:spPr>
        <p:txBody>
          <a:bodyPr/>
          <a:lstStyle>
            <a:lvl1pPr>
              <a:defRPr/>
            </a:lvl1pPr>
          </a:lstStyle>
          <a:p>
            <a:pPr>
              <a:defRPr/>
            </a:pPr>
            <a:endParaRPr lang="hu-HU"/>
          </a:p>
        </p:txBody>
      </p:sp>
      <p:sp>
        <p:nvSpPr>
          <p:cNvPr id="7" name="Rectangle 4">
            <a:extLst>
              <a:ext uri="{FF2B5EF4-FFF2-40B4-BE49-F238E27FC236}">
                <a16:creationId xmlns:a16="http://schemas.microsoft.com/office/drawing/2014/main" id="{E5AE4003-1215-2B41-B4BC-960C5C0E9985}"/>
              </a:ext>
            </a:extLst>
          </p:cNvPr>
          <p:cNvSpPr>
            <a:spLocks noGrp="1" noChangeArrowheads="1"/>
          </p:cNvSpPr>
          <p:nvPr>
            <p:ph type="sldNum" sz="quarter" idx="12"/>
          </p:nvPr>
        </p:nvSpPr>
        <p:spPr>
          <a:ln/>
        </p:spPr>
        <p:txBody>
          <a:bodyPr/>
          <a:lstStyle>
            <a:lvl1pPr>
              <a:defRPr/>
            </a:lvl1pPr>
          </a:lstStyle>
          <a:p>
            <a:pPr>
              <a:defRPr/>
            </a:pPr>
            <a:fld id="{AA966D30-E542-1A41-93C5-0EAE3FDF3E6E}" type="slidenum">
              <a:rPr lang="hu-HU"/>
              <a:pPr>
                <a:defRPr/>
              </a:pPr>
              <a:t>‹#›</a:t>
            </a:fld>
            <a:endParaRPr lang="hu-HU"/>
          </a:p>
        </p:txBody>
      </p:sp>
    </p:spTree>
    <p:extLst>
      <p:ext uri="{BB962C8B-B14F-4D97-AF65-F5344CB8AC3E}">
        <p14:creationId xmlns:p14="http://schemas.microsoft.com/office/powerpoint/2010/main" val="1100611358"/>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picTx" preserve="1">
  <p:cSld name="Kép képaláírással">
    <p:spTree>
      <p:nvGrpSpPr>
        <p:cNvPr id="1" name=""/>
        <p:cNvGrpSpPr/>
        <p:nvPr/>
      </p:nvGrpSpPr>
      <p:grpSpPr>
        <a:xfrm>
          <a:off x="0" y="0"/>
          <a:ext cx="0" cy="0"/>
          <a:chOff x="0" y="0"/>
          <a:chExt cx="0" cy="0"/>
        </a:xfrm>
      </p:grpSpPr>
      <p:sp>
        <p:nvSpPr>
          <p:cNvPr id="2" name="Cím 1"/>
          <p:cNvSpPr>
            <a:spLocks noGrp="1"/>
          </p:cNvSpPr>
          <p:nvPr>
            <p:ph type="title"/>
          </p:nvPr>
        </p:nvSpPr>
        <p:spPr>
          <a:xfrm>
            <a:off x="2389481" y="4800600"/>
            <a:ext cx="7315200" cy="566738"/>
          </a:xfrm>
        </p:spPr>
        <p:txBody>
          <a:bodyPr anchor="b"/>
          <a:lstStyle>
            <a:lvl1pPr algn="l">
              <a:defRPr sz="2370" b="1"/>
            </a:lvl1pPr>
          </a:lstStyle>
          <a:p>
            <a:r>
              <a:rPr lang="hu-HU"/>
              <a:t>Mintacím szerkesztése</a:t>
            </a:r>
          </a:p>
        </p:txBody>
      </p:sp>
      <p:sp>
        <p:nvSpPr>
          <p:cNvPr id="3" name="Kép helye 2"/>
          <p:cNvSpPr>
            <a:spLocks noGrp="1"/>
          </p:cNvSpPr>
          <p:nvPr>
            <p:ph type="pic" idx="1"/>
          </p:nvPr>
        </p:nvSpPr>
        <p:spPr>
          <a:xfrm>
            <a:off x="2389481" y="612775"/>
            <a:ext cx="7315200" cy="4114800"/>
          </a:xfrm>
        </p:spPr>
        <p:txBody>
          <a:bodyPr/>
          <a:lstStyle>
            <a:lvl1pPr marL="0" indent="0">
              <a:buNone/>
              <a:defRPr sz="3793"/>
            </a:lvl1pPr>
            <a:lvl2pPr marL="541873" indent="0">
              <a:buNone/>
              <a:defRPr sz="3319"/>
            </a:lvl2pPr>
            <a:lvl3pPr marL="1083747" indent="0">
              <a:buNone/>
              <a:defRPr sz="2844"/>
            </a:lvl3pPr>
            <a:lvl4pPr marL="1625620" indent="0">
              <a:buNone/>
              <a:defRPr sz="2370"/>
            </a:lvl4pPr>
            <a:lvl5pPr marL="2167494" indent="0">
              <a:buNone/>
              <a:defRPr sz="2370"/>
            </a:lvl5pPr>
            <a:lvl6pPr marL="2709367" indent="0">
              <a:buNone/>
              <a:defRPr sz="2370"/>
            </a:lvl6pPr>
            <a:lvl7pPr marL="3251241" indent="0">
              <a:buNone/>
              <a:defRPr sz="2370"/>
            </a:lvl7pPr>
            <a:lvl8pPr marL="3793114" indent="0">
              <a:buNone/>
              <a:defRPr sz="2370"/>
            </a:lvl8pPr>
            <a:lvl9pPr marL="4334988" indent="0">
              <a:buNone/>
              <a:defRPr sz="2370"/>
            </a:lvl9pPr>
          </a:lstStyle>
          <a:p>
            <a:pPr lvl="0"/>
            <a:endParaRPr lang="hu-HU" noProof="0"/>
          </a:p>
        </p:txBody>
      </p:sp>
      <p:sp>
        <p:nvSpPr>
          <p:cNvPr id="4" name="Szöveg helye 3"/>
          <p:cNvSpPr>
            <a:spLocks noGrp="1"/>
          </p:cNvSpPr>
          <p:nvPr>
            <p:ph type="body" sz="half" idx="2"/>
          </p:nvPr>
        </p:nvSpPr>
        <p:spPr>
          <a:xfrm>
            <a:off x="2389481" y="5367338"/>
            <a:ext cx="7315200" cy="804862"/>
          </a:xfrm>
        </p:spPr>
        <p:txBody>
          <a:bodyPr/>
          <a:lstStyle>
            <a:lvl1pPr marL="0" indent="0">
              <a:buNone/>
              <a:defRPr sz="1659"/>
            </a:lvl1pPr>
            <a:lvl2pPr marL="541873" indent="0">
              <a:buNone/>
              <a:defRPr sz="1422"/>
            </a:lvl2pPr>
            <a:lvl3pPr marL="1083747" indent="0">
              <a:buNone/>
              <a:defRPr sz="1185"/>
            </a:lvl3pPr>
            <a:lvl4pPr marL="1625620" indent="0">
              <a:buNone/>
              <a:defRPr sz="1067"/>
            </a:lvl4pPr>
            <a:lvl5pPr marL="2167494" indent="0">
              <a:buNone/>
              <a:defRPr sz="1067"/>
            </a:lvl5pPr>
            <a:lvl6pPr marL="2709367" indent="0">
              <a:buNone/>
              <a:defRPr sz="1067"/>
            </a:lvl6pPr>
            <a:lvl7pPr marL="3251241" indent="0">
              <a:buNone/>
              <a:defRPr sz="1067"/>
            </a:lvl7pPr>
            <a:lvl8pPr marL="3793114" indent="0">
              <a:buNone/>
              <a:defRPr sz="1067"/>
            </a:lvl8pPr>
            <a:lvl9pPr marL="4334988" indent="0">
              <a:buNone/>
              <a:defRPr sz="1067"/>
            </a:lvl9pPr>
          </a:lstStyle>
          <a:p>
            <a:pPr lvl="0"/>
            <a:r>
              <a:rPr lang="hu-HU"/>
              <a:t>Mintaszöveg szerkesztése</a:t>
            </a:r>
          </a:p>
        </p:txBody>
      </p:sp>
      <p:sp>
        <p:nvSpPr>
          <p:cNvPr id="5" name="Rectangle 2">
            <a:extLst>
              <a:ext uri="{FF2B5EF4-FFF2-40B4-BE49-F238E27FC236}">
                <a16:creationId xmlns:a16="http://schemas.microsoft.com/office/drawing/2014/main" id="{C196EFAB-7B51-C045-A76E-1072280E2E65}"/>
              </a:ext>
            </a:extLst>
          </p:cNvPr>
          <p:cNvSpPr>
            <a:spLocks noGrp="1" noChangeArrowheads="1"/>
          </p:cNvSpPr>
          <p:nvPr>
            <p:ph type="dt" sz="half" idx="10"/>
          </p:nvPr>
        </p:nvSpPr>
        <p:spPr>
          <a:ln/>
        </p:spPr>
        <p:txBody>
          <a:bodyPr/>
          <a:lstStyle>
            <a:lvl1pPr>
              <a:defRPr/>
            </a:lvl1pPr>
          </a:lstStyle>
          <a:p>
            <a:pPr>
              <a:defRPr/>
            </a:pPr>
            <a:endParaRPr lang="hu-HU"/>
          </a:p>
        </p:txBody>
      </p:sp>
      <p:sp>
        <p:nvSpPr>
          <p:cNvPr id="6" name="Rectangle 3">
            <a:extLst>
              <a:ext uri="{FF2B5EF4-FFF2-40B4-BE49-F238E27FC236}">
                <a16:creationId xmlns:a16="http://schemas.microsoft.com/office/drawing/2014/main" id="{F66C6D57-981A-434E-93F8-A5FE3746BDE0}"/>
              </a:ext>
            </a:extLst>
          </p:cNvPr>
          <p:cNvSpPr>
            <a:spLocks noGrp="1" noChangeArrowheads="1"/>
          </p:cNvSpPr>
          <p:nvPr>
            <p:ph type="ftr" sz="quarter" idx="11"/>
          </p:nvPr>
        </p:nvSpPr>
        <p:spPr>
          <a:ln/>
        </p:spPr>
        <p:txBody>
          <a:bodyPr/>
          <a:lstStyle>
            <a:lvl1pPr>
              <a:defRPr/>
            </a:lvl1pPr>
          </a:lstStyle>
          <a:p>
            <a:pPr>
              <a:defRPr/>
            </a:pPr>
            <a:endParaRPr lang="hu-HU"/>
          </a:p>
        </p:txBody>
      </p:sp>
      <p:sp>
        <p:nvSpPr>
          <p:cNvPr id="7" name="Rectangle 4">
            <a:extLst>
              <a:ext uri="{FF2B5EF4-FFF2-40B4-BE49-F238E27FC236}">
                <a16:creationId xmlns:a16="http://schemas.microsoft.com/office/drawing/2014/main" id="{38513DFF-F20A-6B4A-8A69-41014A6A2542}"/>
              </a:ext>
            </a:extLst>
          </p:cNvPr>
          <p:cNvSpPr>
            <a:spLocks noGrp="1" noChangeArrowheads="1"/>
          </p:cNvSpPr>
          <p:nvPr>
            <p:ph type="sldNum" sz="quarter" idx="12"/>
          </p:nvPr>
        </p:nvSpPr>
        <p:spPr>
          <a:ln/>
        </p:spPr>
        <p:txBody>
          <a:bodyPr/>
          <a:lstStyle>
            <a:lvl1pPr>
              <a:defRPr/>
            </a:lvl1pPr>
          </a:lstStyle>
          <a:p>
            <a:pPr>
              <a:defRPr/>
            </a:pPr>
            <a:fld id="{49F69F94-93C6-1C48-A209-16FA38628E9E}" type="slidenum">
              <a:rPr lang="hu-HU"/>
              <a:pPr>
                <a:defRPr/>
              </a:pPr>
              <a:t>‹#›</a:t>
            </a:fld>
            <a:endParaRPr lang="hu-HU"/>
          </a:p>
        </p:txBody>
      </p:sp>
    </p:spTree>
    <p:extLst>
      <p:ext uri="{BB962C8B-B14F-4D97-AF65-F5344CB8AC3E}">
        <p14:creationId xmlns:p14="http://schemas.microsoft.com/office/powerpoint/2010/main" val="4249195307"/>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x" preserve="1">
  <p:cSld name="Cím és függőleges szöveg">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a:t>Mintacím szerkesztése</a:t>
            </a:r>
          </a:p>
        </p:txBody>
      </p:sp>
      <p:sp>
        <p:nvSpPr>
          <p:cNvPr id="3" name="Függőleges szöveg helye 2"/>
          <p:cNvSpPr>
            <a:spLocks noGrp="1"/>
          </p:cNvSpPr>
          <p:nvPr>
            <p:ph type="body" orient="vert" idx="1"/>
          </p:nvPr>
        </p:nvSpPr>
        <p:spPr/>
        <p:txBody>
          <a:bodyPr vert="eaVert"/>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p>
        </p:txBody>
      </p:sp>
      <p:sp>
        <p:nvSpPr>
          <p:cNvPr id="4" name="Rectangle 2">
            <a:extLst>
              <a:ext uri="{FF2B5EF4-FFF2-40B4-BE49-F238E27FC236}">
                <a16:creationId xmlns:a16="http://schemas.microsoft.com/office/drawing/2014/main" id="{0E86FA35-080C-9245-85B8-5D1158129675}"/>
              </a:ext>
            </a:extLst>
          </p:cNvPr>
          <p:cNvSpPr>
            <a:spLocks noGrp="1" noChangeArrowheads="1"/>
          </p:cNvSpPr>
          <p:nvPr>
            <p:ph type="dt" sz="half" idx="10"/>
          </p:nvPr>
        </p:nvSpPr>
        <p:spPr>
          <a:ln/>
        </p:spPr>
        <p:txBody>
          <a:bodyPr/>
          <a:lstStyle>
            <a:lvl1pPr>
              <a:defRPr/>
            </a:lvl1pPr>
          </a:lstStyle>
          <a:p>
            <a:pPr>
              <a:defRPr/>
            </a:pPr>
            <a:endParaRPr lang="hu-HU"/>
          </a:p>
        </p:txBody>
      </p:sp>
      <p:sp>
        <p:nvSpPr>
          <p:cNvPr id="5" name="Rectangle 3">
            <a:extLst>
              <a:ext uri="{FF2B5EF4-FFF2-40B4-BE49-F238E27FC236}">
                <a16:creationId xmlns:a16="http://schemas.microsoft.com/office/drawing/2014/main" id="{D0220EF0-DB6A-0D47-9C91-EF8715F5D8F4}"/>
              </a:ext>
            </a:extLst>
          </p:cNvPr>
          <p:cNvSpPr>
            <a:spLocks noGrp="1" noChangeArrowheads="1"/>
          </p:cNvSpPr>
          <p:nvPr>
            <p:ph type="ftr" sz="quarter" idx="11"/>
          </p:nvPr>
        </p:nvSpPr>
        <p:spPr>
          <a:ln/>
        </p:spPr>
        <p:txBody>
          <a:bodyPr/>
          <a:lstStyle>
            <a:lvl1pPr>
              <a:defRPr/>
            </a:lvl1pPr>
          </a:lstStyle>
          <a:p>
            <a:pPr>
              <a:defRPr/>
            </a:pPr>
            <a:endParaRPr lang="hu-HU"/>
          </a:p>
        </p:txBody>
      </p:sp>
      <p:sp>
        <p:nvSpPr>
          <p:cNvPr id="6" name="Rectangle 4">
            <a:extLst>
              <a:ext uri="{FF2B5EF4-FFF2-40B4-BE49-F238E27FC236}">
                <a16:creationId xmlns:a16="http://schemas.microsoft.com/office/drawing/2014/main" id="{98271B3D-2157-4D42-A4AA-9C7AC5AE4722}"/>
              </a:ext>
            </a:extLst>
          </p:cNvPr>
          <p:cNvSpPr>
            <a:spLocks noGrp="1" noChangeArrowheads="1"/>
          </p:cNvSpPr>
          <p:nvPr>
            <p:ph type="sldNum" sz="quarter" idx="12"/>
          </p:nvPr>
        </p:nvSpPr>
        <p:spPr>
          <a:ln/>
        </p:spPr>
        <p:txBody>
          <a:bodyPr/>
          <a:lstStyle>
            <a:lvl1pPr>
              <a:defRPr/>
            </a:lvl1pPr>
          </a:lstStyle>
          <a:p>
            <a:pPr>
              <a:defRPr/>
            </a:pPr>
            <a:fld id="{5ECBECFB-4EB3-F744-92AD-62154FE18E70}" type="slidenum">
              <a:rPr lang="hu-HU"/>
              <a:pPr>
                <a:defRPr/>
              </a:pPr>
              <a:t>‹#›</a:t>
            </a:fld>
            <a:endParaRPr lang="hu-HU"/>
          </a:p>
        </p:txBody>
      </p:sp>
    </p:spTree>
    <p:extLst>
      <p:ext uri="{BB962C8B-B14F-4D97-AF65-F5344CB8AC3E}">
        <p14:creationId xmlns:p14="http://schemas.microsoft.com/office/powerpoint/2010/main" val="868703147"/>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vertTitleAndTx" preserve="1">
  <p:cSld name="Függőleges cím és szöveg">
    <p:spTree>
      <p:nvGrpSpPr>
        <p:cNvPr id="1" name=""/>
        <p:cNvGrpSpPr/>
        <p:nvPr/>
      </p:nvGrpSpPr>
      <p:grpSpPr>
        <a:xfrm>
          <a:off x="0" y="0"/>
          <a:ext cx="0" cy="0"/>
          <a:chOff x="0" y="0"/>
          <a:chExt cx="0" cy="0"/>
        </a:xfrm>
      </p:grpSpPr>
      <p:sp>
        <p:nvSpPr>
          <p:cNvPr id="2" name="Függőleges cím 1"/>
          <p:cNvSpPr>
            <a:spLocks noGrp="1"/>
          </p:cNvSpPr>
          <p:nvPr>
            <p:ph type="title" orient="vert"/>
          </p:nvPr>
        </p:nvSpPr>
        <p:spPr>
          <a:xfrm>
            <a:off x="8686800" y="609600"/>
            <a:ext cx="2590801" cy="5486400"/>
          </a:xfrm>
        </p:spPr>
        <p:txBody>
          <a:bodyPr vert="eaVert"/>
          <a:lstStyle/>
          <a:p>
            <a:r>
              <a:rPr lang="hu-HU"/>
              <a:t>Mintacím szerkesztése</a:t>
            </a:r>
          </a:p>
        </p:txBody>
      </p:sp>
      <p:sp>
        <p:nvSpPr>
          <p:cNvPr id="3" name="Függőleges szöveg helye 2"/>
          <p:cNvSpPr>
            <a:spLocks noGrp="1"/>
          </p:cNvSpPr>
          <p:nvPr>
            <p:ph type="body" orient="vert" idx="1"/>
          </p:nvPr>
        </p:nvSpPr>
        <p:spPr>
          <a:xfrm>
            <a:off x="914401" y="609600"/>
            <a:ext cx="7591778" cy="5486400"/>
          </a:xfrm>
        </p:spPr>
        <p:txBody>
          <a:bodyPr vert="eaVert"/>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p>
        </p:txBody>
      </p:sp>
      <p:sp>
        <p:nvSpPr>
          <p:cNvPr id="4" name="Rectangle 2">
            <a:extLst>
              <a:ext uri="{FF2B5EF4-FFF2-40B4-BE49-F238E27FC236}">
                <a16:creationId xmlns:a16="http://schemas.microsoft.com/office/drawing/2014/main" id="{260FF8F7-3AE1-4940-8CE1-611719366FE0}"/>
              </a:ext>
            </a:extLst>
          </p:cNvPr>
          <p:cNvSpPr>
            <a:spLocks noGrp="1" noChangeArrowheads="1"/>
          </p:cNvSpPr>
          <p:nvPr>
            <p:ph type="dt" sz="half" idx="10"/>
          </p:nvPr>
        </p:nvSpPr>
        <p:spPr>
          <a:ln/>
        </p:spPr>
        <p:txBody>
          <a:bodyPr/>
          <a:lstStyle>
            <a:lvl1pPr>
              <a:defRPr/>
            </a:lvl1pPr>
          </a:lstStyle>
          <a:p>
            <a:pPr>
              <a:defRPr/>
            </a:pPr>
            <a:endParaRPr lang="hu-HU"/>
          </a:p>
        </p:txBody>
      </p:sp>
      <p:sp>
        <p:nvSpPr>
          <p:cNvPr id="5" name="Rectangle 3">
            <a:extLst>
              <a:ext uri="{FF2B5EF4-FFF2-40B4-BE49-F238E27FC236}">
                <a16:creationId xmlns:a16="http://schemas.microsoft.com/office/drawing/2014/main" id="{6E5D05E1-BC3F-F74D-8DE3-A4020AEE8F2B}"/>
              </a:ext>
            </a:extLst>
          </p:cNvPr>
          <p:cNvSpPr>
            <a:spLocks noGrp="1" noChangeArrowheads="1"/>
          </p:cNvSpPr>
          <p:nvPr>
            <p:ph type="ftr" sz="quarter" idx="11"/>
          </p:nvPr>
        </p:nvSpPr>
        <p:spPr>
          <a:ln/>
        </p:spPr>
        <p:txBody>
          <a:bodyPr/>
          <a:lstStyle>
            <a:lvl1pPr>
              <a:defRPr/>
            </a:lvl1pPr>
          </a:lstStyle>
          <a:p>
            <a:pPr>
              <a:defRPr/>
            </a:pPr>
            <a:endParaRPr lang="hu-HU"/>
          </a:p>
        </p:txBody>
      </p:sp>
      <p:sp>
        <p:nvSpPr>
          <p:cNvPr id="6" name="Rectangle 4">
            <a:extLst>
              <a:ext uri="{FF2B5EF4-FFF2-40B4-BE49-F238E27FC236}">
                <a16:creationId xmlns:a16="http://schemas.microsoft.com/office/drawing/2014/main" id="{5BD267AE-D6EF-E64F-B8BF-4E22C42FA228}"/>
              </a:ext>
            </a:extLst>
          </p:cNvPr>
          <p:cNvSpPr>
            <a:spLocks noGrp="1" noChangeArrowheads="1"/>
          </p:cNvSpPr>
          <p:nvPr>
            <p:ph type="sldNum" sz="quarter" idx="12"/>
          </p:nvPr>
        </p:nvSpPr>
        <p:spPr>
          <a:ln/>
        </p:spPr>
        <p:txBody>
          <a:bodyPr/>
          <a:lstStyle>
            <a:lvl1pPr>
              <a:defRPr/>
            </a:lvl1pPr>
          </a:lstStyle>
          <a:p>
            <a:pPr>
              <a:defRPr/>
            </a:pPr>
            <a:fld id="{73C72C44-0922-144D-8E6E-83EB77A9BD99}" type="slidenum">
              <a:rPr lang="hu-HU"/>
              <a:pPr>
                <a:defRPr/>
              </a:pPr>
              <a:t>‹#›</a:t>
            </a:fld>
            <a:endParaRPr lang="hu-HU"/>
          </a:p>
        </p:txBody>
      </p:sp>
    </p:spTree>
    <p:extLst>
      <p:ext uri="{BB962C8B-B14F-4D97-AF65-F5344CB8AC3E}">
        <p14:creationId xmlns:p14="http://schemas.microsoft.com/office/powerpoint/2010/main" val="23085581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tartalomrész">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a:t>Mintacím szerkesztése</a:t>
            </a:r>
          </a:p>
        </p:txBody>
      </p:sp>
      <p:sp>
        <p:nvSpPr>
          <p:cNvPr id="3" name="Tartalom helye 2"/>
          <p:cNvSpPr>
            <a:spLocks noGrp="1"/>
          </p:cNvSpPr>
          <p:nvPr>
            <p:ph sz="half" idx="1"/>
          </p:nvPr>
        </p:nvSpPr>
        <p:spPr>
          <a:xfrm>
            <a:off x="914403" y="1981200"/>
            <a:ext cx="5091289" cy="4114800"/>
          </a:xfrm>
        </p:spPr>
        <p:txBody>
          <a:bodyPr/>
          <a:lstStyle>
            <a:lvl1pPr>
              <a:defRPr sz="3319"/>
            </a:lvl1pPr>
            <a:lvl2pPr>
              <a:defRPr sz="2844"/>
            </a:lvl2pPr>
            <a:lvl3pPr>
              <a:defRPr sz="2370"/>
            </a:lvl3pPr>
            <a:lvl4pPr>
              <a:defRPr sz="2133"/>
            </a:lvl4pPr>
            <a:lvl5pPr>
              <a:defRPr sz="2133"/>
            </a:lvl5pPr>
            <a:lvl6pPr>
              <a:defRPr sz="2133"/>
            </a:lvl6pPr>
            <a:lvl7pPr>
              <a:defRPr sz="2133"/>
            </a:lvl7pPr>
            <a:lvl8pPr>
              <a:defRPr sz="2133"/>
            </a:lvl8pPr>
            <a:lvl9pPr>
              <a:defRPr sz="2133"/>
            </a:lvl9p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p>
        </p:txBody>
      </p:sp>
      <p:sp>
        <p:nvSpPr>
          <p:cNvPr id="4" name="Tartalom helye 3"/>
          <p:cNvSpPr>
            <a:spLocks noGrp="1"/>
          </p:cNvSpPr>
          <p:nvPr>
            <p:ph sz="half" idx="2"/>
          </p:nvPr>
        </p:nvSpPr>
        <p:spPr>
          <a:xfrm>
            <a:off x="6186315" y="1981200"/>
            <a:ext cx="5091289" cy="4114800"/>
          </a:xfrm>
        </p:spPr>
        <p:txBody>
          <a:bodyPr/>
          <a:lstStyle>
            <a:lvl1pPr>
              <a:defRPr sz="3319"/>
            </a:lvl1pPr>
            <a:lvl2pPr>
              <a:defRPr sz="2844"/>
            </a:lvl2pPr>
            <a:lvl3pPr>
              <a:defRPr sz="2370"/>
            </a:lvl3pPr>
            <a:lvl4pPr>
              <a:defRPr sz="2133"/>
            </a:lvl4pPr>
            <a:lvl5pPr>
              <a:defRPr sz="2133"/>
            </a:lvl5pPr>
            <a:lvl6pPr>
              <a:defRPr sz="2133"/>
            </a:lvl6pPr>
            <a:lvl7pPr>
              <a:defRPr sz="2133"/>
            </a:lvl7pPr>
            <a:lvl8pPr>
              <a:defRPr sz="2133"/>
            </a:lvl8pPr>
            <a:lvl9pPr>
              <a:defRPr sz="2133"/>
            </a:lvl9p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p>
        </p:txBody>
      </p:sp>
      <p:sp>
        <p:nvSpPr>
          <p:cNvPr id="5" name="Rectangle 2">
            <a:extLst>
              <a:ext uri="{FF2B5EF4-FFF2-40B4-BE49-F238E27FC236}">
                <a16:creationId xmlns:a16="http://schemas.microsoft.com/office/drawing/2014/main" id="{0070E028-6E5F-FF4F-A83F-C97606CD3552}"/>
              </a:ext>
            </a:extLst>
          </p:cNvPr>
          <p:cNvSpPr>
            <a:spLocks noGrp="1" noChangeArrowheads="1"/>
          </p:cNvSpPr>
          <p:nvPr>
            <p:ph type="dt" sz="half" idx="10"/>
          </p:nvPr>
        </p:nvSpPr>
        <p:spPr>
          <a:ln/>
        </p:spPr>
        <p:txBody>
          <a:bodyPr/>
          <a:lstStyle>
            <a:lvl1pPr>
              <a:defRPr/>
            </a:lvl1pPr>
          </a:lstStyle>
          <a:p>
            <a:pPr>
              <a:defRPr/>
            </a:pPr>
            <a:endParaRPr lang="hu-HU"/>
          </a:p>
        </p:txBody>
      </p:sp>
      <p:sp>
        <p:nvSpPr>
          <p:cNvPr id="6" name="Rectangle 3">
            <a:extLst>
              <a:ext uri="{FF2B5EF4-FFF2-40B4-BE49-F238E27FC236}">
                <a16:creationId xmlns:a16="http://schemas.microsoft.com/office/drawing/2014/main" id="{170348A1-D407-6D4A-A345-0001B07AB5B1}"/>
              </a:ext>
            </a:extLst>
          </p:cNvPr>
          <p:cNvSpPr>
            <a:spLocks noGrp="1" noChangeArrowheads="1"/>
          </p:cNvSpPr>
          <p:nvPr>
            <p:ph type="ftr" sz="quarter" idx="11"/>
          </p:nvPr>
        </p:nvSpPr>
        <p:spPr>
          <a:ln/>
        </p:spPr>
        <p:txBody>
          <a:bodyPr/>
          <a:lstStyle>
            <a:lvl1pPr>
              <a:defRPr/>
            </a:lvl1pPr>
          </a:lstStyle>
          <a:p>
            <a:pPr>
              <a:defRPr/>
            </a:pPr>
            <a:endParaRPr lang="hu-HU"/>
          </a:p>
        </p:txBody>
      </p:sp>
      <p:sp>
        <p:nvSpPr>
          <p:cNvPr id="7" name="Rectangle 4">
            <a:extLst>
              <a:ext uri="{FF2B5EF4-FFF2-40B4-BE49-F238E27FC236}">
                <a16:creationId xmlns:a16="http://schemas.microsoft.com/office/drawing/2014/main" id="{AD5DE376-83FD-5C46-9A1B-8E38CC28329B}"/>
              </a:ext>
            </a:extLst>
          </p:cNvPr>
          <p:cNvSpPr>
            <a:spLocks noGrp="1" noChangeArrowheads="1"/>
          </p:cNvSpPr>
          <p:nvPr>
            <p:ph type="sldNum" sz="quarter" idx="12"/>
          </p:nvPr>
        </p:nvSpPr>
        <p:spPr>
          <a:ln/>
        </p:spPr>
        <p:txBody>
          <a:bodyPr/>
          <a:lstStyle>
            <a:lvl1pPr>
              <a:defRPr/>
            </a:lvl1pPr>
          </a:lstStyle>
          <a:p>
            <a:pPr>
              <a:defRPr/>
            </a:pPr>
            <a:fld id="{F9BA32FB-5F1A-BE46-9034-3C59CD89E393}" type="slidenum">
              <a:rPr lang="hu-HU"/>
              <a:pPr>
                <a:defRPr/>
              </a:pPr>
              <a:t>‹#›</a:t>
            </a:fld>
            <a:endParaRPr lang="hu-HU"/>
          </a:p>
        </p:txBody>
      </p:sp>
    </p:spTree>
    <p:extLst>
      <p:ext uri="{BB962C8B-B14F-4D97-AF65-F5344CB8AC3E}">
        <p14:creationId xmlns:p14="http://schemas.microsoft.com/office/powerpoint/2010/main" val="14928632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Összehasonlítás">
    <p:spTree>
      <p:nvGrpSpPr>
        <p:cNvPr id="1" name=""/>
        <p:cNvGrpSpPr/>
        <p:nvPr/>
      </p:nvGrpSpPr>
      <p:grpSpPr>
        <a:xfrm>
          <a:off x="0" y="0"/>
          <a:ext cx="0" cy="0"/>
          <a:chOff x="0" y="0"/>
          <a:chExt cx="0" cy="0"/>
        </a:xfrm>
      </p:grpSpPr>
      <p:sp>
        <p:nvSpPr>
          <p:cNvPr id="2" name="Cím 1"/>
          <p:cNvSpPr>
            <a:spLocks noGrp="1"/>
          </p:cNvSpPr>
          <p:nvPr>
            <p:ph type="title"/>
          </p:nvPr>
        </p:nvSpPr>
        <p:spPr>
          <a:xfrm>
            <a:off x="609600" y="274638"/>
            <a:ext cx="10972800" cy="1143000"/>
          </a:xfrm>
        </p:spPr>
        <p:txBody>
          <a:bodyPr/>
          <a:lstStyle>
            <a:lvl1pPr>
              <a:defRPr/>
            </a:lvl1pPr>
          </a:lstStyle>
          <a:p>
            <a:r>
              <a:rPr lang="hu-HU"/>
              <a:t>Mintacím szerkesztése</a:t>
            </a:r>
          </a:p>
        </p:txBody>
      </p:sp>
      <p:sp>
        <p:nvSpPr>
          <p:cNvPr id="3" name="Szöveg helye 2"/>
          <p:cNvSpPr>
            <a:spLocks noGrp="1"/>
          </p:cNvSpPr>
          <p:nvPr>
            <p:ph type="body" idx="1"/>
          </p:nvPr>
        </p:nvSpPr>
        <p:spPr>
          <a:xfrm>
            <a:off x="609600" y="1535113"/>
            <a:ext cx="5386683" cy="639762"/>
          </a:xfrm>
        </p:spPr>
        <p:txBody>
          <a:bodyPr anchor="b"/>
          <a:lstStyle>
            <a:lvl1pPr marL="0" indent="0">
              <a:buNone/>
              <a:defRPr sz="2844" b="1"/>
            </a:lvl1pPr>
            <a:lvl2pPr marL="541873" indent="0">
              <a:buNone/>
              <a:defRPr sz="2370" b="1"/>
            </a:lvl2pPr>
            <a:lvl3pPr marL="1083747" indent="0">
              <a:buNone/>
              <a:defRPr sz="2133" b="1"/>
            </a:lvl3pPr>
            <a:lvl4pPr marL="1625620" indent="0">
              <a:buNone/>
              <a:defRPr sz="1896" b="1"/>
            </a:lvl4pPr>
            <a:lvl5pPr marL="2167494" indent="0">
              <a:buNone/>
              <a:defRPr sz="1896" b="1"/>
            </a:lvl5pPr>
            <a:lvl6pPr marL="2709367" indent="0">
              <a:buNone/>
              <a:defRPr sz="1896" b="1"/>
            </a:lvl6pPr>
            <a:lvl7pPr marL="3251241" indent="0">
              <a:buNone/>
              <a:defRPr sz="1896" b="1"/>
            </a:lvl7pPr>
            <a:lvl8pPr marL="3793114" indent="0">
              <a:buNone/>
              <a:defRPr sz="1896" b="1"/>
            </a:lvl8pPr>
            <a:lvl9pPr marL="4334988" indent="0">
              <a:buNone/>
              <a:defRPr sz="1896" b="1"/>
            </a:lvl9pPr>
          </a:lstStyle>
          <a:p>
            <a:pPr lvl="0"/>
            <a:r>
              <a:rPr lang="hu-HU"/>
              <a:t>Mintaszöveg szerkesztése</a:t>
            </a:r>
          </a:p>
        </p:txBody>
      </p:sp>
      <p:sp>
        <p:nvSpPr>
          <p:cNvPr id="4" name="Tartalom helye 3"/>
          <p:cNvSpPr>
            <a:spLocks noGrp="1"/>
          </p:cNvSpPr>
          <p:nvPr>
            <p:ph sz="half" idx="2"/>
          </p:nvPr>
        </p:nvSpPr>
        <p:spPr>
          <a:xfrm>
            <a:off x="609600" y="2174875"/>
            <a:ext cx="5386683" cy="3951288"/>
          </a:xfrm>
        </p:spPr>
        <p:txBody>
          <a:bodyPr/>
          <a:lstStyle>
            <a:lvl1pPr>
              <a:defRPr sz="2844"/>
            </a:lvl1pPr>
            <a:lvl2pPr>
              <a:defRPr sz="2370"/>
            </a:lvl2pPr>
            <a:lvl3pPr>
              <a:defRPr sz="2133"/>
            </a:lvl3pPr>
            <a:lvl4pPr>
              <a:defRPr sz="1896"/>
            </a:lvl4pPr>
            <a:lvl5pPr>
              <a:defRPr sz="1896"/>
            </a:lvl5pPr>
            <a:lvl6pPr>
              <a:defRPr sz="1896"/>
            </a:lvl6pPr>
            <a:lvl7pPr>
              <a:defRPr sz="1896"/>
            </a:lvl7pPr>
            <a:lvl8pPr>
              <a:defRPr sz="1896"/>
            </a:lvl8pPr>
            <a:lvl9pPr>
              <a:defRPr sz="1896"/>
            </a:lvl9p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p>
        </p:txBody>
      </p:sp>
      <p:sp>
        <p:nvSpPr>
          <p:cNvPr id="5" name="Szöveg helye 4"/>
          <p:cNvSpPr>
            <a:spLocks noGrp="1"/>
          </p:cNvSpPr>
          <p:nvPr>
            <p:ph type="body" sz="quarter" idx="3"/>
          </p:nvPr>
        </p:nvSpPr>
        <p:spPr>
          <a:xfrm>
            <a:off x="6193837" y="1535113"/>
            <a:ext cx="5388563" cy="639762"/>
          </a:xfrm>
        </p:spPr>
        <p:txBody>
          <a:bodyPr anchor="b"/>
          <a:lstStyle>
            <a:lvl1pPr marL="0" indent="0">
              <a:buNone/>
              <a:defRPr sz="2844" b="1"/>
            </a:lvl1pPr>
            <a:lvl2pPr marL="541873" indent="0">
              <a:buNone/>
              <a:defRPr sz="2370" b="1"/>
            </a:lvl2pPr>
            <a:lvl3pPr marL="1083747" indent="0">
              <a:buNone/>
              <a:defRPr sz="2133" b="1"/>
            </a:lvl3pPr>
            <a:lvl4pPr marL="1625620" indent="0">
              <a:buNone/>
              <a:defRPr sz="1896" b="1"/>
            </a:lvl4pPr>
            <a:lvl5pPr marL="2167494" indent="0">
              <a:buNone/>
              <a:defRPr sz="1896" b="1"/>
            </a:lvl5pPr>
            <a:lvl6pPr marL="2709367" indent="0">
              <a:buNone/>
              <a:defRPr sz="1896" b="1"/>
            </a:lvl6pPr>
            <a:lvl7pPr marL="3251241" indent="0">
              <a:buNone/>
              <a:defRPr sz="1896" b="1"/>
            </a:lvl7pPr>
            <a:lvl8pPr marL="3793114" indent="0">
              <a:buNone/>
              <a:defRPr sz="1896" b="1"/>
            </a:lvl8pPr>
            <a:lvl9pPr marL="4334988" indent="0">
              <a:buNone/>
              <a:defRPr sz="1896" b="1"/>
            </a:lvl9pPr>
          </a:lstStyle>
          <a:p>
            <a:pPr lvl="0"/>
            <a:r>
              <a:rPr lang="hu-HU"/>
              <a:t>Mintaszöveg szerkesztése</a:t>
            </a:r>
          </a:p>
        </p:txBody>
      </p:sp>
      <p:sp>
        <p:nvSpPr>
          <p:cNvPr id="6" name="Tartalom helye 5"/>
          <p:cNvSpPr>
            <a:spLocks noGrp="1"/>
          </p:cNvSpPr>
          <p:nvPr>
            <p:ph sz="quarter" idx="4"/>
          </p:nvPr>
        </p:nvSpPr>
        <p:spPr>
          <a:xfrm>
            <a:off x="6193837" y="2174875"/>
            <a:ext cx="5388563" cy="3951288"/>
          </a:xfrm>
        </p:spPr>
        <p:txBody>
          <a:bodyPr/>
          <a:lstStyle>
            <a:lvl1pPr>
              <a:defRPr sz="2844"/>
            </a:lvl1pPr>
            <a:lvl2pPr>
              <a:defRPr sz="2370"/>
            </a:lvl2pPr>
            <a:lvl3pPr>
              <a:defRPr sz="2133"/>
            </a:lvl3pPr>
            <a:lvl4pPr>
              <a:defRPr sz="1896"/>
            </a:lvl4pPr>
            <a:lvl5pPr>
              <a:defRPr sz="1896"/>
            </a:lvl5pPr>
            <a:lvl6pPr>
              <a:defRPr sz="1896"/>
            </a:lvl6pPr>
            <a:lvl7pPr>
              <a:defRPr sz="1896"/>
            </a:lvl7pPr>
            <a:lvl8pPr>
              <a:defRPr sz="1896"/>
            </a:lvl8pPr>
            <a:lvl9pPr>
              <a:defRPr sz="1896"/>
            </a:lvl9p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p>
        </p:txBody>
      </p:sp>
      <p:sp>
        <p:nvSpPr>
          <p:cNvPr id="7" name="Rectangle 2">
            <a:extLst>
              <a:ext uri="{FF2B5EF4-FFF2-40B4-BE49-F238E27FC236}">
                <a16:creationId xmlns:a16="http://schemas.microsoft.com/office/drawing/2014/main" id="{DB5526AE-B5A2-BB49-ADA7-A0B91B63828F}"/>
              </a:ext>
            </a:extLst>
          </p:cNvPr>
          <p:cNvSpPr>
            <a:spLocks noGrp="1" noChangeArrowheads="1"/>
          </p:cNvSpPr>
          <p:nvPr>
            <p:ph type="dt" sz="half" idx="10"/>
          </p:nvPr>
        </p:nvSpPr>
        <p:spPr>
          <a:ln/>
        </p:spPr>
        <p:txBody>
          <a:bodyPr/>
          <a:lstStyle>
            <a:lvl1pPr>
              <a:defRPr/>
            </a:lvl1pPr>
          </a:lstStyle>
          <a:p>
            <a:pPr>
              <a:defRPr/>
            </a:pPr>
            <a:endParaRPr lang="hu-HU"/>
          </a:p>
        </p:txBody>
      </p:sp>
      <p:sp>
        <p:nvSpPr>
          <p:cNvPr id="8" name="Rectangle 3">
            <a:extLst>
              <a:ext uri="{FF2B5EF4-FFF2-40B4-BE49-F238E27FC236}">
                <a16:creationId xmlns:a16="http://schemas.microsoft.com/office/drawing/2014/main" id="{C07857E8-464C-C346-A10B-8D5F2B1E5D8C}"/>
              </a:ext>
            </a:extLst>
          </p:cNvPr>
          <p:cNvSpPr>
            <a:spLocks noGrp="1" noChangeArrowheads="1"/>
          </p:cNvSpPr>
          <p:nvPr>
            <p:ph type="ftr" sz="quarter" idx="11"/>
          </p:nvPr>
        </p:nvSpPr>
        <p:spPr>
          <a:ln/>
        </p:spPr>
        <p:txBody>
          <a:bodyPr/>
          <a:lstStyle>
            <a:lvl1pPr>
              <a:defRPr/>
            </a:lvl1pPr>
          </a:lstStyle>
          <a:p>
            <a:pPr>
              <a:defRPr/>
            </a:pPr>
            <a:endParaRPr lang="hu-HU"/>
          </a:p>
        </p:txBody>
      </p:sp>
      <p:sp>
        <p:nvSpPr>
          <p:cNvPr id="9" name="Rectangle 4">
            <a:extLst>
              <a:ext uri="{FF2B5EF4-FFF2-40B4-BE49-F238E27FC236}">
                <a16:creationId xmlns:a16="http://schemas.microsoft.com/office/drawing/2014/main" id="{795CBFE2-8676-3E40-A215-24459C6A56EE}"/>
              </a:ext>
            </a:extLst>
          </p:cNvPr>
          <p:cNvSpPr>
            <a:spLocks noGrp="1" noChangeArrowheads="1"/>
          </p:cNvSpPr>
          <p:nvPr>
            <p:ph type="sldNum" sz="quarter" idx="12"/>
          </p:nvPr>
        </p:nvSpPr>
        <p:spPr>
          <a:ln/>
        </p:spPr>
        <p:txBody>
          <a:bodyPr/>
          <a:lstStyle>
            <a:lvl1pPr>
              <a:defRPr/>
            </a:lvl1pPr>
          </a:lstStyle>
          <a:p>
            <a:pPr>
              <a:defRPr/>
            </a:pPr>
            <a:fld id="{FEECD50B-B455-E940-8326-15A97F82992C}" type="slidenum">
              <a:rPr lang="hu-HU"/>
              <a:pPr>
                <a:defRPr/>
              </a:pPr>
              <a:t>‹#›</a:t>
            </a:fld>
            <a:endParaRPr lang="hu-HU"/>
          </a:p>
        </p:txBody>
      </p:sp>
    </p:spTree>
    <p:extLst>
      <p:ext uri="{BB962C8B-B14F-4D97-AF65-F5344CB8AC3E}">
        <p14:creationId xmlns:p14="http://schemas.microsoft.com/office/powerpoint/2010/main" val="24100987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Csak cím">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a:t>Mintacím szerkesztése</a:t>
            </a:r>
          </a:p>
        </p:txBody>
      </p:sp>
      <p:sp>
        <p:nvSpPr>
          <p:cNvPr id="3" name="Rectangle 2">
            <a:extLst>
              <a:ext uri="{FF2B5EF4-FFF2-40B4-BE49-F238E27FC236}">
                <a16:creationId xmlns:a16="http://schemas.microsoft.com/office/drawing/2014/main" id="{9EE0C564-BCDD-DF45-92F1-1D50643C6044}"/>
              </a:ext>
            </a:extLst>
          </p:cNvPr>
          <p:cNvSpPr>
            <a:spLocks noGrp="1" noChangeArrowheads="1"/>
          </p:cNvSpPr>
          <p:nvPr>
            <p:ph type="dt" sz="half" idx="10"/>
          </p:nvPr>
        </p:nvSpPr>
        <p:spPr>
          <a:ln/>
        </p:spPr>
        <p:txBody>
          <a:bodyPr/>
          <a:lstStyle>
            <a:lvl1pPr>
              <a:defRPr/>
            </a:lvl1pPr>
          </a:lstStyle>
          <a:p>
            <a:pPr>
              <a:defRPr/>
            </a:pPr>
            <a:endParaRPr lang="hu-HU"/>
          </a:p>
        </p:txBody>
      </p:sp>
      <p:sp>
        <p:nvSpPr>
          <p:cNvPr id="4" name="Rectangle 3">
            <a:extLst>
              <a:ext uri="{FF2B5EF4-FFF2-40B4-BE49-F238E27FC236}">
                <a16:creationId xmlns:a16="http://schemas.microsoft.com/office/drawing/2014/main" id="{7E62E655-4780-8D4A-95D4-28C2A84E277E}"/>
              </a:ext>
            </a:extLst>
          </p:cNvPr>
          <p:cNvSpPr>
            <a:spLocks noGrp="1" noChangeArrowheads="1"/>
          </p:cNvSpPr>
          <p:nvPr>
            <p:ph type="ftr" sz="quarter" idx="11"/>
          </p:nvPr>
        </p:nvSpPr>
        <p:spPr>
          <a:ln/>
        </p:spPr>
        <p:txBody>
          <a:bodyPr/>
          <a:lstStyle>
            <a:lvl1pPr>
              <a:defRPr/>
            </a:lvl1pPr>
          </a:lstStyle>
          <a:p>
            <a:pPr>
              <a:defRPr/>
            </a:pPr>
            <a:endParaRPr lang="hu-HU"/>
          </a:p>
        </p:txBody>
      </p:sp>
      <p:sp>
        <p:nvSpPr>
          <p:cNvPr id="5" name="Rectangle 4">
            <a:extLst>
              <a:ext uri="{FF2B5EF4-FFF2-40B4-BE49-F238E27FC236}">
                <a16:creationId xmlns:a16="http://schemas.microsoft.com/office/drawing/2014/main" id="{36E3305B-6DB2-2E4B-AC4B-38B062F47866}"/>
              </a:ext>
            </a:extLst>
          </p:cNvPr>
          <p:cNvSpPr>
            <a:spLocks noGrp="1" noChangeArrowheads="1"/>
          </p:cNvSpPr>
          <p:nvPr>
            <p:ph type="sldNum" sz="quarter" idx="12"/>
          </p:nvPr>
        </p:nvSpPr>
        <p:spPr>
          <a:ln/>
        </p:spPr>
        <p:txBody>
          <a:bodyPr/>
          <a:lstStyle>
            <a:lvl1pPr>
              <a:defRPr/>
            </a:lvl1pPr>
          </a:lstStyle>
          <a:p>
            <a:pPr>
              <a:defRPr/>
            </a:pPr>
            <a:fld id="{6019F62C-9E64-CC49-8BE9-73D0A032B6F9}" type="slidenum">
              <a:rPr lang="hu-HU"/>
              <a:pPr>
                <a:defRPr/>
              </a:pPr>
              <a:t>‹#›</a:t>
            </a:fld>
            <a:endParaRPr lang="hu-HU"/>
          </a:p>
        </p:txBody>
      </p:sp>
    </p:spTree>
    <p:extLst>
      <p:ext uri="{BB962C8B-B14F-4D97-AF65-F5344CB8AC3E}">
        <p14:creationId xmlns:p14="http://schemas.microsoft.com/office/powerpoint/2010/main" val="66027406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Üres">
    <p:spTree>
      <p:nvGrpSpPr>
        <p:cNvPr id="1" name=""/>
        <p:cNvGrpSpPr/>
        <p:nvPr/>
      </p:nvGrpSpPr>
      <p:grpSpPr>
        <a:xfrm>
          <a:off x="0" y="0"/>
          <a:ext cx="0" cy="0"/>
          <a:chOff x="0" y="0"/>
          <a:chExt cx="0" cy="0"/>
        </a:xfrm>
      </p:grpSpPr>
      <p:sp>
        <p:nvSpPr>
          <p:cNvPr id="2" name="Rectangle 2">
            <a:extLst>
              <a:ext uri="{FF2B5EF4-FFF2-40B4-BE49-F238E27FC236}">
                <a16:creationId xmlns:a16="http://schemas.microsoft.com/office/drawing/2014/main" id="{3492DDE4-AD90-4F4E-A369-B14AADBA0835}"/>
              </a:ext>
            </a:extLst>
          </p:cNvPr>
          <p:cNvSpPr>
            <a:spLocks noGrp="1" noChangeArrowheads="1"/>
          </p:cNvSpPr>
          <p:nvPr>
            <p:ph type="dt" sz="half" idx="10"/>
          </p:nvPr>
        </p:nvSpPr>
        <p:spPr>
          <a:ln/>
        </p:spPr>
        <p:txBody>
          <a:bodyPr/>
          <a:lstStyle>
            <a:lvl1pPr>
              <a:defRPr/>
            </a:lvl1pPr>
          </a:lstStyle>
          <a:p>
            <a:pPr>
              <a:defRPr/>
            </a:pPr>
            <a:endParaRPr lang="hu-HU"/>
          </a:p>
        </p:txBody>
      </p:sp>
      <p:sp>
        <p:nvSpPr>
          <p:cNvPr id="3" name="Rectangle 3">
            <a:extLst>
              <a:ext uri="{FF2B5EF4-FFF2-40B4-BE49-F238E27FC236}">
                <a16:creationId xmlns:a16="http://schemas.microsoft.com/office/drawing/2014/main" id="{571C04D7-5B81-124B-B820-5D78665F46D7}"/>
              </a:ext>
            </a:extLst>
          </p:cNvPr>
          <p:cNvSpPr>
            <a:spLocks noGrp="1" noChangeArrowheads="1"/>
          </p:cNvSpPr>
          <p:nvPr>
            <p:ph type="ftr" sz="quarter" idx="11"/>
          </p:nvPr>
        </p:nvSpPr>
        <p:spPr>
          <a:ln/>
        </p:spPr>
        <p:txBody>
          <a:bodyPr/>
          <a:lstStyle>
            <a:lvl1pPr>
              <a:defRPr/>
            </a:lvl1pPr>
          </a:lstStyle>
          <a:p>
            <a:pPr>
              <a:defRPr/>
            </a:pPr>
            <a:endParaRPr lang="hu-HU"/>
          </a:p>
        </p:txBody>
      </p:sp>
      <p:sp>
        <p:nvSpPr>
          <p:cNvPr id="4" name="Rectangle 4">
            <a:extLst>
              <a:ext uri="{FF2B5EF4-FFF2-40B4-BE49-F238E27FC236}">
                <a16:creationId xmlns:a16="http://schemas.microsoft.com/office/drawing/2014/main" id="{43E66C80-4108-8041-BE13-36229B7E1226}"/>
              </a:ext>
            </a:extLst>
          </p:cNvPr>
          <p:cNvSpPr>
            <a:spLocks noGrp="1" noChangeArrowheads="1"/>
          </p:cNvSpPr>
          <p:nvPr>
            <p:ph type="sldNum" sz="quarter" idx="12"/>
          </p:nvPr>
        </p:nvSpPr>
        <p:spPr>
          <a:ln/>
        </p:spPr>
        <p:txBody>
          <a:bodyPr/>
          <a:lstStyle>
            <a:lvl1pPr>
              <a:defRPr/>
            </a:lvl1pPr>
          </a:lstStyle>
          <a:p>
            <a:pPr>
              <a:defRPr/>
            </a:pPr>
            <a:fld id="{AFDABBF7-09FF-5549-9574-2F91120D906C}" type="slidenum">
              <a:rPr lang="hu-HU"/>
              <a:pPr>
                <a:defRPr/>
              </a:pPr>
              <a:t>‹#›</a:t>
            </a:fld>
            <a:endParaRPr lang="hu-HU"/>
          </a:p>
        </p:txBody>
      </p:sp>
    </p:spTree>
    <p:extLst>
      <p:ext uri="{BB962C8B-B14F-4D97-AF65-F5344CB8AC3E}">
        <p14:creationId xmlns:p14="http://schemas.microsoft.com/office/powerpoint/2010/main" val="19726947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Tartalomrész képaláírással">
    <p:spTree>
      <p:nvGrpSpPr>
        <p:cNvPr id="1" name=""/>
        <p:cNvGrpSpPr/>
        <p:nvPr/>
      </p:nvGrpSpPr>
      <p:grpSpPr>
        <a:xfrm>
          <a:off x="0" y="0"/>
          <a:ext cx="0" cy="0"/>
          <a:chOff x="0" y="0"/>
          <a:chExt cx="0" cy="0"/>
        </a:xfrm>
      </p:grpSpPr>
      <p:sp>
        <p:nvSpPr>
          <p:cNvPr id="2" name="Cím 1"/>
          <p:cNvSpPr>
            <a:spLocks noGrp="1"/>
          </p:cNvSpPr>
          <p:nvPr>
            <p:ph type="title"/>
          </p:nvPr>
        </p:nvSpPr>
        <p:spPr>
          <a:xfrm>
            <a:off x="609602" y="273050"/>
            <a:ext cx="4011319" cy="1162050"/>
          </a:xfrm>
        </p:spPr>
        <p:txBody>
          <a:bodyPr anchor="b"/>
          <a:lstStyle>
            <a:lvl1pPr algn="l">
              <a:defRPr sz="2370" b="1"/>
            </a:lvl1pPr>
          </a:lstStyle>
          <a:p>
            <a:r>
              <a:rPr lang="hu-HU"/>
              <a:t>Mintacím szerkesztése</a:t>
            </a:r>
          </a:p>
        </p:txBody>
      </p:sp>
      <p:sp>
        <p:nvSpPr>
          <p:cNvPr id="3" name="Tartalom helye 2"/>
          <p:cNvSpPr>
            <a:spLocks noGrp="1"/>
          </p:cNvSpPr>
          <p:nvPr>
            <p:ph idx="1"/>
          </p:nvPr>
        </p:nvSpPr>
        <p:spPr>
          <a:xfrm>
            <a:off x="4767675" y="273055"/>
            <a:ext cx="6814726" cy="5853113"/>
          </a:xfrm>
        </p:spPr>
        <p:txBody>
          <a:bodyPr/>
          <a:lstStyle>
            <a:lvl1pPr>
              <a:defRPr sz="3793"/>
            </a:lvl1pPr>
            <a:lvl2pPr>
              <a:defRPr sz="3319"/>
            </a:lvl2pPr>
            <a:lvl3pPr>
              <a:defRPr sz="2844"/>
            </a:lvl3pPr>
            <a:lvl4pPr>
              <a:defRPr sz="2370"/>
            </a:lvl4pPr>
            <a:lvl5pPr>
              <a:defRPr sz="2370"/>
            </a:lvl5pPr>
            <a:lvl6pPr>
              <a:defRPr sz="2370"/>
            </a:lvl6pPr>
            <a:lvl7pPr>
              <a:defRPr sz="2370"/>
            </a:lvl7pPr>
            <a:lvl8pPr>
              <a:defRPr sz="2370"/>
            </a:lvl8pPr>
            <a:lvl9pPr>
              <a:defRPr sz="2370"/>
            </a:lvl9p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p>
        </p:txBody>
      </p:sp>
      <p:sp>
        <p:nvSpPr>
          <p:cNvPr id="4" name="Szöveg helye 3"/>
          <p:cNvSpPr>
            <a:spLocks noGrp="1"/>
          </p:cNvSpPr>
          <p:nvPr>
            <p:ph type="body" sz="half" idx="2"/>
          </p:nvPr>
        </p:nvSpPr>
        <p:spPr>
          <a:xfrm>
            <a:off x="609602" y="1435103"/>
            <a:ext cx="4011319" cy="4691063"/>
          </a:xfrm>
        </p:spPr>
        <p:txBody>
          <a:bodyPr/>
          <a:lstStyle>
            <a:lvl1pPr marL="0" indent="0">
              <a:buNone/>
              <a:defRPr sz="1659"/>
            </a:lvl1pPr>
            <a:lvl2pPr marL="541873" indent="0">
              <a:buNone/>
              <a:defRPr sz="1422"/>
            </a:lvl2pPr>
            <a:lvl3pPr marL="1083747" indent="0">
              <a:buNone/>
              <a:defRPr sz="1185"/>
            </a:lvl3pPr>
            <a:lvl4pPr marL="1625620" indent="0">
              <a:buNone/>
              <a:defRPr sz="1067"/>
            </a:lvl4pPr>
            <a:lvl5pPr marL="2167494" indent="0">
              <a:buNone/>
              <a:defRPr sz="1067"/>
            </a:lvl5pPr>
            <a:lvl6pPr marL="2709367" indent="0">
              <a:buNone/>
              <a:defRPr sz="1067"/>
            </a:lvl6pPr>
            <a:lvl7pPr marL="3251241" indent="0">
              <a:buNone/>
              <a:defRPr sz="1067"/>
            </a:lvl7pPr>
            <a:lvl8pPr marL="3793114" indent="0">
              <a:buNone/>
              <a:defRPr sz="1067"/>
            </a:lvl8pPr>
            <a:lvl9pPr marL="4334988" indent="0">
              <a:buNone/>
              <a:defRPr sz="1067"/>
            </a:lvl9pPr>
          </a:lstStyle>
          <a:p>
            <a:pPr lvl="0"/>
            <a:r>
              <a:rPr lang="hu-HU"/>
              <a:t>Mintaszöveg szerkesztése</a:t>
            </a:r>
          </a:p>
        </p:txBody>
      </p:sp>
      <p:sp>
        <p:nvSpPr>
          <p:cNvPr id="5" name="Rectangle 2">
            <a:extLst>
              <a:ext uri="{FF2B5EF4-FFF2-40B4-BE49-F238E27FC236}">
                <a16:creationId xmlns:a16="http://schemas.microsoft.com/office/drawing/2014/main" id="{3331FF83-582A-E149-AA4F-CB7DC5EAE1C5}"/>
              </a:ext>
            </a:extLst>
          </p:cNvPr>
          <p:cNvSpPr>
            <a:spLocks noGrp="1" noChangeArrowheads="1"/>
          </p:cNvSpPr>
          <p:nvPr>
            <p:ph type="dt" sz="half" idx="10"/>
          </p:nvPr>
        </p:nvSpPr>
        <p:spPr>
          <a:ln/>
        </p:spPr>
        <p:txBody>
          <a:bodyPr/>
          <a:lstStyle>
            <a:lvl1pPr>
              <a:defRPr/>
            </a:lvl1pPr>
          </a:lstStyle>
          <a:p>
            <a:pPr>
              <a:defRPr/>
            </a:pPr>
            <a:endParaRPr lang="hu-HU"/>
          </a:p>
        </p:txBody>
      </p:sp>
      <p:sp>
        <p:nvSpPr>
          <p:cNvPr id="6" name="Rectangle 3">
            <a:extLst>
              <a:ext uri="{FF2B5EF4-FFF2-40B4-BE49-F238E27FC236}">
                <a16:creationId xmlns:a16="http://schemas.microsoft.com/office/drawing/2014/main" id="{121E849C-933D-5544-BB65-1ACCC0448BBA}"/>
              </a:ext>
            </a:extLst>
          </p:cNvPr>
          <p:cNvSpPr>
            <a:spLocks noGrp="1" noChangeArrowheads="1"/>
          </p:cNvSpPr>
          <p:nvPr>
            <p:ph type="ftr" sz="quarter" idx="11"/>
          </p:nvPr>
        </p:nvSpPr>
        <p:spPr>
          <a:ln/>
        </p:spPr>
        <p:txBody>
          <a:bodyPr/>
          <a:lstStyle>
            <a:lvl1pPr>
              <a:defRPr/>
            </a:lvl1pPr>
          </a:lstStyle>
          <a:p>
            <a:pPr>
              <a:defRPr/>
            </a:pPr>
            <a:endParaRPr lang="hu-HU"/>
          </a:p>
        </p:txBody>
      </p:sp>
      <p:sp>
        <p:nvSpPr>
          <p:cNvPr id="7" name="Rectangle 4">
            <a:extLst>
              <a:ext uri="{FF2B5EF4-FFF2-40B4-BE49-F238E27FC236}">
                <a16:creationId xmlns:a16="http://schemas.microsoft.com/office/drawing/2014/main" id="{C512BDE1-D0EB-C542-AF5F-A45EB6D1BEF9}"/>
              </a:ext>
            </a:extLst>
          </p:cNvPr>
          <p:cNvSpPr>
            <a:spLocks noGrp="1" noChangeArrowheads="1"/>
          </p:cNvSpPr>
          <p:nvPr>
            <p:ph type="sldNum" sz="quarter" idx="12"/>
          </p:nvPr>
        </p:nvSpPr>
        <p:spPr>
          <a:ln/>
        </p:spPr>
        <p:txBody>
          <a:bodyPr/>
          <a:lstStyle>
            <a:lvl1pPr>
              <a:defRPr/>
            </a:lvl1pPr>
          </a:lstStyle>
          <a:p>
            <a:pPr>
              <a:defRPr/>
            </a:pPr>
            <a:fld id="{B64B0E90-5F55-E345-93F5-CFCB517DF6B9}" type="slidenum">
              <a:rPr lang="hu-HU"/>
              <a:pPr>
                <a:defRPr/>
              </a:pPr>
              <a:t>‹#›</a:t>
            </a:fld>
            <a:endParaRPr lang="hu-HU"/>
          </a:p>
        </p:txBody>
      </p:sp>
    </p:spTree>
    <p:extLst>
      <p:ext uri="{BB962C8B-B14F-4D97-AF65-F5344CB8AC3E}">
        <p14:creationId xmlns:p14="http://schemas.microsoft.com/office/powerpoint/2010/main" val="6808114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Kép képaláírással">
    <p:spTree>
      <p:nvGrpSpPr>
        <p:cNvPr id="1" name=""/>
        <p:cNvGrpSpPr/>
        <p:nvPr/>
      </p:nvGrpSpPr>
      <p:grpSpPr>
        <a:xfrm>
          <a:off x="0" y="0"/>
          <a:ext cx="0" cy="0"/>
          <a:chOff x="0" y="0"/>
          <a:chExt cx="0" cy="0"/>
        </a:xfrm>
      </p:grpSpPr>
      <p:sp>
        <p:nvSpPr>
          <p:cNvPr id="2" name="Cím 1"/>
          <p:cNvSpPr>
            <a:spLocks noGrp="1"/>
          </p:cNvSpPr>
          <p:nvPr>
            <p:ph type="title"/>
          </p:nvPr>
        </p:nvSpPr>
        <p:spPr>
          <a:xfrm>
            <a:off x="2389481" y="4800600"/>
            <a:ext cx="7315200" cy="566738"/>
          </a:xfrm>
        </p:spPr>
        <p:txBody>
          <a:bodyPr anchor="b"/>
          <a:lstStyle>
            <a:lvl1pPr algn="l">
              <a:defRPr sz="2370" b="1"/>
            </a:lvl1pPr>
          </a:lstStyle>
          <a:p>
            <a:r>
              <a:rPr lang="hu-HU"/>
              <a:t>Mintacím szerkesztése</a:t>
            </a:r>
          </a:p>
        </p:txBody>
      </p:sp>
      <p:sp>
        <p:nvSpPr>
          <p:cNvPr id="3" name="Kép helye 2"/>
          <p:cNvSpPr>
            <a:spLocks noGrp="1"/>
          </p:cNvSpPr>
          <p:nvPr>
            <p:ph type="pic" idx="1"/>
          </p:nvPr>
        </p:nvSpPr>
        <p:spPr>
          <a:xfrm>
            <a:off x="2389481" y="612775"/>
            <a:ext cx="7315200" cy="4114800"/>
          </a:xfrm>
        </p:spPr>
        <p:txBody>
          <a:bodyPr/>
          <a:lstStyle>
            <a:lvl1pPr marL="0" indent="0">
              <a:buNone/>
              <a:defRPr sz="3793"/>
            </a:lvl1pPr>
            <a:lvl2pPr marL="541873" indent="0">
              <a:buNone/>
              <a:defRPr sz="3319"/>
            </a:lvl2pPr>
            <a:lvl3pPr marL="1083747" indent="0">
              <a:buNone/>
              <a:defRPr sz="2844"/>
            </a:lvl3pPr>
            <a:lvl4pPr marL="1625620" indent="0">
              <a:buNone/>
              <a:defRPr sz="2370"/>
            </a:lvl4pPr>
            <a:lvl5pPr marL="2167494" indent="0">
              <a:buNone/>
              <a:defRPr sz="2370"/>
            </a:lvl5pPr>
            <a:lvl6pPr marL="2709367" indent="0">
              <a:buNone/>
              <a:defRPr sz="2370"/>
            </a:lvl6pPr>
            <a:lvl7pPr marL="3251241" indent="0">
              <a:buNone/>
              <a:defRPr sz="2370"/>
            </a:lvl7pPr>
            <a:lvl8pPr marL="3793114" indent="0">
              <a:buNone/>
              <a:defRPr sz="2370"/>
            </a:lvl8pPr>
            <a:lvl9pPr marL="4334988" indent="0">
              <a:buNone/>
              <a:defRPr sz="2370"/>
            </a:lvl9pPr>
          </a:lstStyle>
          <a:p>
            <a:pPr lvl="0"/>
            <a:endParaRPr lang="hu-HU" noProof="0"/>
          </a:p>
        </p:txBody>
      </p:sp>
      <p:sp>
        <p:nvSpPr>
          <p:cNvPr id="4" name="Szöveg helye 3"/>
          <p:cNvSpPr>
            <a:spLocks noGrp="1"/>
          </p:cNvSpPr>
          <p:nvPr>
            <p:ph type="body" sz="half" idx="2"/>
          </p:nvPr>
        </p:nvSpPr>
        <p:spPr>
          <a:xfrm>
            <a:off x="2389481" y="5367338"/>
            <a:ext cx="7315200" cy="804862"/>
          </a:xfrm>
        </p:spPr>
        <p:txBody>
          <a:bodyPr/>
          <a:lstStyle>
            <a:lvl1pPr marL="0" indent="0">
              <a:buNone/>
              <a:defRPr sz="1659"/>
            </a:lvl1pPr>
            <a:lvl2pPr marL="541873" indent="0">
              <a:buNone/>
              <a:defRPr sz="1422"/>
            </a:lvl2pPr>
            <a:lvl3pPr marL="1083747" indent="0">
              <a:buNone/>
              <a:defRPr sz="1185"/>
            </a:lvl3pPr>
            <a:lvl4pPr marL="1625620" indent="0">
              <a:buNone/>
              <a:defRPr sz="1067"/>
            </a:lvl4pPr>
            <a:lvl5pPr marL="2167494" indent="0">
              <a:buNone/>
              <a:defRPr sz="1067"/>
            </a:lvl5pPr>
            <a:lvl6pPr marL="2709367" indent="0">
              <a:buNone/>
              <a:defRPr sz="1067"/>
            </a:lvl6pPr>
            <a:lvl7pPr marL="3251241" indent="0">
              <a:buNone/>
              <a:defRPr sz="1067"/>
            </a:lvl7pPr>
            <a:lvl8pPr marL="3793114" indent="0">
              <a:buNone/>
              <a:defRPr sz="1067"/>
            </a:lvl8pPr>
            <a:lvl9pPr marL="4334988" indent="0">
              <a:buNone/>
              <a:defRPr sz="1067"/>
            </a:lvl9pPr>
          </a:lstStyle>
          <a:p>
            <a:pPr lvl="0"/>
            <a:r>
              <a:rPr lang="hu-HU"/>
              <a:t>Mintaszöveg szerkesztése</a:t>
            </a:r>
          </a:p>
        </p:txBody>
      </p:sp>
      <p:sp>
        <p:nvSpPr>
          <p:cNvPr id="5" name="Rectangle 2">
            <a:extLst>
              <a:ext uri="{FF2B5EF4-FFF2-40B4-BE49-F238E27FC236}">
                <a16:creationId xmlns:a16="http://schemas.microsoft.com/office/drawing/2014/main" id="{39EB697C-EA0D-2741-9059-DEC18E273335}"/>
              </a:ext>
            </a:extLst>
          </p:cNvPr>
          <p:cNvSpPr>
            <a:spLocks noGrp="1" noChangeArrowheads="1"/>
          </p:cNvSpPr>
          <p:nvPr>
            <p:ph type="dt" sz="half" idx="10"/>
          </p:nvPr>
        </p:nvSpPr>
        <p:spPr>
          <a:ln/>
        </p:spPr>
        <p:txBody>
          <a:bodyPr/>
          <a:lstStyle>
            <a:lvl1pPr>
              <a:defRPr/>
            </a:lvl1pPr>
          </a:lstStyle>
          <a:p>
            <a:pPr>
              <a:defRPr/>
            </a:pPr>
            <a:endParaRPr lang="hu-HU"/>
          </a:p>
        </p:txBody>
      </p:sp>
      <p:sp>
        <p:nvSpPr>
          <p:cNvPr id="6" name="Rectangle 3">
            <a:extLst>
              <a:ext uri="{FF2B5EF4-FFF2-40B4-BE49-F238E27FC236}">
                <a16:creationId xmlns:a16="http://schemas.microsoft.com/office/drawing/2014/main" id="{D3E6FC2A-0CA1-6B46-A79A-C97E5B78D2C3}"/>
              </a:ext>
            </a:extLst>
          </p:cNvPr>
          <p:cNvSpPr>
            <a:spLocks noGrp="1" noChangeArrowheads="1"/>
          </p:cNvSpPr>
          <p:nvPr>
            <p:ph type="ftr" sz="quarter" idx="11"/>
          </p:nvPr>
        </p:nvSpPr>
        <p:spPr>
          <a:ln/>
        </p:spPr>
        <p:txBody>
          <a:bodyPr/>
          <a:lstStyle>
            <a:lvl1pPr>
              <a:defRPr/>
            </a:lvl1pPr>
          </a:lstStyle>
          <a:p>
            <a:pPr>
              <a:defRPr/>
            </a:pPr>
            <a:endParaRPr lang="hu-HU"/>
          </a:p>
        </p:txBody>
      </p:sp>
      <p:sp>
        <p:nvSpPr>
          <p:cNvPr id="7" name="Rectangle 4">
            <a:extLst>
              <a:ext uri="{FF2B5EF4-FFF2-40B4-BE49-F238E27FC236}">
                <a16:creationId xmlns:a16="http://schemas.microsoft.com/office/drawing/2014/main" id="{797CFE61-220F-DB47-AE1A-CE3B3122EB39}"/>
              </a:ext>
            </a:extLst>
          </p:cNvPr>
          <p:cNvSpPr>
            <a:spLocks noGrp="1" noChangeArrowheads="1"/>
          </p:cNvSpPr>
          <p:nvPr>
            <p:ph type="sldNum" sz="quarter" idx="12"/>
          </p:nvPr>
        </p:nvSpPr>
        <p:spPr>
          <a:ln/>
        </p:spPr>
        <p:txBody>
          <a:bodyPr/>
          <a:lstStyle>
            <a:lvl1pPr>
              <a:defRPr/>
            </a:lvl1pPr>
          </a:lstStyle>
          <a:p>
            <a:pPr>
              <a:defRPr/>
            </a:pPr>
            <a:fld id="{A9F6D733-7122-DD4C-8F5B-D92B4E0F177C}" type="slidenum">
              <a:rPr lang="hu-HU"/>
              <a:pPr>
                <a:defRPr/>
              </a:pPr>
              <a:t>‹#›</a:t>
            </a:fld>
            <a:endParaRPr lang="hu-HU"/>
          </a:p>
        </p:txBody>
      </p:sp>
    </p:spTree>
    <p:extLst>
      <p:ext uri="{BB962C8B-B14F-4D97-AF65-F5344CB8AC3E}">
        <p14:creationId xmlns:p14="http://schemas.microsoft.com/office/powerpoint/2010/main" val="396297294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theme" Target="../theme/theme2.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1.xml"/><Relationship Id="rId3" Type="http://schemas.openxmlformats.org/officeDocument/2006/relationships/slideLayout" Target="../slideLayouts/slideLayout26.xml"/><Relationship Id="rId7" Type="http://schemas.openxmlformats.org/officeDocument/2006/relationships/slideLayout" Target="../slideLayouts/slideLayout30.xml"/><Relationship Id="rId12" Type="http://schemas.openxmlformats.org/officeDocument/2006/relationships/theme" Target="../theme/theme3.xml"/><Relationship Id="rId2" Type="http://schemas.openxmlformats.org/officeDocument/2006/relationships/slideLayout" Target="../slideLayouts/slideLayout25.xml"/><Relationship Id="rId1" Type="http://schemas.openxmlformats.org/officeDocument/2006/relationships/slideLayout" Target="../slideLayouts/slideLayout24.xml"/><Relationship Id="rId6" Type="http://schemas.openxmlformats.org/officeDocument/2006/relationships/slideLayout" Target="../slideLayouts/slideLayout29.xml"/><Relationship Id="rId11" Type="http://schemas.openxmlformats.org/officeDocument/2006/relationships/slideLayout" Target="../slideLayouts/slideLayout34.xml"/><Relationship Id="rId5" Type="http://schemas.openxmlformats.org/officeDocument/2006/relationships/slideLayout" Target="../slideLayouts/slideLayout28.xml"/><Relationship Id="rId10" Type="http://schemas.openxmlformats.org/officeDocument/2006/relationships/slideLayout" Target="../slideLayouts/slideLayout33.xml"/><Relationship Id="rId4" Type="http://schemas.openxmlformats.org/officeDocument/2006/relationships/slideLayout" Target="../slideLayouts/slideLayout27.xml"/><Relationship Id="rId9" Type="http://schemas.openxmlformats.org/officeDocument/2006/relationships/slideLayout" Target="../slideLayouts/slideLayout3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63A0991C-395F-7642-83BD-7C6B4CCA6F1C}"/>
              </a:ext>
            </a:extLst>
          </p:cNvPr>
          <p:cNvSpPr>
            <a:spLocks noGrp="1" noChangeArrowheads="1"/>
          </p:cNvSpPr>
          <p:nvPr>
            <p:ph type="dt" sz="half" idx="2"/>
          </p:nvPr>
        </p:nvSpPr>
        <p:spPr bwMode="auto">
          <a:xfrm>
            <a:off x="914401" y="6248400"/>
            <a:ext cx="2540000" cy="457200"/>
          </a:xfrm>
          <a:prstGeom prst="rect">
            <a:avLst/>
          </a:prstGeom>
          <a:noFill/>
          <a:ln w="9525">
            <a:noFill/>
            <a:miter lim="800000"/>
            <a:headEnd/>
            <a:tailEnd/>
          </a:ln>
          <a:effectLst/>
        </p:spPr>
        <p:txBody>
          <a:bodyPr vert="horz" wrap="none" lIns="92075" tIns="46038" rIns="92075" bIns="46038" numCol="1" anchor="ctr" anchorCtr="0" compatLnSpc="1">
            <a:prstTxWarp prst="textNoShape">
              <a:avLst/>
            </a:prstTxWarp>
          </a:bodyPr>
          <a:lstStyle>
            <a:lvl1pPr>
              <a:defRPr sz="1659">
                <a:solidFill>
                  <a:srgbClr val="000000"/>
                </a:solidFill>
                <a:latin typeface="Times New Roman" panose="02020603050405020304" pitchFamily="18" charset="0"/>
              </a:defRPr>
            </a:lvl1pPr>
          </a:lstStyle>
          <a:p>
            <a:pPr>
              <a:defRPr/>
            </a:pPr>
            <a:endParaRPr lang="hu-HU"/>
          </a:p>
        </p:txBody>
      </p:sp>
      <p:sp>
        <p:nvSpPr>
          <p:cNvPr id="1027" name="Rectangle 3">
            <a:extLst>
              <a:ext uri="{FF2B5EF4-FFF2-40B4-BE49-F238E27FC236}">
                <a16:creationId xmlns:a16="http://schemas.microsoft.com/office/drawing/2014/main" id="{E888E0C5-F483-054B-A9C4-23C9F65F6561}"/>
              </a:ext>
            </a:extLst>
          </p:cNvPr>
          <p:cNvSpPr>
            <a:spLocks noGrp="1" noChangeArrowheads="1"/>
          </p:cNvSpPr>
          <p:nvPr>
            <p:ph type="ftr" sz="quarter" idx="3"/>
          </p:nvPr>
        </p:nvSpPr>
        <p:spPr bwMode="auto">
          <a:xfrm>
            <a:off x="4165600" y="6248400"/>
            <a:ext cx="3860800" cy="457200"/>
          </a:xfrm>
          <a:prstGeom prst="rect">
            <a:avLst/>
          </a:prstGeom>
          <a:noFill/>
          <a:ln w="9525">
            <a:noFill/>
            <a:miter lim="800000"/>
            <a:headEnd/>
            <a:tailEnd/>
          </a:ln>
          <a:effectLst/>
        </p:spPr>
        <p:txBody>
          <a:bodyPr vert="horz" wrap="none" lIns="92075" tIns="46038" rIns="92075" bIns="46038" numCol="1" anchor="ctr" anchorCtr="0" compatLnSpc="1">
            <a:prstTxWarp prst="textNoShape">
              <a:avLst/>
            </a:prstTxWarp>
          </a:bodyPr>
          <a:lstStyle>
            <a:lvl1pPr algn="ctr">
              <a:defRPr sz="1659">
                <a:solidFill>
                  <a:srgbClr val="000000"/>
                </a:solidFill>
                <a:latin typeface="Times New Roman" panose="02020603050405020304" pitchFamily="18" charset="0"/>
              </a:defRPr>
            </a:lvl1pPr>
          </a:lstStyle>
          <a:p>
            <a:pPr>
              <a:defRPr/>
            </a:pPr>
            <a:endParaRPr lang="hu-HU"/>
          </a:p>
        </p:txBody>
      </p:sp>
      <p:sp>
        <p:nvSpPr>
          <p:cNvPr id="1028" name="Rectangle 4">
            <a:extLst>
              <a:ext uri="{FF2B5EF4-FFF2-40B4-BE49-F238E27FC236}">
                <a16:creationId xmlns:a16="http://schemas.microsoft.com/office/drawing/2014/main" id="{D3B33BB9-91A9-5D42-BD54-549B1D283909}"/>
              </a:ext>
            </a:extLst>
          </p:cNvPr>
          <p:cNvSpPr>
            <a:spLocks noGrp="1" noChangeArrowheads="1"/>
          </p:cNvSpPr>
          <p:nvPr>
            <p:ph type="sldNum" sz="quarter" idx="4"/>
          </p:nvPr>
        </p:nvSpPr>
        <p:spPr bwMode="auto">
          <a:xfrm>
            <a:off x="8737601" y="6248400"/>
            <a:ext cx="2540000" cy="457200"/>
          </a:xfrm>
          <a:prstGeom prst="rect">
            <a:avLst/>
          </a:prstGeom>
          <a:noFill/>
          <a:ln w="9525">
            <a:noFill/>
            <a:miter lim="800000"/>
            <a:headEnd/>
            <a:tailEnd/>
          </a:ln>
          <a:effectLst/>
        </p:spPr>
        <p:txBody>
          <a:bodyPr vert="horz" wrap="none" lIns="92075" tIns="46038" rIns="92075" bIns="46038" numCol="1" anchor="ctr" anchorCtr="0" compatLnSpc="1">
            <a:prstTxWarp prst="textNoShape">
              <a:avLst/>
            </a:prstTxWarp>
          </a:bodyPr>
          <a:lstStyle>
            <a:lvl1pPr algn="r">
              <a:defRPr sz="1659">
                <a:solidFill>
                  <a:srgbClr val="000000"/>
                </a:solidFill>
                <a:latin typeface="Times New Roman" panose="02020603050405020304" pitchFamily="18" charset="0"/>
              </a:defRPr>
            </a:lvl1pPr>
          </a:lstStyle>
          <a:p>
            <a:pPr>
              <a:defRPr/>
            </a:pPr>
            <a:fld id="{1BA6AF18-C525-A249-AF24-24E47B1FD753}" type="slidenum">
              <a:rPr lang="hu-HU"/>
              <a:pPr>
                <a:defRPr/>
              </a:pPr>
              <a:t>‹#›</a:t>
            </a:fld>
            <a:endParaRPr lang="hu-HU"/>
          </a:p>
        </p:txBody>
      </p:sp>
      <p:sp>
        <p:nvSpPr>
          <p:cNvPr id="1029" name="Rectangle 5">
            <a:extLst>
              <a:ext uri="{FF2B5EF4-FFF2-40B4-BE49-F238E27FC236}">
                <a16:creationId xmlns:a16="http://schemas.microsoft.com/office/drawing/2014/main" id="{9A04999C-9D46-0B4E-995F-51D2B68CAE11}"/>
              </a:ext>
            </a:extLst>
          </p:cNvPr>
          <p:cNvSpPr>
            <a:spLocks noGrp="1" noChangeArrowheads="1"/>
          </p:cNvSpPr>
          <p:nvPr>
            <p:ph type="title"/>
          </p:nvPr>
        </p:nvSpPr>
        <p:spPr bwMode="auto">
          <a:xfrm>
            <a:off x="914400" y="609600"/>
            <a:ext cx="103632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2075" tIns="46038" rIns="92075" bIns="46038" numCol="1" anchor="ctr" anchorCtr="0" compatLnSpc="1">
            <a:prstTxWarp prst="textNoShape">
              <a:avLst/>
            </a:prstTxWarp>
          </a:bodyPr>
          <a:lstStyle/>
          <a:p>
            <a:pPr lvl="0"/>
            <a:r>
              <a:rPr lang="hu-HU" altLang="hu-HU"/>
              <a:t>Click to edit Master title style</a:t>
            </a:r>
          </a:p>
        </p:txBody>
      </p:sp>
      <p:sp>
        <p:nvSpPr>
          <p:cNvPr id="1030" name="Rectangle 6">
            <a:extLst>
              <a:ext uri="{FF2B5EF4-FFF2-40B4-BE49-F238E27FC236}">
                <a16:creationId xmlns:a16="http://schemas.microsoft.com/office/drawing/2014/main" id="{BAE4BB11-F47B-994B-AD53-65A6A3F533CF}"/>
              </a:ext>
            </a:extLst>
          </p:cNvPr>
          <p:cNvSpPr>
            <a:spLocks noGrp="1" noChangeArrowheads="1"/>
          </p:cNvSpPr>
          <p:nvPr>
            <p:ph type="body" idx="1"/>
          </p:nvPr>
        </p:nvSpPr>
        <p:spPr bwMode="auto">
          <a:xfrm>
            <a:off x="914400" y="1981200"/>
            <a:ext cx="10363200"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2075" tIns="46038" rIns="92075" bIns="46038" numCol="1" anchor="t" anchorCtr="0" compatLnSpc="1">
            <a:prstTxWarp prst="textNoShape">
              <a:avLst/>
            </a:prstTxWarp>
          </a:bodyPr>
          <a:lstStyle/>
          <a:p>
            <a:pPr lvl="0"/>
            <a:r>
              <a:rPr lang="hu-HU" altLang="hu-HU"/>
              <a:t>Click to edit Master text styles</a:t>
            </a:r>
          </a:p>
          <a:p>
            <a:pPr lvl="1"/>
            <a:r>
              <a:rPr lang="hu-HU" altLang="hu-HU"/>
              <a:t>Second level</a:t>
            </a:r>
          </a:p>
          <a:p>
            <a:pPr lvl="2"/>
            <a:r>
              <a:rPr lang="hu-HU" altLang="hu-HU"/>
              <a:t>Third level</a:t>
            </a:r>
          </a:p>
          <a:p>
            <a:pPr lvl="3"/>
            <a:r>
              <a:rPr lang="hu-HU" altLang="hu-HU"/>
              <a:t>Fourth level</a:t>
            </a:r>
          </a:p>
          <a:p>
            <a:pPr lvl="4"/>
            <a:r>
              <a:rPr lang="hu-HU" altLang="hu-HU"/>
              <a:t>Fifth level</a:t>
            </a:r>
          </a:p>
        </p:txBody>
      </p:sp>
    </p:spTree>
  </p:cSld>
  <p:clrMap bg1="lt1" tx1="dk1" bg2="lt2" tx2="dk2" accent1="accent1" accent2="accent2" accent3="accent3" accent4="accent4" accent5="accent5" accent6="accent6" hlink="hlink" folHlink="folHlink"/>
  <p:sldLayoutIdLst>
    <p:sldLayoutId id="2147497773" r:id="rId1"/>
    <p:sldLayoutId id="2147497774" r:id="rId2"/>
    <p:sldLayoutId id="2147497775" r:id="rId3"/>
    <p:sldLayoutId id="2147497776" r:id="rId4"/>
    <p:sldLayoutId id="2147497777" r:id="rId5"/>
    <p:sldLayoutId id="2147497778" r:id="rId6"/>
    <p:sldLayoutId id="2147497779" r:id="rId7"/>
    <p:sldLayoutId id="2147497780" r:id="rId8"/>
    <p:sldLayoutId id="2147497781" r:id="rId9"/>
    <p:sldLayoutId id="2147497782" r:id="rId10"/>
    <p:sldLayoutId id="2147497783" r:id="rId11"/>
  </p:sldLayoutIdLst>
  <p:txStyles>
    <p:titleStyle>
      <a:lvl1pPr algn="ctr" defTabSz="903122" rtl="0" eaLnBrk="0" fontAlgn="base" hangingPunct="0">
        <a:spcBef>
          <a:spcPct val="0"/>
        </a:spcBef>
        <a:spcAft>
          <a:spcPct val="0"/>
        </a:spcAft>
        <a:defRPr sz="5215">
          <a:solidFill>
            <a:schemeClr val="tx2"/>
          </a:solidFill>
          <a:latin typeface="+mj-lt"/>
          <a:ea typeface="+mj-ea"/>
          <a:cs typeface="+mj-cs"/>
        </a:defRPr>
      </a:lvl1pPr>
      <a:lvl2pPr algn="ctr" defTabSz="903122" rtl="0" eaLnBrk="0" fontAlgn="base" hangingPunct="0">
        <a:spcBef>
          <a:spcPct val="0"/>
        </a:spcBef>
        <a:spcAft>
          <a:spcPct val="0"/>
        </a:spcAft>
        <a:defRPr sz="5215">
          <a:solidFill>
            <a:schemeClr val="tx2"/>
          </a:solidFill>
          <a:latin typeface="Times New Roman" pitchFamily="18" charset="0"/>
        </a:defRPr>
      </a:lvl2pPr>
      <a:lvl3pPr algn="ctr" defTabSz="903122" rtl="0" eaLnBrk="0" fontAlgn="base" hangingPunct="0">
        <a:spcBef>
          <a:spcPct val="0"/>
        </a:spcBef>
        <a:spcAft>
          <a:spcPct val="0"/>
        </a:spcAft>
        <a:defRPr sz="5215">
          <a:solidFill>
            <a:schemeClr val="tx2"/>
          </a:solidFill>
          <a:latin typeface="Times New Roman" pitchFamily="18" charset="0"/>
        </a:defRPr>
      </a:lvl3pPr>
      <a:lvl4pPr algn="ctr" defTabSz="903122" rtl="0" eaLnBrk="0" fontAlgn="base" hangingPunct="0">
        <a:spcBef>
          <a:spcPct val="0"/>
        </a:spcBef>
        <a:spcAft>
          <a:spcPct val="0"/>
        </a:spcAft>
        <a:defRPr sz="5215">
          <a:solidFill>
            <a:schemeClr val="tx2"/>
          </a:solidFill>
          <a:latin typeface="Times New Roman" pitchFamily="18" charset="0"/>
        </a:defRPr>
      </a:lvl4pPr>
      <a:lvl5pPr algn="ctr" defTabSz="903122" rtl="0" eaLnBrk="0" fontAlgn="base" hangingPunct="0">
        <a:spcBef>
          <a:spcPct val="0"/>
        </a:spcBef>
        <a:spcAft>
          <a:spcPct val="0"/>
        </a:spcAft>
        <a:defRPr sz="5215">
          <a:solidFill>
            <a:schemeClr val="tx2"/>
          </a:solidFill>
          <a:latin typeface="Times New Roman" pitchFamily="18" charset="0"/>
        </a:defRPr>
      </a:lvl5pPr>
      <a:lvl6pPr marL="541873" algn="ctr" defTabSz="903122" rtl="0" eaLnBrk="0" fontAlgn="base" hangingPunct="0">
        <a:spcBef>
          <a:spcPct val="0"/>
        </a:spcBef>
        <a:spcAft>
          <a:spcPct val="0"/>
        </a:spcAft>
        <a:defRPr sz="5215">
          <a:solidFill>
            <a:schemeClr val="tx2"/>
          </a:solidFill>
          <a:latin typeface="Times New Roman" pitchFamily="18" charset="0"/>
        </a:defRPr>
      </a:lvl6pPr>
      <a:lvl7pPr marL="1083747" algn="ctr" defTabSz="903122" rtl="0" eaLnBrk="0" fontAlgn="base" hangingPunct="0">
        <a:spcBef>
          <a:spcPct val="0"/>
        </a:spcBef>
        <a:spcAft>
          <a:spcPct val="0"/>
        </a:spcAft>
        <a:defRPr sz="5215">
          <a:solidFill>
            <a:schemeClr val="tx2"/>
          </a:solidFill>
          <a:latin typeface="Times New Roman" pitchFamily="18" charset="0"/>
        </a:defRPr>
      </a:lvl7pPr>
      <a:lvl8pPr marL="1625620" algn="ctr" defTabSz="903122" rtl="0" eaLnBrk="0" fontAlgn="base" hangingPunct="0">
        <a:spcBef>
          <a:spcPct val="0"/>
        </a:spcBef>
        <a:spcAft>
          <a:spcPct val="0"/>
        </a:spcAft>
        <a:defRPr sz="5215">
          <a:solidFill>
            <a:schemeClr val="tx2"/>
          </a:solidFill>
          <a:latin typeface="Times New Roman" pitchFamily="18" charset="0"/>
        </a:defRPr>
      </a:lvl8pPr>
      <a:lvl9pPr marL="2167494" algn="ctr" defTabSz="903122" rtl="0" eaLnBrk="0" fontAlgn="base" hangingPunct="0">
        <a:spcBef>
          <a:spcPct val="0"/>
        </a:spcBef>
        <a:spcAft>
          <a:spcPct val="0"/>
        </a:spcAft>
        <a:defRPr sz="5215">
          <a:solidFill>
            <a:schemeClr val="tx2"/>
          </a:solidFill>
          <a:latin typeface="Times New Roman" pitchFamily="18" charset="0"/>
        </a:defRPr>
      </a:lvl9pPr>
    </p:titleStyle>
    <p:bodyStyle>
      <a:lvl1pPr marL="406405" indent="-406405" algn="l" defTabSz="903122" rtl="0" eaLnBrk="0" fontAlgn="base" hangingPunct="0">
        <a:spcBef>
          <a:spcPct val="20000"/>
        </a:spcBef>
        <a:spcAft>
          <a:spcPct val="0"/>
        </a:spcAft>
        <a:buSzPct val="100000"/>
        <a:buChar char="•"/>
        <a:defRPr sz="3793">
          <a:solidFill>
            <a:schemeClr val="tx1"/>
          </a:solidFill>
          <a:latin typeface="+mn-lt"/>
          <a:ea typeface="+mn-ea"/>
          <a:cs typeface="+mn-cs"/>
        </a:defRPr>
      </a:lvl1pPr>
      <a:lvl2pPr marL="880544" indent="-338671" algn="l" defTabSz="903122" rtl="0" eaLnBrk="0" fontAlgn="base" hangingPunct="0">
        <a:spcBef>
          <a:spcPct val="20000"/>
        </a:spcBef>
        <a:spcAft>
          <a:spcPct val="0"/>
        </a:spcAft>
        <a:buSzPct val="100000"/>
        <a:buChar char="–"/>
        <a:defRPr sz="3319">
          <a:solidFill>
            <a:schemeClr val="tx1"/>
          </a:solidFill>
          <a:latin typeface="+mn-lt"/>
        </a:defRPr>
      </a:lvl2pPr>
      <a:lvl3pPr marL="1354684" indent="-270937" algn="l" defTabSz="903122" rtl="0" eaLnBrk="0" fontAlgn="base" hangingPunct="0">
        <a:spcBef>
          <a:spcPct val="20000"/>
        </a:spcBef>
        <a:spcAft>
          <a:spcPct val="0"/>
        </a:spcAft>
        <a:buSzPct val="100000"/>
        <a:buChar char="•"/>
        <a:defRPr sz="2844">
          <a:solidFill>
            <a:schemeClr val="tx1"/>
          </a:solidFill>
          <a:latin typeface="+mn-lt"/>
        </a:defRPr>
      </a:lvl3pPr>
      <a:lvl4pPr marL="1896557" indent="-270937" algn="l" defTabSz="903122" rtl="0" eaLnBrk="0" fontAlgn="base" hangingPunct="0">
        <a:spcBef>
          <a:spcPct val="20000"/>
        </a:spcBef>
        <a:spcAft>
          <a:spcPct val="0"/>
        </a:spcAft>
        <a:buSzPct val="100000"/>
        <a:buChar char="–"/>
        <a:defRPr sz="2370">
          <a:solidFill>
            <a:schemeClr val="tx1"/>
          </a:solidFill>
          <a:latin typeface="+mn-lt"/>
        </a:defRPr>
      </a:lvl4pPr>
      <a:lvl5pPr marL="2438430" indent="-270937" algn="l" defTabSz="903122" rtl="0" eaLnBrk="0" fontAlgn="base" hangingPunct="0">
        <a:spcBef>
          <a:spcPct val="20000"/>
        </a:spcBef>
        <a:spcAft>
          <a:spcPct val="0"/>
        </a:spcAft>
        <a:buSzPct val="100000"/>
        <a:buChar char="•"/>
        <a:defRPr sz="2370">
          <a:solidFill>
            <a:schemeClr val="tx1"/>
          </a:solidFill>
          <a:latin typeface="+mn-lt"/>
        </a:defRPr>
      </a:lvl5pPr>
      <a:lvl6pPr marL="2980304" indent="-270937" algn="l" defTabSz="903122" rtl="0" eaLnBrk="0" fontAlgn="base" hangingPunct="0">
        <a:spcBef>
          <a:spcPct val="20000"/>
        </a:spcBef>
        <a:spcAft>
          <a:spcPct val="0"/>
        </a:spcAft>
        <a:buSzPct val="100000"/>
        <a:buChar char="•"/>
        <a:defRPr sz="2370">
          <a:solidFill>
            <a:schemeClr val="tx1"/>
          </a:solidFill>
          <a:latin typeface="+mn-lt"/>
        </a:defRPr>
      </a:lvl6pPr>
      <a:lvl7pPr marL="3522177" indent="-270937" algn="l" defTabSz="903122" rtl="0" eaLnBrk="0" fontAlgn="base" hangingPunct="0">
        <a:spcBef>
          <a:spcPct val="20000"/>
        </a:spcBef>
        <a:spcAft>
          <a:spcPct val="0"/>
        </a:spcAft>
        <a:buSzPct val="100000"/>
        <a:buChar char="•"/>
        <a:defRPr sz="2370">
          <a:solidFill>
            <a:schemeClr val="tx1"/>
          </a:solidFill>
          <a:latin typeface="+mn-lt"/>
        </a:defRPr>
      </a:lvl7pPr>
      <a:lvl8pPr marL="4064051" indent="-270937" algn="l" defTabSz="903122" rtl="0" eaLnBrk="0" fontAlgn="base" hangingPunct="0">
        <a:spcBef>
          <a:spcPct val="20000"/>
        </a:spcBef>
        <a:spcAft>
          <a:spcPct val="0"/>
        </a:spcAft>
        <a:buSzPct val="100000"/>
        <a:buChar char="•"/>
        <a:defRPr sz="2370">
          <a:solidFill>
            <a:schemeClr val="tx1"/>
          </a:solidFill>
          <a:latin typeface="+mn-lt"/>
        </a:defRPr>
      </a:lvl8pPr>
      <a:lvl9pPr marL="4605924" indent="-270937" algn="l" defTabSz="903122" rtl="0" eaLnBrk="0" fontAlgn="base" hangingPunct="0">
        <a:spcBef>
          <a:spcPct val="20000"/>
        </a:spcBef>
        <a:spcAft>
          <a:spcPct val="0"/>
        </a:spcAft>
        <a:buSzPct val="100000"/>
        <a:buChar char="•"/>
        <a:defRPr sz="2370">
          <a:solidFill>
            <a:schemeClr val="tx1"/>
          </a:solidFill>
          <a:latin typeface="+mn-lt"/>
        </a:defRPr>
      </a:lvl9pPr>
    </p:bodyStyle>
    <p:otherStyle>
      <a:defPPr>
        <a:defRPr lang="hu-HU"/>
      </a:defPPr>
      <a:lvl1pPr marL="0" algn="l" defTabSz="1083747" rtl="0" eaLnBrk="1" latinLnBrk="0" hangingPunct="1">
        <a:defRPr sz="2133" kern="1200">
          <a:solidFill>
            <a:schemeClr val="tx1"/>
          </a:solidFill>
          <a:latin typeface="+mn-lt"/>
          <a:ea typeface="+mn-ea"/>
          <a:cs typeface="+mn-cs"/>
        </a:defRPr>
      </a:lvl1pPr>
      <a:lvl2pPr marL="541873" algn="l" defTabSz="1083747" rtl="0" eaLnBrk="1" latinLnBrk="0" hangingPunct="1">
        <a:defRPr sz="2133" kern="1200">
          <a:solidFill>
            <a:schemeClr val="tx1"/>
          </a:solidFill>
          <a:latin typeface="+mn-lt"/>
          <a:ea typeface="+mn-ea"/>
          <a:cs typeface="+mn-cs"/>
        </a:defRPr>
      </a:lvl2pPr>
      <a:lvl3pPr marL="1083747" algn="l" defTabSz="1083747" rtl="0" eaLnBrk="1" latinLnBrk="0" hangingPunct="1">
        <a:defRPr sz="2133" kern="1200">
          <a:solidFill>
            <a:schemeClr val="tx1"/>
          </a:solidFill>
          <a:latin typeface="+mn-lt"/>
          <a:ea typeface="+mn-ea"/>
          <a:cs typeface="+mn-cs"/>
        </a:defRPr>
      </a:lvl3pPr>
      <a:lvl4pPr marL="1625620" algn="l" defTabSz="1083747" rtl="0" eaLnBrk="1" latinLnBrk="0" hangingPunct="1">
        <a:defRPr sz="2133" kern="1200">
          <a:solidFill>
            <a:schemeClr val="tx1"/>
          </a:solidFill>
          <a:latin typeface="+mn-lt"/>
          <a:ea typeface="+mn-ea"/>
          <a:cs typeface="+mn-cs"/>
        </a:defRPr>
      </a:lvl4pPr>
      <a:lvl5pPr marL="2167494" algn="l" defTabSz="1083747" rtl="0" eaLnBrk="1" latinLnBrk="0" hangingPunct="1">
        <a:defRPr sz="2133" kern="1200">
          <a:solidFill>
            <a:schemeClr val="tx1"/>
          </a:solidFill>
          <a:latin typeface="+mn-lt"/>
          <a:ea typeface="+mn-ea"/>
          <a:cs typeface="+mn-cs"/>
        </a:defRPr>
      </a:lvl5pPr>
      <a:lvl6pPr marL="2709367" algn="l" defTabSz="1083747" rtl="0" eaLnBrk="1" latinLnBrk="0" hangingPunct="1">
        <a:defRPr sz="2133" kern="1200">
          <a:solidFill>
            <a:schemeClr val="tx1"/>
          </a:solidFill>
          <a:latin typeface="+mn-lt"/>
          <a:ea typeface="+mn-ea"/>
          <a:cs typeface="+mn-cs"/>
        </a:defRPr>
      </a:lvl6pPr>
      <a:lvl7pPr marL="3251241" algn="l" defTabSz="1083747" rtl="0" eaLnBrk="1" latinLnBrk="0" hangingPunct="1">
        <a:defRPr sz="2133" kern="1200">
          <a:solidFill>
            <a:schemeClr val="tx1"/>
          </a:solidFill>
          <a:latin typeface="+mn-lt"/>
          <a:ea typeface="+mn-ea"/>
          <a:cs typeface="+mn-cs"/>
        </a:defRPr>
      </a:lvl7pPr>
      <a:lvl8pPr marL="3793114" algn="l" defTabSz="1083747" rtl="0" eaLnBrk="1" latinLnBrk="0" hangingPunct="1">
        <a:defRPr sz="2133" kern="1200">
          <a:solidFill>
            <a:schemeClr val="tx1"/>
          </a:solidFill>
          <a:latin typeface="+mn-lt"/>
          <a:ea typeface="+mn-ea"/>
          <a:cs typeface="+mn-cs"/>
        </a:defRPr>
      </a:lvl8pPr>
      <a:lvl9pPr marL="4334988" algn="l" defTabSz="1083747" rtl="0" eaLnBrk="1" latinLnBrk="0" hangingPunct="1">
        <a:defRPr sz="2133"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0F425D16-C6BB-DD4F-91E9-38486CB8AB55}"/>
              </a:ext>
            </a:extLst>
          </p:cNvPr>
          <p:cNvSpPr>
            <a:spLocks noGrp="1" noChangeArrowheads="1"/>
          </p:cNvSpPr>
          <p:nvPr>
            <p:ph type="dt" sz="half" idx="2"/>
          </p:nvPr>
        </p:nvSpPr>
        <p:spPr bwMode="auto">
          <a:xfrm>
            <a:off x="914401" y="6248400"/>
            <a:ext cx="2540000" cy="457200"/>
          </a:xfrm>
          <a:prstGeom prst="rect">
            <a:avLst/>
          </a:prstGeom>
          <a:noFill/>
          <a:ln w="9525">
            <a:noFill/>
            <a:miter lim="800000"/>
            <a:headEnd/>
            <a:tailEnd/>
          </a:ln>
          <a:effectLst/>
        </p:spPr>
        <p:txBody>
          <a:bodyPr vert="horz" wrap="none" lIns="92075" tIns="46038" rIns="92075" bIns="46038" numCol="1" anchor="ctr" anchorCtr="0" compatLnSpc="1">
            <a:prstTxWarp prst="textNoShape">
              <a:avLst/>
            </a:prstTxWarp>
          </a:bodyPr>
          <a:lstStyle>
            <a:lvl1pPr>
              <a:defRPr sz="1659">
                <a:solidFill>
                  <a:srgbClr val="000000"/>
                </a:solidFill>
                <a:latin typeface="Times New Roman" pitchFamily="18" charset="0"/>
              </a:defRPr>
            </a:lvl1pPr>
          </a:lstStyle>
          <a:p>
            <a:pPr>
              <a:defRPr/>
            </a:pPr>
            <a:endParaRPr lang="hu-HU"/>
          </a:p>
        </p:txBody>
      </p:sp>
      <p:sp>
        <p:nvSpPr>
          <p:cNvPr id="1027" name="Rectangle 3">
            <a:extLst>
              <a:ext uri="{FF2B5EF4-FFF2-40B4-BE49-F238E27FC236}">
                <a16:creationId xmlns:a16="http://schemas.microsoft.com/office/drawing/2014/main" id="{FA172959-7775-F44E-859B-B567D9EC2527}"/>
              </a:ext>
            </a:extLst>
          </p:cNvPr>
          <p:cNvSpPr>
            <a:spLocks noGrp="1" noChangeArrowheads="1"/>
          </p:cNvSpPr>
          <p:nvPr>
            <p:ph type="ftr" sz="quarter" idx="3"/>
          </p:nvPr>
        </p:nvSpPr>
        <p:spPr bwMode="auto">
          <a:xfrm>
            <a:off x="4165600" y="6248400"/>
            <a:ext cx="3860800" cy="457200"/>
          </a:xfrm>
          <a:prstGeom prst="rect">
            <a:avLst/>
          </a:prstGeom>
          <a:noFill/>
          <a:ln w="9525">
            <a:noFill/>
            <a:miter lim="800000"/>
            <a:headEnd/>
            <a:tailEnd/>
          </a:ln>
          <a:effectLst/>
        </p:spPr>
        <p:txBody>
          <a:bodyPr vert="horz" wrap="none" lIns="92075" tIns="46038" rIns="92075" bIns="46038" numCol="1" anchor="ctr" anchorCtr="0" compatLnSpc="1">
            <a:prstTxWarp prst="textNoShape">
              <a:avLst/>
            </a:prstTxWarp>
          </a:bodyPr>
          <a:lstStyle>
            <a:lvl1pPr algn="ctr">
              <a:defRPr sz="1659">
                <a:solidFill>
                  <a:srgbClr val="000000"/>
                </a:solidFill>
                <a:latin typeface="Times New Roman" pitchFamily="18" charset="0"/>
              </a:defRPr>
            </a:lvl1pPr>
          </a:lstStyle>
          <a:p>
            <a:pPr>
              <a:defRPr/>
            </a:pPr>
            <a:endParaRPr lang="hu-HU"/>
          </a:p>
        </p:txBody>
      </p:sp>
      <p:sp>
        <p:nvSpPr>
          <p:cNvPr id="1028" name="Rectangle 4">
            <a:extLst>
              <a:ext uri="{FF2B5EF4-FFF2-40B4-BE49-F238E27FC236}">
                <a16:creationId xmlns:a16="http://schemas.microsoft.com/office/drawing/2014/main" id="{845E36EC-CC62-C643-98E3-8C4FEA406DBB}"/>
              </a:ext>
            </a:extLst>
          </p:cNvPr>
          <p:cNvSpPr>
            <a:spLocks noGrp="1" noChangeArrowheads="1"/>
          </p:cNvSpPr>
          <p:nvPr>
            <p:ph type="sldNum" sz="quarter" idx="4"/>
          </p:nvPr>
        </p:nvSpPr>
        <p:spPr bwMode="auto">
          <a:xfrm>
            <a:off x="8737601" y="6248400"/>
            <a:ext cx="2540000" cy="457200"/>
          </a:xfrm>
          <a:prstGeom prst="rect">
            <a:avLst/>
          </a:prstGeom>
          <a:noFill/>
          <a:ln w="9525">
            <a:noFill/>
            <a:miter lim="800000"/>
            <a:headEnd/>
            <a:tailEnd/>
          </a:ln>
          <a:effectLst/>
        </p:spPr>
        <p:txBody>
          <a:bodyPr vert="horz" wrap="none" lIns="92075" tIns="46038" rIns="92075" bIns="46038" numCol="1" anchor="ctr" anchorCtr="0" compatLnSpc="1">
            <a:prstTxWarp prst="textNoShape">
              <a:avLst/>
            </a:prstTxWarp>
          </a:bodyPr>
          <a:lstStyle>
            <a:lvl1pPr algn="r">
              <a:defRPr sz="1659">
                <a:solidFill>
                  <a:srgbClr val="000000"/>
                </a:solidFill>
                <a:latin typeface="Times New Roman" panose="02020603050405020304" pitchFamily="18" charset="0"/>
              </a:defRPr>
            </a:lvl1pPr>
          </a:lstStyle>
          <a:p>
            <a:pPr>
              <a:defRPr/>
            </a:pPr>
            <a:fld id="{E27DA7AF-FCD6-2844-A6C3-6E7AA96F546F}" type="slidenum">
              <a:rPr lang="hu-HU" altLang="hu-HU"/>
              <a:pPr>
                <a:defRPr/>
              </a:pPr>
              <a:t>‹#›</a:t>
            </a:fld>
            <a:endParaRPr lang="hu-HU" altLang="hu-HU"/>
          </a:p>
        </p:txBody>
      </p:sp>
      <p:sp>
        <p:nvSpPr>
          <p:cNvPr id="75781" name="Rectangle 5">
            <a:extLst>
              <a:ext uri="{FF2B5EF4-FFF2-40B4-BE49-F238E27FC236}">
                <a16:creationId xmlns:a16="http://schemas.microsoft.com/office/drawing/2014/main" id="{65504970-A9CD-6A43-9FC0-1BF67DF90310}"/>
              </a:ext>
            </a:extLst>
          </p:cNvPr>
          <p:cNvSpPr>
            <a:spLocks noGrp="1" noChangeArrowheads="1"/>
          </p:cNvSpPr>
          <p:nvPr>
            <p:ph type="title"/>
          </p:nvPr>
        </p:nvSpPr>
        <p:spPr bwMode="auto">
          <a:xfrm>
            <a:off x="914400" y="609600"/>
            <a:ext cx="103632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2075" tIns="46038" rIns="92075" bIns="46038" numCol="1" anchor="ctr" anchorCtr="0" compatLnSpc="1">
            <a:prstTxWarp prst="textNoShape">
              <a:avLst/>
            </a:prstTxWarp>
          </a:bodyPr>
          <a:lstStyle/>
          <a:p>
            <a:pPr lvl="0"/>
            <a:r>
              <a:rPr lang="hu-HU" altLang="hu-HU"/>
              <a:t>Click to edit Master title style</a:t>
            </a:r>
          </a:p>
        </p:txBody>
      </p:sp>
      <p:sp>
        <p:nvSpPr>
          <p:cNvPr id="75782" name="Rectangle 6">
            <a:extLst>
              <a:ext uri="{FF2B5EF4-FFF2-40B4-BE49-F238E27FC236}">
                <a16:creationId xmlns:a16="http://schemas.microsoft.com/office/drawing/2014/main" id="{64B07EAF-73BF-5C4F-B050-7C251E26BB1C}"/>
              </a:ext>
            </a:extLst>
          </p:cNvPr>
          <p:cNvSpPr>
            <a:spLocks noGrp="1" noChangeArrowheads="1"/>
          </p:cNvSpPr>
          <p:nvPr>
            <p:ph type="body" idx="1"/>
          </p:nvPr>
        </p:nvSpPr>
        <p:spPr bwMode="auto">
          <a:xfrm>
            <a:off x="914400" y="1981200"/>
            <a:ext cx="10363200"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2075" tIns="46038" rIns="92075" bIns="46038" numCol="1" anchor="t" anchorCtr="0" compatLnSpc="1">
            <a:prstTxWarp prst="textNoShape">
              <a:avLst/>
            </a:prstTxWarp>
          </a:bodyPr>
          <a:lstStyle/>
          <a:p>
            <a:pPr lvl="0"/>
            <a:r>
              <a:rPr lang="hu-HU" altLang="hu-HU"/>
              <a:t>Click to edit Master text styles</a:t>
            </a:r>
          </a:p>
          <a:p>
            <a:pPr lvl="1"/>
            <a:r>
              <a:rPr lang="hu-HU" altLang="hu-HU"/>
              <a:t>Second level</a:t>
            </a:r>
          </a:p>
          <a:p>
            <a:pPr lvl="2"/>
            <a:r>
              <a:rPr lang="hu-HU" altLang="hu-HU"/>
              <a:t>Third level</a:t>
            </a:r>
          </a:p>
          <a:p>
            <a:pPr lvl="3"/>
            <a:r>
              <a:rPr lang="hu-HU" altLang="hu-HU"/>
              <a:t>Fourth level</a:t>
            </a:r>
          </a:p>
          <a:p>
            <a:pPr lvl="4"/>
            <a:r>
              <a:rPr lang="hu-HU" altLang="hu-HU"/>
              <a:t>Fifth level</a:t>
            </a:r>
          </a:p>
        </p:txBody>
      </p:sp>
    </p:spTree>
  </p:cSld>
  <p:clrMap bg1="lt1" tx1="dk1" bg2="lt2" tx2="dk2" accent1="accent1" accent2="accent2" accent3="accent3" accent4="accent4" accent5="accent5" accent6="accent6" hlink="hlink" folHlink="folHlink"/>
  <p:sldLayoutIdLst>
    <p:sldLayoutId id="2147497840" r:id="rId1"/>
    <p:sldLayoutId id="2147497841" r:id="rId2"/>
    <p:sldLayoutId id="2147497842" r:id="rId3"/>
    <p:sldLayoutId id="2147497843" r:id="rId4"/>
    <p:sldLayoutId id="2147497844" r:id="rId5"/>
    <p:sldLayoutId id="2147497845" r:id="rId6"/>
    <p:sldLayoutId id="2147497846" r:id="rId7"/>
    <p:sldLayoutId id="2147497847" r:id="rId8"/>
    <p:sldLayoutId id="2147497848" r:id="rId9"/>
    <p:sldLayoutId id="2147497849" r:id="rId10"/>
    <p:sldLayoutId id="2147497850" r:id="rId11"/>
    <p:sldLayoutId id="2147497851" r:id="rId12"/>
  </p:sldLayoutIdLst>
  <p:txStyles>
    <p:titleStyle>
      <a:lvl1pPr algn="ctr" defTabSz="903122" rtl="0" eaLnBrk="0" fontAlgn="base" hangingPunct="0">
        <a:spcBef>
          <a:spcPct val="0"/>
        </a:spcBef>
        <a:spcAft>
          <a:spcPct val="0"/>
        </a:spcAft>
        <a:defRPr sz="5215">
          <a:solidFill>
            <a:schemeClr val="tx2"/>
          </a:solidFill>
          <a:latin typeface="+mj-lt"/>
          <a:ea typeface="+mj-ea"/>
          <a:cs typeface="+mj-cs"/>
        </a:defRPr>
      </a:lvl1pPr>
      <a:lvl2pPr algn="ctr" defTabSz="903122" rtl="0" eaLnBrk="0" fontAlgn="base" hangingPunct="0">
        <a:spcBef>
          <a:spcPct val="0"/>
        </a:spcBef>
        <a:spcAft>
          <a:spcPct val="0"/>
        </a:spcAft>
        <a:defRPr sz="5215">
          <a:solidFill>
            <a:schemeClr val="tx2"/>
          </a:solidFill>
          <a:latin typeface="Times New Roman" charset="0"/>
        </a:defRPr>
      </a:lvl2pPr>
      <a:lvl3pPr algn="ctr" defTabSz="903122" rtl="0" eaLnBrk="0" fontAlgn="base" hangingPunct="0">
        <a:spcBef>
          <a:spcPct val="0"/>
        </a:spcBef>
        <a:spcAft>
          <a:spcPct val="0"/>
        </a:spcAft>
        <a:defRPr sz="5215">
          <a:solidFill>
            <a:schemeClr val="tx2"/>
          </a:solidFill>
          <a:latin typeface="Times New Roman" charset="0"/>
        </a:defRPr>
      </a:lvl3pPr>
      <a:lvl4pPr algn="ctr" defTabSz="903122" rtl="0" eaLnBrk="0" fontAlgn="base" hangingPunct="0">
        <a:spcBef>
          <a:spcPct val="0"/>
        </a:spcBef>
        <a:spcAft>
          <a:spcPct val="0"/>
        </a:spcAft>
        <a:defRPr sz="5215">
          <a:solidFill>
            <a:schemeClr val="tx2"/>
          </a:solidFill>
          <a:latin typeface="Times New Roman" charset="0"/>
        </a:defRPr>
      </a:lvl4pPr>
      <a:lvl5pPr algn="ctr" defTabSz="903122" rtl="0" eaLnBrk="0" fontAlgn="base" hangingPunct="0">
        <a:spcBef>
          <a:spcPct val="0"/>
        </a:spcBef>
        <a:spcAft>
          <a:spcPct val="0"/>
        </a:spcAft>
        <a:defRPr sz="5215">
          <a:solidFill>
            <a:schemeClr val="tx2"/>
          </a:solidFill>
          <a:latin typeface="Times New Roman" charset="0"/>
        </a:defRPr>
      </a:lvl5pPr>
      <a:lvl6pPr marL="541873" algn="ctr" defTabSz="903122" rtl="0" eaLnBrk="0" fontAlgn="base" hangingPunct="0">
        <a:spcBef>
          <a:spcPct val="0"/>
        </a:spcBef>
        <a:spcAft>
          <a:spcPct val="0"/>
        </a:spcAft>
        <a:defRPr sz="5215">
          <a:solidFill>
            <a:schemeClr val="tx2"/>
          </a:solidFill>
          <a:latin typeface="Times New Roman" charset="0"/>
        </a:defRPr>
      </a:lvl6pPr>
      <a:lvl7pPr marL="1083747" algn="ctr" defTabSz="903122" rtl="0" eaLnBrk="0" fontAlgn="base" hangingPunct="0">
        <a:spcBef>
          <a:spcPct val="0"/>
        </a:spcBef>
        <a:spcAft>
          <a:spcPct val="0"/>
        </a:spcAft>
        <a:defRPr sz="5215">
          <a:solidFill>
            <a:schemeClr val="tx2"/>
          </a:solidFill>
          <a:latin typeface="Times New Roman" charset="0"/>
        </a:defRPr>
      </a:lvl7pPr>
      <a:lvl8pPr marL="1625620" algn="ctr" defTabSz="903122" rtl="0" eaLnBrk="0" fontAlgn="base" hangingPunct="0">
        <a:spcBef>
          <a:spcPct val="0"/>
        </a:spcBef>
        <a:spcAft>
          <a:spcPct val="0"/>
        </a:spcAft>
        <a:defRPr sz="5215">
          <a:solidFill>
            <a:schemeClr val="tx2"/>
          </a:solidFill>
          <a:latin typeface="Times New Roman" charset="0"/>
        </a:defRPr>
      </a:lvl8pPr>
      <a:lvl9pPr marL="2167494" algn="ctr" defTabSz="903122" rtl="0" eaLnBrk="0" fontAlgn="base" hangingPunct="0">
        <a:spcBef>
          <a:spcPct val="0"/>
        </a:spcBef>
        <a:spcAft>
          <a:spcPct val="0"/>
        </a:spcAft>
        <a:defRPr sz="5215">
          <a:solidFill>
            <a:schemeClr val="tx2"/>
          </a:solidFill>
          <a:latin typeface="Times New Roman" charset="0"/>
        </a:defRPr>
      </a:lvl9pPr>
    </p:titleStyle>
    <p:bodyStyle>
      <a:lvl1pPr marL="406405" indent="-406405" algn="l" defTabSz="903122" rtl="0" eaLnBrk="0" fontAlgn="base" hangingPunct="0">
        <a:spcBef>
          <a:spcPct val="20000"/>
        </a:spcBef>
        <a:spcAft>
          <a:spcPct val="0"/>
        </a:spcAft>
        <a:buSzPct val="100000"/>
        <a:buChar char="•"/>
        <a:defRPr sz="3793">
          <a:solidFill>
            <a:schemeClr val="tx1"/>
          </a:solidFill>
          <a:latin typeface="+mn-lt"/>
          <a:ea typeface="+mn-ea"/>
          <a:cs typeface="+mn-cs"/>
        </a:defRPr>
      </a:lvl1pPr>
      <a:lvl2pPr marL="880544" indent="-338671" algn="l" defTabSz="903122" rtl="0" eaLnBrk="0" fontAlgn="base" hangingPunct="0">
        <a:spcBef>
          <a:spcPct val="20000"/>
        </a:spcBef>
        <a:spcAft>
          <a:spcPct val="0"/>
        </a:spcAft>
        <a:buSzPct val="100000"/>
        <a:buChar char="–"/>
        <a:defRPr sz="3319">
          <a:solidFill>
            <a:schemeClr val="tx1"/>
          </a:solidFill>
          <a:latin typeface="+mn-lt"/>
        </a:defRPr>
      </a:lvl2pPr>
      <a:lvl3pPr marL="1354684" indent="-270937" algn="l" defTabSz="903122" rtl="0" eaLnBrk="0" fontAlgn="base" hangingPunct="0">
        <a:spcBef>
          <a:spcPct val="20000"/>
        </a:spcBef>
        <a:spcAft>
          <a:spcPct val="0"/>
        </a:spcAft>
        <a:buSzPct val="100000"/>
        <a:buChar char="•"/>
        <a:defRPr sz="2844">
          <a:solidFill>
            <a:schemeClr val="tx1"/>
          </a:solidFill>
          <a:latin typeface="+mn-lt"/>
        </a:defRPr>
      </a:lvl3pPr>
      <a:lvl4pPr marL="1896557" indent="-270937" algn="l" defTabSz="903122" rtl="0" eaLnBrk="0" fontAlgn="base" hangingPunct="0">
        <a:spcBef>
          <a:spcPct val="20000"/>
        </a:spcBef>
        <a:spcAft>
          <a:spcPct val="0"/>
        </a:spcAft>
        <a:buSzPct val="100000"/>
        <a:buChar char="–"/>
        <a:defRPr sz="2370">
          <a:solidFill>
            <a:schemeClr val="tx1"/>
          </a:solidFill>
          <a:latin typeface="+mn-lt"/>
        </a:defRPr>
      </a:lvl4pPr>
      <a:lvl5pPr marL="2438430" indent="-270937" algn="l" defTabSz="903122" rtl="0" eaLnBrk="0" fontAlgn="base" hangingPunct="0">
        <a:spcBef>
          <a:spcPct val="20000"/>
        </a:spcBef>
        <a:spcAft>
          <a:spcPct val="0"/>
        </a:spcAft>
        <a:buSzPct val="100000"/>
        <a:buChar char="•"/>
        <a:defRPr sz="2370">
          <a:solidFill>
            <a:schemeClr val="tx1"/>
          </a:solidFill>
          <a:latin typeface="+mn-lt"/>
        </a:defRPr>
      </a:lvl5pPr>
      <a:lvl6pPr marL="2980304" indent="-270937" algn="l" defTabSz="903122" rtl="0" eaLnBrk="0" fontAlgn="base" hangingPunct="0">
        <a:spcBef>
          <a:spcPct val="20000"/>
        </a:spcBef>
        <a:spcAft>
          <a:spcPct val="0"/>
        </a:spcAft>
        <a:buSzPct val="100000"/>
        <a:buChar char="•"/>
        <a:defRPr sz="2370">
          <a:solidFill>
            <a:schemeClr val="tx1"/>
          </a:solidFill>
          <a:latin typeface="+mn-lt"/>
        </a:defRPr>
      </a:lvl6pPr>
      <a:lvl7pPr marL="3522177" indent="-270937" algn="l" defTabSz="903122" rtl="0" eaLnBrk="0" fontAlgn="base" hangingPunct="0">
        <a:spcBef>
          <a:spcPct val="20000"/>
        </a:spcBef>
        <a:spcAft>
          <a:spcPct val="0"/>
        </a:spcAft>
        <a:buSzPct val="100000"/>
        <a:buChar char="•"/>
        <a:defRPr sz="2370">
          <a:solidFill>
            <a:schemeClr val="tx1"/>
          </a:solidFill>
          <a:latin typeface="+mn-lt"/>
        </a:defRPr>
      </a:lvl7pPr>
      <a:lvl8pPr marL="4064051" indent="-270937" algn="l" defTabSz="903122" rtl="0" eaLnBrk="0" fontAlgn="base" hangingPunct="0">
        <a:spcBef>
          <a:spcPct val="20000"/>
        </a:spcBef>
        <a:spcAft>
          <a:spcPct val="0"/>
        </a:spcAft>
        <a:buSzPct val="100000"/>
        <a:buChar char="•"/>
        <a:defRPr sz="2370">
          <a:solidFill>
            <a:schemeClr val="tx1"/>
          </a:solidFill>
          <a:latin typeface="+mn-lt"/>
        </a:defRPr>
      </a:lvl8pPr>
      <a:lvl9pPr marL="4605924" indent="-270937" algn="l" defTabSz="903122" rtl="0" eaLnBrk="0" fontAlgn="base" hangingPunct="0">
        <a:spcBef>
          <a:spcPct val="20000"/>
        </a:spcBef>
        <a:spcAft>
          <a:spcPct val="0"/>
        </a:spcAft>
        <a:buSzPct val="100000"/>
        <a:buChar char="•"/>
        <a:defRPr sz="2370">
          <a:solidFill>
            <a:schemeClr val="tx1"/>
          </a:solidFill>
          <a:latin typeface="+mn-lt"/>
        </a:defRPr>
      </a:lvl9pPr>
    </p:bodyStyle>
    <p:otherStyle>
      <a:defPPr>
        <a:defRPr lang="hu-HU"/>
      </a:defPPr>
      <a:lvl1pPr marL="0" algn="l" defTabSz="1083747" rtl="0" eaLnBrk="1" latinLnBrk="0" hangingPunct="1">
        <a:defRPr sz="2133" kern="1200">
          <a:solidFill>
            <a:schemeClr val="tx1"/>
          </a:solidFill>
          <a:latin typeface="+mn-lt"/>
          <a:ea typeface="+mn-ea"/>
          <a:cs typeface="+mn-cs"/>
        </a:defRPr>
      </a:lvl1pPr>
      <a:lvl2pPr marL="541873" algn="l" defTabSz="1083747" rtl="0" eaLnBrk="1" latinLnBrk="0" hangingPunct="1">
        <a:defRPr sz="2133" kern="1200">
          <a:solidFill>
            <a:schemeClr val="tx1"/>
          </a:solidFill>
          <a:latin typeface="+mn-lt"/>
          <a:ea typeface="+mn-ea"/>
          <a:cs typeface="+mn-cs"/>
        </a:defRPr>
      </a:lvl2pPr>
      <a:lvl3pPr marL="1083747" algn="l" defTabSz="1083747" rtl="0" eaLnBrk="1" latinLnBrk="0" hangingPunct="1">
        <a:defRPr sz="2133" kern="1200">
          <a:solidFill>
            <a:schemeClr val="tx1"/>
          </a:solidFill>
          <a:latin typeface="+mn-lt"/>
          <a:ea typeface="+mn-ea"/>
          <a:cs typeface="+mn-cs"/>
        </a:defRPr>
      </a:lvl3pPr>
      <a:lvl4pPr marL="1625620" algn="l" defTabSz="1083747" rtl="0" eaLnBrk="1" latinLnBrk="0" hangingPunct="1">
        <a:defRPr sz="2133" kern="1200">
          <a:solidFill>
            <a:schemeClr val="tx1"/>
          </a:solidFill>
          <a:latin typeface="+mn-lt"/>
          <a:ea typeface="+mn-ea"/>
          <a:cs typeface="+mn-cs"/>
        </a:defRPr>
      </a:lvl4pPr>
      <a:lvl5pPr marL="2167494" algn="l" defTabSz="1083747" rtl="0" eaLnBrk="1" latinLnBrk="0" hangingPunct="1">
        <a:defRPr sz="2133" kern="1200">
          <a:solidFill>
            <a:schemeClr val="tx1"/>
          </a:solidFill>
          <a:latin typeface="+mn-lt"/>
          <a:ea typeface="+mn-ea"/>
          <a:cs typeface="+mn-cs"/>
        </a:defRPr>
      </a:lvl5pPr>
      <a:lvl6pPr marL="2709367" algn="l" defTabSz="1083747" rtl="0" eaLnBrk="1" latinLnBrk="0" hangingPunct="1">
        <a:defRPr sz="2133" kern="1200">
          <a:solidFill>
            <a:schemeClr val="tx1"/>
          </a:solidFill>
          <a:latin typeface="+mn-lt"/>
          <a:ea typeface="+mn-ea"/>
          <a:cs typeface="+mn-cs"/>
        </a:defRPr>
      </a:lvl6pPr>
      <a:lvl7pPr marL="3251241" algn="l" defTabSz="1083747" rtl="0" eaLnBrk="1" latinLnBrk="0" hangingPunct="1">
        <a:defRPr sz="2133" kern="1200">
          <a:solidFill>
            <a:schemeClr val="tx1"/>
          </a:solidFill>
          <a:latin typeface="+mn-lt"/>
          <a:ea typeface="+mn-ea"/>
          <a:cs typeface="+mn-cs"/>
        </a:defRPr>
      </a:lvl7pPr>
      <a:lvl8pPr marL="3793114" algn="l" defTabSz="1083747" rtl="0" eaLnBrk="1" latinLnBrk="0" hangingPunct="1">
        <a:defRPr sz="2133" kern="1200">
          <a:solidFill>
            <a:schemeClr val="tx1"/>
          </a:solidFill>
          <a:latin typeface="+mn-lt"/>
          <a:ea typeface="+mn-ea"/>
          <a:cs typeface="+mn-cs"/>
        </a:defRPr>
      </a:lvl8pPr>
      <a:lvl9pPr marL="4334988" algn="l" defTabSz="1083747" rtl="0" eaLnBrk="1" latinLnBrk="0" hangingPunct="1">
        <a:defRPr sz="2133"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70117782-FE93-FD42-9258-A96241B48E90}"/>
              </a:ext>
            </a:extLst>
          </p:cNvPr>
          <p:cNvSpPr>
            <a:spLocks noGrp="1" noChangeArrowheads="1"/>
          </p:cNvSpPr>
          <p:nvPr>
            <p:ph type="dt" sz="half" idx="2"/>
          </p:nvPr>
        </p:nvSpPr>
        <p:spPr bwMode="auto">
          <a:xfrm>
            <a:off x="914401" y="6248400"/>
            <a:ext cx="2540000" cy="457200"/>
          </a:xfrm>
          <a:prstGeom prst="rect">
            <a:avLst/>
          </a:prstGeom>
          <a:noFill/>
          <a:ln w="9525">
            <a:noFill/>
            <a:miter lim="800000"/>
            <a:headEnd/>
            <a:tailEnd/>
          </a:ln>
          <a:effectLst/>
        </p:spPr>
        <p:txBody>
          <a:bodyPr vert="horz" wrap="none" lIns="92075" tIns="46038" rIns="92075" bIns="46038" numCol="1" anchor="ctr" anchorCtr="0" compatLnSpc="1">
            <a:prstTxWarp prst="textNoShape">
              <a:avLst/>
            </a:prstTxWarp>
          </a:bodyPr>
          <a:lstStyle>
            <a:lvl1pPr>
              <a:defRPr sz="1659">
                <a:solidFill>
                  <a:srgbClr val="000000"/>
                </a:solidFill>
                <a:latin typeface="Times New Roman" panose="02020603050405020304" pitchFamily="18" charset="0"/>
              </a:defRPr>
            </a:lvl1pPr>
          </a:lstStyle>
          <a:p>
            <a:pPr>
              <a:defRPr/>
            </a:pPr>
            <a:endParaRPr lang="hu-HU"/>
          </a:p>
        </p:txBody>
      </p:sp>
      <p:sp>
        <p:nvSpPr>
          <p:cNvPr id="1027" name="Rectangle 3">
            <a:extLst>
              <a:ext uri="{FF2B5EF4-FFF2-40B4-BE49-F238E27FC236}">
                <a16:creationId xmlns:a16="http://schemas.microsoft.com/office/drawing/2014/main" id="{8FB897CC-ECB7-DC41-90B4-E213CBABE7F9}"/>
              </a:ext>
            </a:extLst>
          </p:cNvPr>
          <p:cNvSpPr>
            <a:spLocks noGrp="1" noChangeArrowheads="1"/>
          </p:cNvSpPr>
          <p:nvPr>
            <p:ph type="ftr" sz="quarter" idx="3"/>
          </p:nvPr>
        </p:nvSpPr>
        <p:spPr bwMode="auto">
          <a:xfrm>
            <a:off x="4165600" y="6248400"/>
            <a:ext cx="3860800" cy="457200"/>
          </a:xfrm>
          <a:prstGeom prst="rect">
            <a:avLst/>
          </a:prstGeom>
          <a:noFill/>
          <a:ln w="9525">
            <a:noFill/>
            <a:miter lim="800000"/>
            <a:headEnd/>
            <a:tailEnd/>
          </a:ln>
          <a:effectLst/>
        </p:spPr>
        <p:txBody>
          <a:bodyPr vert="horz" wrap="none" lIns="92075" tIns="46038" rIns="92075" bIns="46038" numCol="1" anchor="ctr" anchorCtr="0" compatLnSpc="1">
            <a:prstTxWarp prst="textNoShape">
              <a:avLst/>
            </a:prstTxWarp>
          </a:bodyPr>
          <a:lstStyle>
            <a:lvl1pPr algn="ctr">
              <a:defRPr sz="1659">
                <a:solidFill>
                  <a:srgbClr val="000000"/>
                </a:solidFill>
                <a:latin typeface="Times New Roman" panose="02020603050405020304" pitchFamily="18" charset="0"/>
              </a:defRPr>
            </a:lvl1pPr>
          </a:lstStyle>
          <a:p>
            <a:pPr>
              <a:defRPr/>
            </a:pPr>
            <a:endParaRPr lang="hu-HU"/>
          </a:p>
        </p:txBody>
      </p:sp>
      <p:sp>
        <p:nvSpPr>
          <p:cNvPr id="1028" name="Rectangle 4">
            <a:extLst>
              <a:ext uri="{FF2B5EF4-FFF2-40B4-BE49-F238E27FC236}">
                <a16:creationId xmlns:a16="http://schemas.microsoft.com/office/drawing/2014/main" id="{30B18FA7-D7E1-384E-9CCC-2A6981315E40}"/>
              </a:ext>
            </a:extLst>
          </p:cNvPr>
          <p:cNvSpPr>
            <a:spLocks noGrp="1" noChangeArrowheads="1"/>
          </p:cNvSpPr>
          <p:nvPr>
            <p:ph type="sldNum" sz="quarter" idx="4"/>
          </p:nvPr>
        </p:nvSpPr>
        <p:spPr bwMode="auto">
          <a:xfrm>
            <a:off x="8737601" y="6248400"/>
            <a:ext cx="2540000" cy="457200"/>
          </a:xfrm>
          <a:prstGeom prst="rect">
            <a:avLst/>
          </a:prstGeom>
          <a:noFill/>
          <a:ln w="9525">
            <a:noFill/>
            <a:miter lim="800000"/>
            <a:headEnd/>
            <a:tailEnd/>
          </a:ln>
          <a:effectLst/>
        </p:spPr>
        <p:txBody>
          <a:bodyPr vert="horz" wrap="none" lIns="92075" tIns="46038" rIns="92075" bIns="46038" numCol="1" anchor="ctr" anchorCtr="0" compatLnSpc="1">
            <a:prstTxWarp prst="textNoShape">
              <a:avLst/>
            </a:prstTxWarp>
          </a:bodyPr>
          <a:lstStyle>
            <a:lvl1pPr algn="r">
              <a:defRPr sz="1659">
                <a:solidFill>
                  <a:srgbClr val="000000"/>
                </a:solidFill>
                <a:latin typeface="Times New Roman" panose="02020603050405020304" pitchFamily="18" charset="0"/>
              </a:defRPr>
            </a:lvl1pPr>
          </a:lstStyle>
          <a:p>
            <a:pPr>
              <a:defRPr/>
            </a:pPr>
            <a:fld id="{84E64E17-FD07-744A-A262-78F25F3535CA}" type="slidenum">
              <a:rPr lang="hu-HU"/>
              <a:pPr>
                <a:defRPr/>
              </a:pPr>
              <a:t>‹#›</a:t>
            </a:fld>
            <a:endParaRPr lang="hu-HU"/>
          </a:p>
        </p:txBody>
      </p:sp>
      <p:sp>
        <p:nvSpPr>
          <p:cNvPr id="65541" name="Rectangle 5">
            <a:extLst>
              <a:ext uri="{FF2B5EF4-FFF2-40B4-BE49-F238E27FC236}">
                <a16:creationId xmlns:a16="http://schemas.microsoft.com/office/drawing/2014/main" id="{814052B9-7CA4-CA45-AA2B-5E958A1C5B80}"/>
              </a:ext>
            </a:extLst>
          </p:cNvPr>
          <p:cNvSpPr>
            <a:spLocks noGrp="1" noChangeArrowheads="1"/>
          </p:cNvSpPr>
          <p:nvPr>
            <p:ph type="title"/>
          </p:nvPr>
        </p:nvSpPr>
        <p:spPr bwMode="auto">
          <a:xfrm>
            <a:off x="914400" y="609600"/>
            <a:ext cx="103632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2075" tIns="46038" rIns="92075" bIns="46038" numCol="1" anchor="ctr" anchorCtr="0" compatLnSpc="1">
            <a:prstTxWarp prst="textNoShape">
              <a:avLst/>
            </a:prstTxWarp>
          </a:bodyPr>
          <a:lstStyle/>
          <a:p>
            <a:pPr lvl="0"/>
            <a:r>
              <a:rPr lang="hu-HU" altLang="hu-HU"/>
              <a:t>Click to edit Master title style</a:t>
            </a:r>
          </a:p>
        </p:txBody>
      </p:sp>
      <p:sp>
        <p:nvSpPr>
          <p:cNvPr id="65542" name="Rectangle 6">
            <a:extLst>
              <a:ext uri="{FF2B5EF4-FFF2-40B4-BE49-F238E27FC236}">
                <a16:creationId xmlns:a16="http://schemas.microsoft.com/office/drawing/2014/main" id="{777AF5F7-62F8-7C48-9B45-2C39297CE47E}"/>
              </a:ext>
            </a:extLst>
          </p:cNvPr>
          <p:cNvSpPr>
            <a:spLocks noGrp="1" noChangeArrowheads="1"/>
          </p:cNvSpPr>
          <p:nvPr>
            <p:ph type="body" idx="1"/>
          </p:nvPr>
        </p:nvSpPr>
        <p:spPr bwMode="auto">
          <a:xfrm>
            <a:off x="914400" y="1981200"/>
            <a:ext cx="10363200"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2075" tIns="46038" rIns="92075" bIns="46038" numCol="1" anchor="t" anchorCtr="0" compatLnSpc="1">
            <a:prstTxWarp prst="textNoShape">
              <a:avLst/>
            </a:prstTxWarp>
          </a:bodyPr>
          <a:lstStyle/>
          <a:p>
            <a:pPr lvl="0"/>
            <a:r>
              <a:rPr lang="hu-HU" altLang="hu-HU"/>
              <a:t>Click to edit Master text styles</a:t>
            </a:r>
          </a:p>
          <a:p>
            <a:pPr lvl="1"/>
            <a:r>
              <a:rPr lang="hu-HU" altLang="hu-HU"/>
              <a:t>Second level</a:t>
            </a:r>
          </a:p>
          <a:p>
            <a:pPr lvl="2"/>
            <a:r>
              <a:rPr lang="hu-HU" altLang="hu-HU"/>
              <a:t>Third level</a:t>
            </a:r>
          </a:p>
          <a:p>
            <a:pPr lvl="3"/>
            <a:r>
              <a:rPr lang="hu-HU" altLang="hu-HU"/>
              <a:t>Fourth level</a:t>
            </a:r>
          </a:p>
          <a:p>
            <a:pPr lvl="4"/>
            <a:r>
              <a:rPr lang="hu-HU" altLang="hu-HU"/>
              <a:t>Fifth level</a:t>
            </a:r>
          </a:p>
        </p:txBody>
      </p:sp>
    </p:spTree>
    <p:extLst>
      <p:ext uri="{BB962C8B-B14F-4D97-AF65-F5344CB8AC3E}">
        <p14:creationId xmlns:p14="http://schemas.microsoft.com/office/powerpoint/2010/main" val="4128504506"/>
      </p:ext>
    </p:extLst>
  </p:cSld>
  <p:clrMap bg1="lt1" tx1="dk1" bg2="lt2" tx2="dk2" accent1="accent1" accent2="accent2" accent3="accent3" accent4="accent4" accent5="accent5" accent6="accent6" hlink="hlink" folHlink="folHlink"/>
  <p:sldLayoutIdLst>
    <p:sldLayoutId id="2147497866" r:id="rId1"/>
    <p:sldLayoutId id="2147497867" r:id="rId2"/>
    <p:sldLayoutId id="2147497868" r:id="rId3"/>
    <p:sldLayoutId id="2147497869" r:id="rId4"/>
    <p:sldLayoutId id="2147497870" r:id="rId5"/>
    <p:sldLayoutId id="2147497871" r:id="rId6"/>
    <p:sldLayoutId id="2147497872" r:id="rId7"/>
    <p:sldLayoutId id="2147497873" r:id="rId8"/>
    <p:sldLayoutId id="2147497874" r:id="rId9"/>
    <p:sldLayoutId id="2147497875" r:id="rId10"/>
    <p:sldLayoutId id="2147497876" r:id="rId11"/>
  </p:sldLayoutIdLst>
  <p:txStyles>
    <p:titleStyle>
      <a:lvl1pPr algn="ctr" defTabSz="903122" rtl="0" eaLnBrk="0" fontAlgn="base" hangingPunct="0">
        <a:spcBef>
          <a:spcPct val="0"/>
        </a:spcBef>
        <a:spcAft>
          <a:spcPct val="0"/>
        </a:spcAft>
        <a:defRPr sz="5215">
          <a:solidFill>
            <a:schemeClr val="tx2"/>
          </a:solidFill>
          <a:latin typeface="+mj-lt"/>
          <a:ea typeface="+mj-ea"/>
          <a:cs typeface="+mj-cs"/>
        </a:defRPr>
      </a:lvl1pPr>
      <a:lvl2pPr algn="ctr" defTabSz="903122" rtl="0" eaLnBrk="0" fontAlgn="base" hangingPunct="0">
        <a:spcBef>
          <a:spcPct val="0"/>
        </a:spcBef>
        <a:spcAft>
          <a:spcPct val="0"/>
        </a:spcAft>
        <a:defRPr sz="5215">
          <a:solidFill>
            <a:schemeClr val="tx2"/>
          </a:solidFill>
          <a:latin typeface="Times New Roman" pitchFamily="18" charset="0"/>
        </a:defRPr>
      </a:lvl2pPr>
      <a:lvl3pPr algn="ctr" defTabSz="903122" rtl="0" eaLnBrk="0" fontAlgn="base" hangingPunct="0">
        <a:spcBef>
          <a:spcPct val="0"/>
        </a:spcBef>
        <a:spcAft>
          <a:spcPct val="0"/>
        </a:spcAft>
        <a:defRPr sz="5215">
          <a:solidFill>
            <a:schemeClr val="tx2"/>
          </a:solidFill>
          <a:latin typeface="Times New Roman" pitchFamily="18" charset="0"/>
        </a:defRPr>
      </a:lvl3pPr>
      <a:lvl4pPr algn="ctr" defTabSz="903122" rtl="0" eaLnBrk="0" fontAlgn="base" hangingPunct="0">
        <a:spcBef>
          <a:spcPct val="0"/>
        </a:spcBef>
        <a:spcAft>
          <a:spcPct val="0"/>
        </a:spcAft>
        <a:defRPr sz="5215">
          <a:solidFill>
            <a:schemeClr val="tx2"/>
          </a:solidFill>
          <a:latin typeface="Times New Roman" pitchFamily="18" charset="0"/>
        </a:defRPr>
      </a:lvl4pPr>
      <a:lvl5pPr algn="ctr" defTabSz="903122" rtl="0" eaLnBrk="0" fontAlgn="base" hangingPunct="0">
        <a:spcBef>
          <a:spcPct val="0"/>
        </a:spcBef>
        <a:spcAft>
          <a:spcPct val="0"/>
        </a:spcAft>
        <a:defRPr sz="5215">
          <a:solidFill>
            <a:schemeClr val="tx2"/>
          </a:solidFill>
          <a:latin typeface="Times New Roman" pitchFamily="18" charset="0"/>
        </a:defRPr>
      </a:lvl5pPr>
      <a:lvl6pPr marL="541873" algn="ctr" defTabSz="903122" rtl="0" eaLnBrk="0" fontAlgn="base" hangingPunct="0">
        <a:spcBef>
          <a:spcPct val="0"/>
        </a:spcBef>
        <a:spcAft>
          <a:spcPct val="0"/>
        </a:spcAft>
        <a:defRPr sz="5215">
          <a:solidFill>
            <a:schemeClr val="tx2"/>
          </a:solidFill>
          <a:latin typeface="Times New Roman" pitchFamily="18" charset="0"/>
        </a:defRPr>
      </a:lvl6pPr>
      <a:lvl7pPr marL="1083747" algn="ctr" defTabSz="903122" rtl="0" eaLnBrk="0" fontAlgn="base" hangingPunct="0">
        <a:spcBef>
          <a:spcPct val="0"/>
        </a:spcBef>
        <a:spcAft>
          <a:spcPct val="0"/>
        </a:spcAft>
        <a:defRPr sz="5215">
          <a:solidFill>
            <a:schemeClr val="tx2"/>
          </a:solidFill>
          <a:latin typeface="Times New Roman" pitchFamily="18" charset="0"/>
        </a:defRPr>
      </a:lvl7pPr>
      <a:lvl8pPr marL="1625620" algn="ctr" defTabSz="903122" rtl="0" eaLnBrk="0" fontAlgn="base" hangingPunct="0">
        <a:spcBef>
          <a:spcPct val="0"/>
        </a:spcBef>
        <a:spcAft>
          <a:spcPct val="0"/>
        </a:spcAft>
        <a:defRPr sz="5215">
          <a:solidFill>
            <a:schemeClr val="tx2"/>
          </a:solidFill>
          <a:latin typeface="Times New Roman" pitchFamily="18" charset="0"/>
        </a:defRPr>
      </a:lvl8pPr>
      <a:lvl9pPr marL="2167494" algn="ctr" defTabSz="903122" rtl="0" eaLnBrk="0" fontAlgn="base" hangingPunct="0">
        <a:spcBef>
          <a:spcPct val="0"/>
        </a:spcBef>
        <a:spcAft>
          <a:spcPct val="0"/>
        </a:spcAft>
        <a:defRPr sz="5215">
          <a:solidFill>
            <a:schemeClr val="tx2"/>
          </a:solidFill>
          <a:latin typeface="Times New Roman" pitchFamily="18" charset="0"/>
        </a:defRPr>
      </a:lvl9pPr>
    </p:titleStyle>
    <p:bodyStyle>
      <a:lvl1pPr marL="406405" indent="-406405" algn="l" defTabSz="903122" rtl="0" eaLnBrk="0" fontAlgn="base" hangingPunct="0">
        <a:spcBef>
          <a:spcPct val="20000"/>
        </a:spcBef>
        <a:spcAft>
          <a:spcPct val="0"/>
        </a:spcAft>
        <a:buSzPct val="100000"/>
        <a:buChar char="•"/>
        <a:defRPr sz="3793">
          <a:solidFill>
            <a:schemeClr val="tx1"/>
          </a:solidFill>
          <a:latin typeface="+mn-lt"/>
          <a:ea typeface="+mn-ea"/>
          <a:cs typeface="+mn-cs"/>
        </a:defRPr>
      </a:lvl1pPr>
      <a:lvl2pPr marL="880544" indent="-338671" algn="l" defTabSz="903122" rtl="0" eaLnBrk="0" fontAlgn="base" hangingPunct="0">
        <a:spcBef>
          <a:spcPct val="20000"/>
        </a:spcBef>
        <a:spcAft>
          <a:spcPct val="0"/>
        </a:spcAft>
        <a:buSzPct val="100000"/>
        <a:buChar char="–"/>
        <a:defRPr sz="3319">
          <a:solidFill>
            <a:schemeClr val="tx1"/>
          </a:solidFill>
          <a:latin typeface="+mn-lt"/>
        </a:defRPr>
      </a:lvl2pPr>
      <a:lvl3pPr marL="1354684" indent="-270937" algn="l" defTabSz="903122" rtl="0" eaLnBrk="0" fontAlgn="base" hangingPunct="0">
        <a:spcBef>
          <a:spcPct val="20000"/>
        </a:spcBef>
        <a:spcAft>
          <a:spcPct val="0"/>
        </a:spcAft>
        <a:buSzPct val="100000"/>
        <a:buChar char="•"/>
        <a:defRPr sz="2844">
          <a:solidFill>
            <a:schemeClr val="tx1"/>
          </a:solidFill>
          <a:latin typeface="+mn-lt"/>
        </a:defRPr>
      </a:lvl3pPr>
      <a:lvl4pPr marL="1896557" indent="-270937" algn="l" defTabSz="903122" rtl="0" eaLnBrk="0" fontAlgn="base" hangingPunct="0">
        <a:spcBef>
          <a:spcPct val="20000"/>
        </a:spcBef>
        <a:spcAft>
          <a:spcPct val="0"/>
        </a:spcAft>
        <a:buSzPct val="100000"/>
        <a:buChar char="–"/>
        <a:defRPr sz="2370">
          <a:solidFill>
            <a:schemeClr val="tx1"/>
          </a:solidFill>
          <a:latin typeface="+mn-lt"/>
        </a:defRPr>
      </a:lvl4pPr>
      <a:lvl5pPr marL="2438430" indent="-270937" algn="l" defTabSz="903122" rtl="0" eaLnBrk="0" fontAlgn="base" hangingPunct="0">
        <a:spcBef>
          <a:spcPct val="20000"/>
        </a:spcBef>
        <a:spcAft>
          <a:spcPct val="0"/>
        </a:spcAft>
        <a:buSzPct val="100000"/>
        <a:buChar char="•"/>
        <a:defRPr sz="2370">
          <a:solidFill>
            <a:schemeClr val="tx1"/>
          </a:solidFill>
          <a:latin typeface="+mn-lt"/>
        </a:defRPr>
      </a:lvl5pPr>
      <a:lvl6pPr marL="2980304" indent="-270937" algn="l" defTabSz="903122" rtl="0" eaLnBrk="0" fontAlgn="base" hangingPunct="0">
        <a:spcBef>
          <a:spcPct val="20000"/>
        </a:spcBef>
        <a:spcAft>
          <a:spcPct val="0"/>
        </a:spcAft>
        <a:buSzPct val="100000"/>
        <a:buChar char="•"/>
        <a:defRPr sz="2370">
          <a:solidFill>
            <a:schemeClr val="tx1"/>
          </a:solidFill>
          <a:latin typeface="+mn-lt"/>
        </a:defRPr>
      </a:lvl6pPr>
      <a:lvl7pPr marL="3522177" indent="-270937" algn="l" defTabSz="903122" rtl="0" eaLnBrk="0" fontAlgn="base" hangingPunct="0">
        <a:spcBef>
          <a:spcPct val="20000"/>
        </a:spcBef>
        <a:spcAft>
          <a:spcPct val="0"/>
        </a:spcAft>
        <a:buSzPct val="100000"/>
        <a:buChar char="•"/>
        <a:defRPr sz="2370">
          <a:solidFill>
            <a:schemeClr val="tx1"/>
          </a:solidFill>
          <a:latin typeface="+mn-lt"/>
        </a:defRPr>
      </a:lvl7pPr>
      <a:lvl8pPr marL="4064051" indent="-270937" algn="l" defTabSz="903122" rtl="0" eaLnBrk="0" fontAlgn="base" hangingPunct="0">
        <a:spcBef>
          <a:spcPct val="20000"/>
        </a:spcBef>
        <a:spcAft>
          <a:spcPct val="0"/>
        </a:spcAft>
        <a:buSzPct val="100000"/>
        <a:buChar char="•"/>
        <a:defRPr sz="2370">
          <a:solidFill>
            <a:schemeClr val="tx1"/>
          </a:solidFill>
          <a:latin typeface="+mn-lt"/>
        </a:defRPr>
      </a:lvl8pPr>
      <a:lvl9pPr marL="4605924" indent="-270937" algn="l" defTabSz="903122" rtl="0" eaLnBrk="0" fontAlgn="base" hangingPunct="0">
        <a:spcBef>
          <a:spcPct val="20000"/>
        </a:spcBef>
        <a:spcAft>
          <a:spcPct val="0"/>
        </a:spcAft>
        <a:buSzPct val="100000"/>
        <a:buChar char="•"/>
        <a:defRPr sz="2370">
          <a:solidFill>
            <a:schemeClr val="tx1"/>
          </a:solidFill>
          <a:latin typeface="+mn-lt"/>
        </a:defRPr>
      </a:lvl9pPr>
    </p:bodyStyle>
    <p:otherStyle>
      <a:defPPr>
        <a:defRPr lang="hu-HU"/>
      </a:defPPr>
      <a:lvl1pPr marL="0" algn="l" defTabSz="1083747" rtl="0" eaLnBrk="1" latinLnBrk="0" hangingPunct="1">
        <a:defRPr sz="2133" kern="1200">
          <a:solidFill>
            <a:schemeClr val="tx1"/>
          </a:solidFill>
          <a:latin typeface="+mn-lt"/>
          <a:ea typeface="+mn-ea"/>
          <a:cs typeface="+mn-cs"/>
        </a:defRPr>
      </a:lvl1pPr>
      <a:lvl2pPr marL="541873" algn="l" defTabSz="1083747" rtl="0" eaLnBrk="1" latinLnBrk="0" hangingPunct="1">
        <a:defRPr sz="2133" kern="1200">
          <a:solidFill>
            <a:schemeClr val="tx1"/>
          </a:solidFill>
          <a:latin typeface="+mn-lt"/>
          <a:ea typeface="+mn-ea"/>
          <a:cs typeface="+mn-cs"/>
        </a:defRPr>
      </a:lvl2pPr>
      <a:lvl3pPr marL="1083747" algn="l" defTabSz="1083747" rtl="0" eaLnBrk="1" latinLnBrk="0" hangingPunct="1">
        <a:defRPr sz="2133" kern="1200">
          <a:solidFill>
            <a:schemeClr val="tx1"/>
          </a:solidFill>
          <a:latin typeface="+mn-lt"/>
          <a:ea typeface="+mn-ea"/>
          <a:cs typeface="+mn-cs"/>
        </a:defRPr>
      </a:lvl3pPr>
      <a:lvl4pPr marL="1625620" algn="l" defTabSz="1083747" rtl="0" eaLnBrk="1" latinLnBrk="0" hangingPunct="1">
        <a:defRPr sz="2133" kern="1200">
          <a:solidFill>
            <a:schemeClr val="tx1"/>
          </a:solidFill>
          <a:latin typeface="+mn-lt"/>
          <a:ea typeface="+mn-ea"/>
          <a:cs typeface="+mn-cs"/>
        </a:defRPr>
      </a:lvl4pPr>
      <a:lvl5pPr marL="2167494" algn="l" defTabSz="1083747" rtl="0" eaLnBrk="1" latinLnBrk="0" hangingPunct="1">
        <a:defRPr sz="2133" kern="1200">
          <a:solidFill>
            <a:schemeClr val="tx1"/>
          </a:solidFill>
          <a:latin typeface="+mn-lt"/>
          <a:ea typeface="+mn-ea"/>
          <a:cs typeface="+mn-cs"/>
        </a:defRPr>
      </a:lvl5pPr>
      <a:lvl6pPr marL="2709367" algn="l" defTabSz="1083747" rtl="0" eaLnBrk="1" latinLnBrk="0" hangingPunct="1">
        <a:defRPr sz="2133" kern="1200">
          <a:solidFill>
            <a:schemeClr val="tx1"/>
          </a:solidFill>
          <a:latin typeface="+mn-lt"/>
          <a:ea typeface="+mn-ea"/>
          <a:cs typeface="+mn-cs"/>
        </a:defRPr>
      </a:lvl6pPr>
      <a:lvl7pPr marL="3251241" algn="l" defTabSz="1083747" rtl="0" eaLnBrk="1" latinLnBrk="0" hangingPunct="1">
        <a:defRPr sz="2133" kern="1200">
          <a:solidFill>
            <a:schemeClr val="tx1"/>
          </a:solidFill>
          <a:latin typeface="+mn-lt"/>
          <a:ea typeface="+mn-ea"/>
          <a:cs typeface="+mn-cs"/>
        </a:defRPr>
      </a:lvl7pPr>
      <a:lvl8pPr marL="3793114" algn="l" defTabSz="1083747" rtl="0" eaLnBrk="1" latinLnBrk="0" hangingPunct="1">
        <a:defRPr sz="2133" kern="1200">
          <a:solidFill>
            <a:schemeClr val="tx1"/>
          </a:solidFill>
          <a:latin typeface="+mn-lt"/>
          <a:ea typeface="+mn-ea"/>
          <a:cs typeface="+mn-cs"/>
        </a:defRPr>
      </a:lvl8pPr>
      <a:lvl9pPr marL="4334988" algn="l" defTabSz="1083747" rtl="0" eaLnBrk="1" latinLnBrk="0" hangingPunct="1">
        <a:defRPr sz="2133"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5.png"/><Relationship Id="rId3" Type="http://schemas.openxmlformats.org/officeDocument/2006/relationships/image" Target="../media/image1.png"/><Relationship Id="rId7"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12.xml"/><Relationship Id="rId6" Type="http://schemas.microsoft.com/office/2007/relationships/hdphoto" Target="../media/hdphoto1.wdp"/><Relationship Id="rId5" Type="http://schemas.openxmlformats.org/officeDocument/2006/relationships/image" Target="../media/image3.png"/><Relationship Id="rId10" Type="http://schemas.openxmlformats.org/officeDocument/2006/relationships/image" Target="../media/image7.png"/><Relationship Id="rId4" Type="http://schemas.openxmlformats.org/officeDocument/2006/relationships/image" Target="../media/image2.png"/><Relationship Id="rId9" Type="http://schemas.openxmlformats.org/officeDocument/2006/relationships/image" Target="../media/image6.png"/></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10.xml"/><Relationship Id="rId7" Type="http://schemas.openxmlformats.org/officeDocument/2006/relationships/image" Target="../media/image11.png"/><Relationship Id="rId2" Type="http://schemas.openxmlformats.org/officeDocument/2006/relationships/slideLayout" Target="../slideLayouts/slideLayout25.xml"/><Relationship Id="rId1" Type="http://schemas.openxmlformats.org/officeDocument/2006/relationships/tags" Target="../tags/tag7.xml"/><Relationship Id="rId6" Type="http://schemas.openxmlformats.org/officeDocument/2006/relationships/image" Target="../media/image10.png"/><Relationship Id="rId5" Type="http://schemas.openxmlformats.org/officeDocument/2006/relationships/image" Target="../media/image9.png"/><Relationship Id="rId4" Type="http://schemas.openxmlformats.org/officeDocument/2006/relationships/image" Target="../media/image8.png"/></Relationships>
</file>

<file path=ppt/slides/_rels/slide11.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11.xml"/><Relationship Id="rId1" Type="http://schemas.openxmlformats.org/officeDocument/2006/relationships/slideLayout" Target="../slideLayouts/slideLayout29.xml"/><Relationship Id="rId6" Type="http://schemas.openxmlformats.org/officeDocument/2006/relationships/image" Target="../media/image11.png"/><Relationship Id="rId5" Type="http://schemas.openxmlformats.org/officeDocument/2006/relationships/image" Target="../media/image9.png"/><Relationship Id="rId4" Type="http://schemas.openxmlformats.org/officeDocument/2006/relationships/image" Target="../media/image13.png"/></Relationships>
</file>

<file path=ppt/slides/_rels/slide12.xml.rels><?xml version="1.0" encoding="UTF-8" standalone="yes"?>
<Relationships xmlns="http://schemas.openxmlformats.org/package/2006/relationships"><Relationship Id="rId3" Type="http://schemas.openxmlformats.org/officeDocument/2006/relationships/notesSlide" Target="../notesSlides/notesSlide12.xml"/><Relationship Id="rId7" Type="http://schemas.openxmlformats.org/officeDocument/2006/relationships/image" Target="../media/image11.png"/><Relationship Id="rId2" Type="http://schemas.openxmlformats.org/officeDocument/2006/relationships/slideLayout" Target="../slideLayouts/slideLayout25.xml"/><Relationship Id="rId1" Type="http://schemas.openxmlformats.org/officeDocument/2006/relationships/tags" Target="../tags/tag8.xml"/><Relationship Id="rId6" Type="http://schemas.openxmlformats.org/officeDocument/2006/relationships/image" Target="../media/image10.png"/><Relationship Id="rId5" Type="http://schemas.openxmlformats.org/officeDocument/2006/relationships/image" Target="../media/image9.png"/><Relationship Id="rId4" Type="http://schemas.openxmlformats.org/officeDocument/2006/relationships/image" Target="../media/image8.png"/></Relationships>
</file>

<file path=ppt/slides/_rels/slide13.xml.rels><?xml version="1.0" encoding="UTF-8" standalone="yes"?>
<Relationships xmlns="http://schemas.openxmlformats.org/package/2006/relationships"><Relationship Id="rId3" Type="http://schemas.openxmlformats.org/officeDocument/2006/relationships/notesSlide" Target="../notesSlides/notesSlide13.xml"/><Relationship Id="rId7" Type="http://schemas.openxmlformats.org/officeDocument/2006/relationships/image" Target="../media/image11.png"/><Relationship Id="rId2" Type="http://schemas.openxmlformats.org/officeDocument/2006/relationships/slideLayout" Target="../slideLayouts/slideLayout25.xml"/><Relationship Id="rId1" Type="http://schemas.openxmlformats.org/officeDocument/2006/relationships/tags" Target="../tags/tag9.xml"/><Relationship Id="rId6" Type="http://schemas.openxmlformats.org/officeDocument/2006/relationships/image" Target="../media/image10.png"/><Relationship Id="rId5" Type="http://schemas.openxmlformats.org/officeDocument/2006/relationships/image" Target="../media/image9.png"/><Relationship Id="rId4" Type="http://schemas.openxmlformats.org/officeDocument/2006/relationships/image" Target="../media/image8.png"/></Relationships>
</file>

<file path=ppt/slides/_rels/slide14.xml.rels><?xml version="1.0" encoding="UTF-8" standalone="yes"?>
<Relationships xmlns="http://schemas.openxmlformats.org/package/2006/relationships"><Relationship Id="rId3" Type="http://schemas.openxmlformats.org/officeDocument/2006/relationships/notesSlide" Target="../notesSlides/notesSlide14.xml"/><Relationship Id="rId7" Type="http://schemas.openxmlformats.org/officeDocument/2006/relationships/image" Target="../media/image11.png"/><Relationship Id="rId2" Type="http://schemas.openxmlformats.org/officeDocument/2006/relationships/slideLayout" Target="../slideLayouts/slideLayout25.xml"/><Relationship Id="rId1" Type="http://schemas.openxmlformats.org/officeDocument/2006/relationships/tags" Target="../tags/tag10.xml"/><Relationship Id="rId6" Type="http://schemas.openxmlformats.org/officeDocument/2006/relationships/image" Target="../media/image10.png"/><Relationship Id="rId5" Type="http://schemas.openxmlformats.org/officeDocument/2006/relationships/image" Target="../media/image9.png"/><Relationship Id="rId4" Type="http://schemas.openxmlformats.org/officeDocument/2006/relationships/image" Target="../media/image8.png"/></Relationships>
</file>

<file path=ppt/slides/_rels/slide15.xml.rels><?xml version="1.0" encoding="UTF-8" standalone="yes"?>
<Relationships xmlns="http://schemas.openxmlformats.org/package/2006/relationships"><Relationship Id="rId3" Type="http://schemas.openxmlformats.org/officeDocument/2006/relationships/notesSlide" Target="../notesSlides/notesSlide15.xml"/><Relationship Id="rId7" Type="http://schemas.openxmlformats.org/officeDocument/2006/relationships/image" Target="../media/image11.png"/><Relationship Id="rId2" Type="http://schemas.openxmlformats.org/officeDocument/2006/relationships/slideLayout" Target="../slideLayouts/slideLayout25.xml"/><Relationship Id="rId1" Type="http://schemas.openxmlformats.org/officeDocument/2006/relationships/tags" Target="../tags/tag11.xml"/><Relationship Id="rId6" Type="http://schemas.openxmlformats.org/officeDocument/2006/relationships/image" Target="../media/image10.png"/><Relationship Id="rId5" Type="http://schemas.openxmlformats.org/officeDocument/2006/relationships/image" Target="../media/image9.png"/><Relationship Id="rId4" Type="http://schemas.openxmlformats.org/officeDocument/2006/relationships/image" Target="../media/image8.png"/></Relationships>
</file>

<file path=ppt/slides/_rels/slide16.xml.rels><?xml version="1.0" encoding="UTF-8" standalone="yes"?>
<Relationships xmlns="http://schemas.openxmlformats.org/package/2006/relationships"><Relationship Id="rId3" Type="http://schemas.openxmlformats.org/officeDocument/2006/relationships/notesSlide" Target="../notesSlides/notesSlide16.xml"/><Relationship Id="rId7" Type="http://schemas.openxmlformats.org/officeDocument/2006/relationships/image" Target="../media/image11.png"/><Relationship Id="rId2" Type="http://schemas.openxmlformats.org/officeDocument/2006/relationships/slideLayout" Target="../slideLayouts/slideLayout25.xml"/><Relationship Id="rId1" Type="http://schemas.openxmlformats.org/officeDocument/2006/relationships/tags" Target="../tags/tag12.xml"/><Relationship Id="rId6" Type="http://schemas.openxmlformats.org/officeDocument/2006/relationships/image" Target="../media/image10.png"/><Relationship Id="rId5" Type="http://schemas.openxmlformats.org/officeDocument/2006/relationships/image" Target="../media/image9.png"/><Relationship Id="rId4" Type="http://schemas.openxmlformats.org/officeDocument/2006/relationships/image" Target="../media/image8.png"/></Relationships>
</file>

<file path=ppt/slides/_rels/slide17.xml.rels><?xml version="1.0" encoding="UTF-8" standalone="yes"?>
<Relationships xmlns="http://schemas.openxmlformats.org/package/2006/relationships"><Relationship Id="rId3" Type="http://schemas.openxmlformats.org/officeDocument/2006/relationships/notesSlide" Target="../notesSlides/notesSlide17.xml"/><Relationship Id="rId7" Type="http://schemas.openxmlformats.org/officeDocument/2006/relationships/image" Target="../media/image11.png"/><Relationship Id="rId2" Type="http://schemas.openxmlformats.org/officeDocument/2006/relationships/slideLayout" Target="../slideLayouts/slideLayout25.xml"/><Relationship Id="rId1" Type="http://schemas.openxmlformats.org/officeDocument/2006/relationships/tags" Target="../tags/tag13.xml"/><Relationship Id="rId6" Type="http://schemas.openxmlformats.org/officeDocument/2006/relationships/image" Target="../media/image9.png"/><Relationship Id="rId5" Type="http://schemas.openxmlformats.org/officeDocument/2006/relationships/image" Target="../media/image10.png"/><Relationship Id="rId4" Type="http://schemas.openxmlformats.org/officeDocument/2006/relationships/image" Target="../media/image8.png"/></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2.xml"/><Relationship Id="rId7" Type="http://schemas.openxmlformats.org/officeDocument/2006/relationships/image" Target="../media/image11.png"/><Relationship Id="rId2" Type="http://schemas.openxmlformats.org/officeDocument/2006/relationships/slideLayout" Target="../slideLayouts/slideLayout25.xml"/><Relationship Id="rId1" Type="http://schemas.openxmlformats.org/officeDocument/2006/relationships/tags" Target="../tags/tag1.xml"/><Relationship Id="rId6" Type="http://schemas.openxmlformats.org/officeDocument/2006/relationships/image" Target="../media/image10.png"/><Relationship Id="rId5" Type="http://schemas.openxmlformats.org/officeDocument/2006/relationships/image" Target="../media/image9.png"/><Relationship Id="rId4" Type="http://schemas.openxmlformats.org/officeDocument/2006/relationships/image" Target="../media/image8.png"/></Relationships>
</file>

<file path=ppt/slides/_rels/slide3.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3.xml"/><Relationship Id="rId1" Type="http://schemas.openxmlformats.org/officeDocument/2006/relationships/slideLayout" Target="../slideLayouts/slideLayout6.xml"/><Relationship Id="rId6" Type="http://schemas.openxmlformats.org/officeDocument/2006/relationships/image" Target="../media/image11.png"/><Relationship Id="rId5" Type="http://schemas.openxmlformats.org/officeDocument/2006/relationships/image" Target="../media/image9.png"/><Relationship Id="rId4" Type="http://schemas.openxmlformats.org/officeDocument/2006/relationships/image" Target="../media/image13.png"/></Relationships>
</file>

<file path=ppt/slides/_rels/slide4.xml.rels><?xml version="1.0" encoding="UTF-8" standalone="yes"?>
<Relationships xmlns="http://schemas.openxmlformats.org/package/2006/relationships"><Relationship Id="rId8" Type="http://schemas.openxmlformats.org/officeDocument/2006/relationships/image" Target="../media/image14.jpeg"/><Relationship Id="rId3" Type="http://schemas.openxmlformats.org/officeDocument/2006/relationships/notesSlide" Target="../notesSlides/notesSlide4.xml"/><Relationship Id="rId7" Type="http://schemas.openxmlformats.org/officeDocument/2006/relationships/image" Target="../media/image11.png"/><Relationship Id="rId2" Type="http://schemas.openxmlformats.org/officeDocument/2006/relationships/slideLayout" Target="../slideLayouts/slideLayout25.xml"/><Relationship Id="rId1" Type="http://schemas.openxmlformats.org/officeDocument/2006/relationships/tags" Target="../tags/tag2.xml"/><Relationship Id="rId6" Type="http://schemas.openxmlformats.org/officeDocument/2006/relationships/image" Target="../media/image9.png"/><Relationship Id="rId5" Type="http://schemas.openxmlformats.org/officeDocument/2006/relationships/image" Target="../media/image10.png"/><Relationship Id="rId4" Type="http://schemas.openxmlformats.org/officeDocument/2006/relationships/image" Target="../media/image8.png"/></Relationships>
</file>

<file path=ppt/slides/_rels/slide5.xml.rels><?xml version="1.0" encoding="UTF-8" standalone="yes"?>
<Relationships xmlns="http://schemas.openxmlformats.org/package/2006/relationships"><Relationship Id="rId8" Type="http://schemas.openxmlformats.org/officeDocument/2006/relationships/image" Target="../media/image11.png"/><Relationship Id="rId3" Type="http://schemas.openxmlformats.org/officeDocument/2006/relationships/notesSlide" Target="../notesSlides/notesSlide5.xml"/><Relationship Id="rId7" Type="http://schemas.openxmlformats.org/officeDocument/2006/relationships/image" Target="../media/image9.png"/><Relationship Id="rId2" Type="http://schemas.openxmlformats.org/officeDocument/2006/relationships/slideLayout" Target="../slideLayouts/slideLayout25.xml"/><Relationship Id="rId1" Type="http://schemas.openxmlformats.org/officeDocument/2006/relationships/tags" Target="../tags/tag3.xml"/><Relationship Id="rId6" Type="http://schemas.openxmlformats.org/officeDocument/2006/relationships/image" Target="../media/image14.jpeg"/><Relationship Id="rId5" Type="http://schemas.openxmlformats.org/officeDocument/2006/relationships/image" Target="../media/image10.png"/><Relationship Id="rId4" Type="http://schemas.openxmlformats.org/officeDocument/2006/relationships/image" Target="../media/image8.png"/></Relationships>
</file>

<file path=ppt/slides/_rels/slide6.xml.rels><?xml version="1.0" encoding="UTF-8" standalone="yes"?>
<Relationships xmlns="http://schemas.openxmlformats.org/package/2006/relationships"><Relationship Id="rId8" Type="http://schemas.openxmlformats.org/officeDocument/2006/relationships/image" Target="../media/image11.png"/><Relationship Id="rId3" Type="http://schemas.openxmlformats.org/officeDocument/2006/relationships/notesSlide" Target="../notesSlides/notesSlide6.xml"/><Relationship Id="rId7" Type="http://schemas.openxmlformats.org/officeDocument/2006/relationships/image" Target="../media/image9.png"/><Relationship Id="rId2" Type="http://schemas.openxmlformats.org/officeDocument/2006/relationships/slideLayout" Target="../slideLayouts/slideLayout25.xml"/><Relationship Id="rId1" Type="http://schemas.openxmlformats.org/officeDocument/2006/relationships/tags" Target="../tags/tag4.xml"/><Relationship Id="rId6" Type="http://schemas.openxmlformats.org/officeDocument/2006/relationships/image" Target="../media/image14.jpeg"/><Relationship Id="rId5" Type="http://schemas.openxmlformats.org/officeDocument/2006/relationships/image" Target="../media/image10.png"/><Relationship Id="rId4" Type="http://schemas.openxmlformats.org/officeDocument/2006/relationships/image" Target="../media/image8.png"/></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7.xml"/><Relationship Id="rId7" Type="http://schemas.openxmlformats.org/officeDocument/2006/relationships/image" Target="../media/image11.png"/><Relationship Id="rId2" Type="http://schemas.openxmlformats.org/officeDocument/2006/relationships/slideLayout" Target="../slideLayouts/slideLayout25.xml"/><Relationship Id="rId1" Type="http://schemas.openxmlformats.org/officeDocument/2006/relationships/tags" Target="../tags/tag5.xml"/><Relationship Id="rId6" Type="http://schemas.openxmlformats.org/officeDocument/2006/relationships/image" Target="../media/image9.png"/><Relationship Id="rId5" Type="http://schemas.openxmlformats.org/officeDocument/2006/relationships/image" Target="../media/image10.png"/><Relationship Id="rId4" Type="http://schemas.openxmlformats.org/officeDocument/2006/relationships/image" Target="../media/image8.png"/></Relationships>
</file>

<file path=ppt/slides/_rels/slide8.xml.rels><?xml version="1.0" encoding="UTF-8" standalone="yes"?>
<Relationships xmlns="http://schemas.openxmlformats.org/package/2006/relationships"><Relationship Id="rId8" Type="http://schemas.openxmlformats.org/officeDocument/2006/relationships/image" Target="../media/image9.png"/><Relationship Id="rId3" Type="http://schemas.openxmlformats.org/officeDocument/2006/relationships/notesSlide" Target="../notesSlides/notesSlide8.xml"/><Relationship Id="rId7" Type="http://schemas.openxmlformats.org/officeDocument/2006/relationships/image" Target="../media/image16.png"/><Relationship Id="rId2" Type="http://schemas.openxmlformats.org/officeDocument/2006/relationships/slideLayout" Target="../slideLayouts/slideLayout25.xml"/><Relationship Id="rId1" Type="http://schemas.openxmlformats.org/officeDocument/2006/relationships/tags" Target="../tags/tag6.xml"/><Relationship Id="rId6" Type="http://schemas.openxmlformats.org/officeDocument/2006/relationships/image" Target="../media/image15.png"/><Relationship Id="rId5" Type="http://schemas.openxmlformats.org/officeDocument/2006/relationships/image" Target="../media/image10.png"/><Relationship Id="rId4" Type="http://schemas.openxmlformats.org/officeDocument/2006/relationships/image" Target="../media/image8.png"/><Relationship Id="rId9" Type="http://schemas.openxmlformats.org/officeDocument/2006/relationships/image" Target="../media/image11.png"/></Relationships>
</file>

<file path=ppt/slides/_rels/slide9.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9.xml"/><Relationship Id="rId1" Type="http://schemas.openxmlformats.org/officeDocument/2006/relationships/slideLayout" Target="../slideLayouts/slideLayout29.xml"/><Relationship Id="rId6" Type="http://schemas.openxmlformats.org/officeDocument/2006/relationships/image" Target="../media/image11.png"/><Relationship Id="rId5" Type="http://schemas.openxmlformats.org/officeDocument/2006/relationships/image" Target="../media/image9.png"/><Relationship Id="rId4" Type="http://schemas.openxmlformats.org/officeDocument/2006/relationships/image" Target="../media/image1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6849" name="Rectangle 3">
            <a:extLst>
              <a:ext uri="{FF2B5EF4-FFF2-40B4-BE49-F238E27FC236}">
                <a16:creationId xmlns:a16="http://schemas.microsoft.com/office/drawing/2014/main" id="{C81BC33D-68E5-AD4C-B260-68DC0B9AF3C6}"/>
              </a:ext>
            </a:extLst>
          </p:cNvPr>
          <p:cNvSpPr>
            <a:spLocks noGrp="1" noChangeArrowheads="1"/>
          </p:cNvSpPr>
          <p:nvPr>
            <p:ph type="ctrTitle"/>
          </p:nvPr>
        </p:nvSpPr>
        <p:spPr>
          <a:xfrm>
            <a:off x="938712" y="2852936"/>
            <a:ext cx="10363200" cy="3412860"/>
          </a:xfrm>
          <a:noFill/>
        </p:spPr>
        <p:txBody>
          <a:bodyPr/>
          <a:lstStyle/>
          <a:p>
            <a:r>
              <a:rPr lang="hu-HU" altLang="hu-HU" sz="4741" dirty="0">
                <a:solidFill>
                  <a:srgbClr val="294143"/>
                </a:solidFill>
              </a:rPr>
              <a:t>Alkalmazott élettan – II.</a:t>
            </a:r>
            <a:br>
              <a:rPr lang="hu-HU" altLang="hu-HU" sz="4741" dirty="0">
                <a:solidFill>
                  <a:srgbClr val="294143"/>
                </a:solidFill>
              </a:rPr>
            </a:br>
            <a:r>
              <a:rPr lang="hu-HU" altLang="hu-HU" sz="2400" dirty="0">
                <a:solidFill>
                  <a:srgbClr val="294143"/>
                </a:solidFill>
              </a:rPr>
              <a:t/>
            </a:r>
            <a:br>
              <a:rPr lang="hu-HU" altLang="hu-HU" sz="2400" dirty="0">
                <a:solidFill>
                  <a:srgbClr val="294143"/>
                </a:solidFill>
              </a:rPr>
            </a:br>
            <a:r>
              <a:rPr lang="hu-HU" altLang="hu-HU" sz="3319" dirty="0">
                <a:solidFill>
                  <a:srgbClr val="294143"/>
                </a:solidFill>
              </a:rPr>
              <a:t>Molnár Zsolt</a:t>
            </a:r>
            <a:r>
              <a:rPr lang="hu-HU" altLang="hu-HU" sz="3319" baseline="30000" dirty="0">
                <a:solidFill>
                  <a:srgbClr val="294143"/>
                </a:solidFill>
              </a:rPr>
              <a:t>1,2,3,4</a:t>
            </a:r>
            <a:br>
              <a:rPr lang="hu-HU" altLang="hu-HU" sz="3319" baseline="30000" dirty="0">
                <a:solidFill>
                  <a:srgbClr val="294143"/>
                </a:solidFill>
              </a:rPr>
            </a:br>
            <a:r>
              <a:rPr lang="hu-HU" altLang="hu-HU" sz="2800" dirty="0">
                <a:solidFill>
                  <a:srgbClr val="294143"/>
                </a:solidFill>
              </a:rPr>
              <a:t/>
            </a:r>
            <a:br>
              <a:rPr lang="hu-HU" altLang="hu-HU" sz="2800" dirty="0">
                <a:solidFill>
                  <a:srgbClr val="294143"/>
                </a:solidFill>
              </a:rPr>
            </a:br>
            <a:r>
              <a:rPr lang="hu-HU" altLang="hu-HU" sz="1659" baseline="30000" dirty="0">
                <a:solidFill>
                  <a:srgbClr val="294143"/>
                </a:solidFill>
              </a:rPr>
              <a:t>1</a:t>
            </a:r>
            <a:r>
              <a:rPr lang="hu-HU" altLang="hu-HU" sz="1659" dirty="0">
                <a:solidFill>
                  <a:srgbClr val="294143"/>
                </a:solidFill>
              </a:rPr>
              <a:t>Medical </a:t>
            </a:r>
            <a:r>
              <a:rPr lang="hu-HU" altLang="hu-HU" sz="1659" dirty="0" err="1">
                <a:solidFill>
                  <a:srgbClr val="294143"/>
                </a:solidFill>
              </a:rPr>
              <a:t>Director</a:t>
            </a:r>
            <a:r>
              <a:rPr lang="hu-HU" altLang="hu-HU" sz="1659" dirty="0">
                <a:solidFill>
                  <a:srgbClr val="294143"/>
                </a:solidFill>
              </a:rPr>
              <a:t>: </a:t>
            </a:r>
            <a:r>
              <a:rPr lang="hu-HU" altLang="hu-HU" sz="1659" dirty="0" err="1">
                <a:solidFill>
                  <a:srgbClr val="294143"/>
                </a:solidFill>
              </a:rPr>
              <a:t>CytoSorbents</a:t>
            </a:r>
            <a:r>
              <a:rPr lang="hu-HU" altLang="hu-HU" sz="1659" dirty="0">
                <a:solidFill>
                  <a:srgbClr val="294143"/>
                </a:solidFill>
              </a:rPr>
              <a:t> Europe, Berlin, </a:t>
            </a:r>
            <a:r>
              <a:rPr lang="hu-HU" altLang="hu-HU" sz="1659" dirty="0" err="1">
                <a:solidFill>
                  <a:srgbClr val="294143"/>
                </a:solidFill>
              </a:rPr>
              <a:t>Germany</a:t>
            </a:r>
            <a:r>
              <a:rPr lang="hu-HU" altLang="hu-HU" sz="1659" dirty="0">
                <a:solidFill>
                  <a:srgbClr val="294143"/>
                </a:solidFill>
              </a:rPr>
              <a:t/>
            </a:r>
            <a:br>
              <a:rPr lang="hu-HU" altLang="hu-HU" sz="1659" dirty="0">
                <a:solidFill>
                  <a:srgbClr val="294143"/>
                </a:solidFill>
              </a:rPr>
            </a:br>
            <a:r>
              <a:rPr lang="hu-HU" altLang="hu-HU" sz="1659" baseline="30000" dirty="0">
                <a:solidFill>
                  <a:srgbClr val="294143"/>
                </a:solidFill>
              </a:rPr>
              <a:t>2</a:t>
            </a:r>
            <a:r>
              <a:rPr lang="hu-HU" altLang="hu-HU" sz="1659" dirty="0">
                <a:solidFill>
                  <a:srgbClr val="294143"/>
                </a:solidFill>
              </a:rPr>
              <a:t>Institute </a:t>
            </a:r>
            <a:r>
              <a:rPr lang="hu-HU" altLang="hu-HU" sz="1659" dirty="0" err="1">
                <a:solidFill>
                  <a:srgbClr val="294143"/>
                </a:solidFill>
              </a:rPr>
              <a:t>for</a:t>
            </a:r>
            <a:r>
              <a:rPr lang="hu-HU" altLang="hu-HU" sz="1659" dirty="0">
                <a:solidFill>
                  <a:srgbClr val="294143"/>
                </a:solidFill>
              </a:rPr>
              <a:t> </a:t>
            </a:r>
            <a:r>
              <a:rPr lang="hu-HU" altLang="hu-HU" sz="1659" dirty="0" err="1">
                <a:solidFill>
                  <a:srgbClr val="294143"/>
                </a:solidFill>
              </a:rPr>
              <a:t>Translational</a:t>
            </a:r>
            <a:r>
              <a:rPr lang="hu-HU" altLang="hu-HU" sz="1659" dirty="0">
                <a:solidFill>
                  <a:srgbClr val="294143"/>
                </a:solidFill>
              </a:rPr>
              <a:t> </a:t>
            </a:r>
            <a:r>
              <a:rPr lang="hu-HU" altLang="hu-HU" sz="1659" dirty="0" err="1">
                <a:solidFill>
                  <a:srgbClr val="294143"/>
                </a:solidFill>
              </a:rPr>
              <a:t>Medicine</a:t>
            </a:r>
            <a:r>
              <a:rPr lang="hu-HU" altLang="hu-HU" sz="1659" dirty="0">
                <a:solidFill>
                  <a:srgbClr val="294143"/>
                </a:solidFill>
              </a:rPr>
              <a:t>, </a:t>
            </a:r>
            <a:r>
              <a:rPr lang="hu-HU" altLang="hu-HU" sz="1659" dirty="0" err="1">
                <a:solidFill>
                  <a:srgbClr val="294143"/>
                </a:solidFill>
              </a:rPr>
              <a:t>School</a:t>
            </a:r>
            <a:r>
              <a:rPr lang="hu-HU" altLang="hu-HU" sz="1659" dirty="0">
                <a:solidFill>
                  <a:srgbClr val="294143"/>
                </a:solidFill>
              </a:rPr>
              <a:t> of </a:t>
            </a:r>
            <a:r>
              <a:rPr lang="hu-HU" altLang="hu-HU" sz="1659" dirty="0" err="1">
                <a:solidFill>
                  <a:srgbClr val="294143"/>
                </a:solidFill>
              </a:rPr>
              <a:t>Medicine</a:t>
            </a:r>
            <a:r>
              <a:rPr lang="hu-HU" altLang="hu-HU" sz="1659" dirty="0">
                <a:solidFill>
                  <a:srgbClr val="294143"/>
                </a:solidFill>
              </a:rPr>
              <a:t>, University of Pécs, Hungary</a:t>
            </a:r>
            <a:br>
              <a:rPr lang="hu-HU" altLang="hu-HU" sz="1659" dirty="0">
                <a:solidFill>
                  <a:srgbClr val="294143"/>
                </a:solidFill>
              </a:rPr>
            </a:br>
            <a:r>
              <a:rPr lang="hu-HU" altLang="hu-HU" sz="1659" baseline="30000" dirty="0">
                <a:solidFill>
                  <a:srgbClr val="294143"/>
                </a:solidFill>
              </a:rPr>
              <a:t>3</a:t>
            </a:r>
            <a:r>
              <a:rPr lang="hu-HU" altLang="hu-HU" sz="1659" dirty="0">
                <a:solidFill>
                  <a:srgbClr val="294143"/>
                </a:solidFill>
              </a:rPr>
              <a:t>Department of </a:t>
            </a:r>
            <a:r>
              <a:rPr lang="hu-HU" altLang="hu-HU" sz="1659" dirty="0" err="1">
                <a:solidFill>
                  <a:srgbClr val="294143"/>
                </a:solidFill>
              </a:rPr>
              <a:t>Anaesthesiology</a:t>
            </a:r>
            <a:r>
              <a:rPr lang="hu-HU" altLang="hu-HU" sz="1659" dirty="0">
                <a:solidFill>
                  <a:srgbClr val="294143"/>
                </a:solidFill>
              </a:rPr>
              <a:t> and </a:t>
            </a:r>
            <a:r>
              <a:rPr lang="hu-HU" altLang="hu-HU" sz="1659" dirty="0" err="1">
                <a:solidFill>
                  <a:srgbClr val="294143"/>
                </a:solidFill>
              </a:rPr>
              <a:t>Intensive</a:t>
            </a:r>
            <a:r>
              <a:rPr lang="hu-HU" altLang="hu-HU" sz="1659" dirty="0">
                <a:solidFill>
                  <a:srgbClr val="294143"/>
                </a:solidFill>
              </a:rPr>
              <a:t> </a:t>
            </a:r>
            <a:r>
              <a:rPr lang="hu-HU" altLang="hu-HU" sz="1659" dirty="0" err="1">
                <a:solidFill>
                  <a:srgbClr val="294143"/>
                </a:solidFill>
              </a:rPr>
              <a:t>Therapy</a:t>
            </a:r>
            <a:r>
              <a:rPr lang="hu-HU" altLang="hu-HU" sz="1659" dirty="0">
                <a:solidFill>
                  <a:srgbClr val="294143"/>
                </a:solidFill>
              </a:rPr>
              <a:t>, Poznan University of </a:t>
            </a:r>
            <a:r>
              <a:rPr lang="hu-HU" altLang="hu-HU" sz="1659" dirty="0" err="1">
                <a:solidFill>
                  <a:srgbClr val="294143"/>
                </a:solidFill>
              </a:rPr>
              <a:t>Medical</a:t>
            </a:r>
            <a:r>
              <a:rPr lang="hu-HU" altLang="hu-HU" sz="1659" dirty="0">
                <a:solidFill>
                  <a:srgbClr val="294143"/>
                </a:solidFill>
              </a:rPr>
              <a:t> </a:t>
            </a:r>
            <a:r>
              <a:rPr lang="hu-HU" altLang="hu-HU" sz="1659" dirty="0" err="1">
                <a:solidFill>
                  <a:srgbClr val="294143"/>
                </a:solidFill>
              </a:rPr>
              <a:t>Sciences</a:t>
            </a:r>
            <a:r>
              <a:rPr lang="hu-HU" altLang="hu-HU" sz="1659" dirty="0">
                <a:solidFill>
                  <a:srgbClr val="294143"/>
                </a:solidFill>
              </a:rPr>
              <a:t>, Poznan, Poland</a:t>
            </a:r>
            <a:br>
              <a:rPr lang="hu-HU" altLang="hu-HU" sz="1659" dirty="0">
                <a:solidFill>
                  <a:srgbClr val="294143"/>
                </a:solidFill>
              </a:rPr>
            </a:br>
            <a:r>
              <a:rPr lang="hu-HU" altLang="hu-HU" sz="1659" baseline="30000" dirty="0">
                <a:solidFill>
                  <a:srgbClr val="294143"/>
                </a:solidFill>
              </a:rPr>
              <a:t>4</a:t>
            </a:r>
            <a:r>
              <a:rPr lang="hu-HU" altLang="hu-HU" sz="1659" dirty="0">
                <a:solidFill>
                  <a:srgbClr val="294143"/>
                </a:solidFill>
              </a:rPr>
              <a:t>Department of </a:t>
            </a:r>
            <a:r>
              <a:rPr lang="hu-HU" altLang="hu-HU" sz="1659" dirty="0" err="1">
                <a:solidFill>
                  <a:srgbClr val="294143"/>
                </a:solidFill>
              </a:rPr>
              <a:t>Anaesthesiology</a:t>
            </a:r>
            <a:r>
              <a:rPr lang="hu-HU" altLang="hu-HU" sz="1659" dirty="0">
                <a:solidFill>
                  <a:srgbClr val="294143"/>
                </a:solidFill>
              </a:rPr>
              <a:t> and </a:t>
            </a:r>
            <a:r>
              <a:rPr lang="hu-HU" altLang="hu-HU" sz="1659" dirty="0" err="1">
                <a:solidFill>
                  <a:srgbClr val="294143"/>
                </a:solidFill>
              </a:rPr>
              <a:t>Intensive</a:t>
            </a:r>
            <a:r>
              <a:rPr lang="hu-HU" altLang="hu-HU" sz="1659" dirty="0">
                <a:solidFill>
                  <a:srgbClr val="294143"/>
                </a:solidFill>
              </a:rPr>
              <a:t> </a:t>
            </a:r>
            <a:r>
              <a:rPr lang="hu-HU" altLang="hu-HU" sz="1659" dirty="0" err="1">
                <a:solidFill>
                  <a:srgbClr val="294143"/>
                </a:solidFill>
              </a:rPr>
              <a:t>Therapy</a:t>
            </a:r>
            <a:r>
              <a:rPr lang="hu-HU" altLang="hu-HU" sz="1659" dirty="0">
                <a:solidFill>
                  <a:srgbClr val="294143"/>
                </a:solidFill>
              </a:rPr>
              <a:t>, </a:t>
            </a:r>
            <a:r>
              <a:rPr lang="hu-HU" altLang="hu-HU" sz="1659" dirty="0" err="1">
                <a:solidFill>
                  <a:srgbClr val="294143"/>
                </a:solidFill>
              </a:rPr>
              <a:t>Markusovszky</a:t>
            </a:r>
            <a:r>
              <a:rPr lang="hu-HU" altLang="hu-HU" sz="1659" dirty="0">
                <a:solidFill>
                  <a:srgbClr val="294143"/>
                </a:solidFill>
              </a:rPr>
              <a:t> </a:t>
            </a:r>
            <a:r>
              <a:rPr lang="hu-HU" altLang="hu-HU" sz="1659" dirty="0" err="1">
                <a:solidFill>
                  <a:srgbClr val="294143"/>
                </a:solidFill>
              </a:rPr>
              <a:t>Teaching</a:t>
            </a:r>
            <a:r>
              <a:rPr lang="hu-HU" altLang="hu-HU" sz="1659" dirty="0">
                <a:solidFill>
                  <a:srgbClr val="294143"/>
                </a:solidFill>
              </a:rPr>
              <a:t> </a:t>
            </a:r>
            <a:r>
              <a:rPr lang="hu-HU" altLang="hu-HU" sz="1659" dirty="0" err="1">
                <a:solidFill>
                  <a:srgbClr val="294143"/>
                </a:solidFill>
              </a:rPr>
              <a:t>Hospital</a:t>
            </a:r>
            <a:r>
              <a:rPr lang="hu-HU" altLang="hu-HU" sz="1659" dirty="0">
                <a:solidFill>
                  <a:srgbClr val="294143"/>
                </a:solidFill>
              </a:rPr>
              <a:t>, Szombathely, Hungary</a:t>
            </a:r>
            <a:br>
              <a:rPr lang="hu-HU" altLang="hu-HU" sz="1659" dirty="0">
                <a:solidFill>
                  <a:srgbClr val="294143"/>
                </a:solidFill>
              </a:rPr>
            </a:br>
            <a:r>
              <a:rPr lang="hu-HU" altLang="hu-HU" sz="1659" dirty="0">
                <a:solidFill>
                  <a:srgbClr val="294143"/>
                </a:solidFill>
              </a:rPr>
              <a:t/>
            </a:r>
            <a:br>
              <a:rPr lang="hu-HU" altLang="hu-HU" sz="1659" dirty="0">
                <a:solidFill>
                  <a:srgbClr val="294143"/>
                </a:solidFill>
              </a:rPr>
            </a:br>
            <a:r>
              <a:rPr lang="hu-HU" altLang="hu-HU" sz="2844" dirty="0">
                <a:solidFill>
                  <a:srgbClr val="294143"/>
                </a:solidFill>
              </a:rPr>
              <a:t/>
            </a:r>
            <a:br>
              <a:rPr lang="hu-HU" altLang="hu-HU" sz="2844" dirty="0">
                <a:solidFill>
                  <a:srgbClr val="294143"/>
                </a:solidFill>
              </a:rPr>
            </a:br>
            <a:r>
              <a:rPr lang="hu-HU" altLang="hu-HU" sz="2844" dirty="0">
                <a:solidFill>
                  <a:srgbClr val="294143"/>
                </a:solidFill>
              </a:rPr>
              <a:t/>
            </a:r>
            <a:br>
              <a:rPr lang="hu-HU" altLang="hu-HU" sz="2844" dirty="0">
                <a:solidFill>
                  <a:srgbClr val="294143"/>
                </a:solidFill>
              </a:rPr>
            </a:br>
            <a:endParaRPr lang="hu-HU" altLang="hu-HU" sz="2844" dirty="0">
              <a:solidFill>
                <a:srgbClr val="294143"/>
              </a:solidFill>
            </a:endParaRPr>
          </a:p>
        </p:txBody>
      </p:sp>
      <p:pic>
        <p:nvPicPr>
          <p:cNvPr id="12" name="Kép 11">
            <a:extLst>
              <a:ext uri="{FF2B5EF4-FFF2-40B4-BE49-F238E27FC236}">
                <a16:creationId xmlns:a16="http://schemas.microsoft.com/office/drawing/2014/main" id="{6BC2AFB0-B426-8C4B-B365-76298B595ED5}"/>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2951892" y="898430"/>
            <a:ext cx="1127884" cy="675923"/>
          </a:xfrm>
          <a:prstGeom prst="rect">
            <a:avLst/>
          </a:prstGeom>
        </p:spPr>
      </p:pic>
      <p:sp>
        <p:nvSpPr>
          <p:cNvPr id="2" name="Téglalap 1">
            <a:extLst>
              <a:ext uri="{FF2B5EF4-FFF2-40B4-BE49-F238E27FC236}">
                <a16:creationId xmlns:a16="http://schemas.microsoft.com/office/drawing/2014/main" id="{90AE2A71-64D9-CF4D-85CD-474E53CC3634}"/>
              </a:ext>
            </a:extLst>
          </p:cNvPr>
          <p:cNvSpPr/>
          <p:nvPr/>
        </p:nvSpPr>
        <p:spPr bwMode="auto">
          <a:xfrm>
            <a:off x="0" y="-27384"/>
            <a:ext cx="12192000" cy="668755"/>
          </a:xfrm>
          <a:prstGeom prst="rect">
            <a:avLst/>
          </a:prstGeom>
          <a:solidFill>
            <a:srgbClr val="ECECEC"/>
          </a:solidFill>
          <a:ln w="12700" cap="flat" cmpd="sng" algn="ctr">
            <a:noFill/>
            <a:prstDash val="solid"/>
            <a:round/>
            <a:headEnd type="none" w="sm" len="sm"/>
            <a:tailEnd type="none" w="sm" len="sm"/>
          </a:ln>
          <a:effectLst/>
        </p:spPr>
        <p:txBody>
          <a:bodyPr vert="horz" wrap="square" lIns="108373" tIns="54187" rIns="108373" bIns="54187" numCol="1" rtlCol="0" anchor="t" anchorCtr="0" compatLnSpc="1">
            <a:prstTxWarp prst="textNoShape">
              <a:avLst/>
            </a:prstTxWarp>
          </a:bodyPr>
          <a:lstStyle/>
          <a:p>
            <a:pPr marL="0" marR="0" lvl="0" indent="0" algn="l" defTabSz="1083747" rtl="0" eaLnBrk="0" fontAlgn="base" latinLnBrk="0" hangingPunct="0">
              <a:lnSpc>
                <a:spcPct val="100000"/>
              </a:lnSpc>
              <a:spcBef>
                <a:spcPct val="0"/>
              </a:spcBef>
              <a:spcAft>
                <a:spcPct val="0"/>
              </a:spcAft>
              <a:buClrTx/>
              <a:buSzTx/>
              <a:buFontTx/>
              <a:buNone/>
              <a:tabLst/>
              <a:defRPr/>
            </a:pPr>
            <a:endParaRPr kumimoji="0" lang="hu-HU" sz="2133" b="0" i="0" u="none" strike="noStrike" kern="1200" cap="none" spc="0" normalizeH="0" baseline="0" noProof="0" dirty="0">
              <a:ln>
                <a:noFill/>
              </a:ln>
              <a:solidFill>
                <a:srgbClr val="000000"/>
              </a:solidFill>
              <a:effectLst/>
              <a:uLnTx/>
              <a:uFillTx/>
              <a:latin typeface="Times New Roman" charset="0"/>
              <a:ea typeface="+mn-ea"/>
              <a:cs typeface="+mn-cs"/>
            </a:endParaRPr>
          </a:p>
        </p:txBody>
      </p:sp>
      <p:pic>
        <p:nvPicPr>
          <p:cNvPr id="8" name="Kép 7">
            <a:extLst>
              <a:ext uri="{FF2B5EF4-FFF2-40B4-BE49-F238E27FC236}">
                <a16:creationId xmlns:a16="http://schemas.microsoft.com/office/drawing/2014/main" id="{BAEDA0B6-F974-9A4F-B45D-409D3793A1BF}"/>
              </a:ext>
            </a:extLst>
          </p:cNvPr>
          <p:cNvPicPr>
            <a:picLocks noChangeAspect="1"/>
          </p:cNvPicPr>
          <p:nvPr/>
        </p:nvPicPr>
        <p:blipFill rotWithShape="1">
          <a:blip r:embed="rId4" cstate="screen">
            <a:extLst>
              <a:ext uri="{28A0092B-C50C-407E-A947-70E740481C1C}">
                <a14:useLocalDpi xmlns:a14="http://schemas.microsoft.com/office/drawing/2010/main"/>
              </a:ext>
            </a:extLst>
          </a:blip>
          <a:srcRect/>
          <a:stretch/>
        </p:blipFill>
        <p:spPr>
          <a:xfrm>
            <a:off x="4064327" y="44624"/>
            <a:ext cx="4047897" cy="527160"/>
          </a:xfrm>
          <a:prstGeom prst="rect">
            <a:avLst/>
          </a:prstGeom>
        </p:spPr>
      </p:pic>
      <p:sp>
        <p:nvSpPr>
          <p:cNvPr id="13" name="Rectangle 9" descr="Vastag átlós felfelé">
            <a:extLst>
              <a:ext uri="{FF2B5EF4-FFF2-40B4-BE49-F238E27FC236}">
                <a16:creationId xmlns:a16="http://schemas.microsoft.com/office/drawing/2014/main" id="{A477DAFB-D6D5-894C-81D7-A92A88D2DFD1}"/>
              </a:ext>
            </a:extLst>
          </p:cNvPr>
          <p:cNvSpPr>
            <a:spLocks noChangeArrowheads="1"/>
          </p:cNvSpPr>
          <p:nvPr/>
        </p:nvSpPr>
        <p:spPr bwMode="auto">
          <a:xfrm>
            <a:off x="5997" y="655359"/>
            <a:ext cx="12192000" cy="43348"/>
          </a:xfrm>
          <a:prstGeom prst="rect">
            <a:avLst/>
          </a:prstGeom>
          <a:gradFill>
            <a:gsLst>
              <a:gs pos="0">
                <a:srgbClr val="C03844"/>
              </a:gs>
              <a:gs pos="50000">
                <a:srgbClr val="C06A70"/>
              </a:gs>
              <a:gs pos="100000">
                <a:srgbClr val="BBB2C0"/>
              </a:gs>
            </a:gsLst>
            <a:lin ang="0" scaled="1"/>
          </a:gradFill>
          <a:ln>
            <a:noFill/>
          </a:ln>
        </p:spPr>
        <p:txBody>
          <a:bodyPr wrap="none" anchor="ctr"/>
          <a:lstStyle>
            <a:lvl1pPr>
              <a:spcBef>
                <a:spcPct val="20000"/>
              </a:spcBef>
              <a:buSzPct val="100000"/>
              <a:buChar char="•"/>
              <a:defRPr sz="3200">
                <a:solidFill>
                  <a:schemeClr val="tx1"/>
                </a:solidFill>
                <a:latin typeface="Times New Roman" panose="02020603050405020304" pitchFamily="18" charset="0"/>
              </a:defRPr>
            </a:lvl1pPr>
            <a:lvl2pPr marL="742950" indent="-285750">
              <a:spcBef>
                <a:spcPct val="20000"/>
              </a:spcBef>
              <a:buSzPct val="100000"/>
              <a:buChar char="–"/>
              <a:defRPr sz="2800">
                <a:solidFill>
                  <a:schemeClr val="tx1"/>
                </a:solidFill>
                <a:latin typeface="Times New Roman" panose="02020603050405020304" pitchFamily="18" charset="0"/>
              </a:defRPr>
            </a:lvl2pPr>
            <a:lvl3pPr marL="1143000" indent="-228600">
              <a:spcBef>
                <a:spcPct val="20000"/>
              </a:spcBef>
              <a:buSzPct val="100000"/>
              <a:buChar char="•"/>
              <a:defRPr sz="2400">
                <a:solidFill>
                  <a:schemeClr val="tx1"/>
                </a:solidFill>
                <a:latin typeface="Times New Roman" panose="02020603050405020304" pitchFamily="18" charset="0"/>
              </a:defRPr>
            </a:lvl3pPr>
            <a:lvl4pPr marL="1600200" indent="-228600">
              <a:spcBef>
                <a:spcPct val="20000"/>
              </a:spcBef>
              <a:buSzPct val="100000"/>
              <a:buChar char="–"/>
              <a:defRPr sz="2000">
                <a:solidFill>
                  <a:schemeClr val="tx1"/>
                </a:solidFill>
                <a:latin typeface="Times New Roman" panose="02020603050405020304" pitchFamily="18" charset="0"/>
              </a:defRPr>
            </a:lvl4pPr>
            <a:lvl5pPr marL="2057400" indent="-228600">
              <a:spcBef>
                <a:spcPct val="20000"/>
              </a:spcBef>
              <a:buSzPct val="100000"/>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9pPr>
          </a:lstStyle>
          <a:p>
            <a:pPr marL="0" marR="0" lvl="0" indent="0" algn="l" defTabSz="1083747" rtl="0" eaLnBrk="0" fontAlgn="base" latinLnBrk="0" hangingPunct="0">
              <a:lnSpc>
                <a:spcPct val="100000"/>
              </a:lnSpc>
              <a:spcBef>
                <a:spcPct val="0"/>
              </a:spcBef>
              <a:spcAft>
                <a:spcPct val="0"/>
              </a:spcAft>
              <a:buClrTx/>
              <a:buSzTx/>
              <a:buFontTx/>
              <a:buNone/>
              <a:tabLst/>
              <a:defRPr/>
            </a:pPr>
            <a:endParaRPr kumimoji="0" lang="en-US" altLang="hu-HU" sz="2133"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mn-cs"/>
            </a:endParaRPr>
          </a:p>
        </p:txBody>
      </p:sp>
      <p:pic>
        <p:nvPicPr>
          <p:cNvPr id="9" name="Kép 8">
            <a:extLst>
              <a:ext uri="{FF2B5EF4-FFF2-40B4-BE49-F238E27FC236}">
                <a16:creationId xmlns:a16="http://schemas.microsoft.com/office/drawing/2014/main" id="{FAB28DBF-4F40-BC49-B451-88C6EC6C1910}"/>
              </a:ext>
            </a:extLst>
          </p:cNvPr>
          <p:cNvPicPr>
            <a:picLocks noChangeAspect="1"/>
          </p:cNvPicPr>
          <p:nvPr/>
        </p:nvPicPr>
        <p:blipFill>
          <a:blip r:embed="rId5" cstate="screen">
            <a:extLst>
              <a:ext uri="{BEBA8EAE-BF5A-486C-A8C5-ECC9F3942E4B}">
                <a14:imgProps xmlns:a14="http://schemas.microsoft.com/office/drawing/2010/main">
                  <a14:imgLayer r:embed="rId6">
                    <a14:imgEffect>
                      <a14:sharpenSoften amount="25000"/>
                    </a14:imgEffect>
                    <a14:imgEffect>
                      <a14:brightnessContrast bright="20000" contrast="20000"/>
                    </a14:imgEffect>
                  </a14:imgLayer>
                </a14:imgProps>
              </a:ext>
              <a:ext uri="{28A0092B-C50C-407E-A947-70E740481C1C}">
                <a14:useLocalDpi xmlns:a14="http://schemas.microsoft.com/office/drawing/2010/main"/>
              </a:ext>
            </a:extLst>
          </a:blip>
          <a:stretch>
            <a:fillRect/>
          </a:stretch>
        </p:blipFill>
        <p:spPr>
          <a:xfrm>
            <a:off x="7824192" y="870890"/>
            <a:ext cx="1195031" cy="676666"/>
          </a:xfrm>
          <a:prstGeom prst="rect">
            <a:avLst/>
          </a:prstGeom>
        </p:spPr>
      </p:pic>
      <p:pic>
        <p:nvPicPr>
          <p:cNvPr id="5" name="Kép 4">
            <a:extLst>
              <a:ext uri="{FF2B5EF4-FFF2-40B4-BE49-F238E27FC236}">
                <a16:creationId xmlns:a16="http://schemas.microsoft.com/office/drawing/2014/main" id="{1617C4E3-B942-964F-94BF-6844AAC3064B}"/>
              </a:ext>
            </a:extLst>
          </p:cNvPr>
          <p:cNvPicPr>
            <a:picLocks noChangeAspect="1"/>
          </p:cNvPicPr>
          <p:nvPr/>
        </p:nvPicPr>
        <p:blipFill>
          <a:blip r:embed="rId7" cstate="screen">
            <a:extLst>
              <a:ext uri="{28A0092B-C50C-407E-A947-70E740481C1C}">
                <a14:useLocalDpi xmlns:a14="http://schemas.microsoft.com/office/drawing/2010/main"/>
              </a:ext>
            </a:extLst>
          </a:blip>
          <a:stretch>
            <a:fillRect/>
          </a:stretch>
        </p:blipFill>
        <p:spPr>
          <a:xfrm>
            <a:off x="4379316" y="836712"/>
            <a:ext cx="852588" cy="852588"/>
          </a:xfrm>
          <a:prstGeom prst="rect">
            <a:avLst/>
          </a:prstGeom>
        </p:spPr>
      </p:pic>
      <p:pic>
        <p:nvPicPr>
          <p:cNvPr id="4" name="Kép 3">
            <a:extLst>
              <a:ext uri="{FF2B5EF4-FFF2-40B4-BE49-F238E27FC236}">
                <a16:creationId xmlns:a16="http://schemas.microsoft.com/office/drawing/2014/main" id="{A8E8D82A-DD87-054B-B700-F7023E274E52}"/>
              </a:ext>
            </a:extLst>
          </p:cNvPr>
          <p:cNvPicPr>
            <a:picLocks noChangeAspect="1"/>
          </p:cNvPicPr>
          <p:nvPr/>
        </p:nvPicPr>
        <p:blipFill>
          <a:blip r:embed="rId8" cstate="screen">
            <a:extLst>
              <a:ext uri="{28A0092B-C50C-407E-A947-70E740481C1C}">
                <a14:useLocalDpi xmlns:a14="http://schemas.microsoft.com/office/drawing/2010/main"/>
              </a:ext>
            </a:extLst>
          </a:blip>
          <a:stretch>
            <a:fillRect/>
          </a:stretch>
        </p:blipFill>
        <p:spPr>
          <a:xfrm>
            <a:off x="6672064" y="860129"/>
            <a:ext cx="858652" cy="829170"/>
          </a:xfrm>
          <a:prstGeom prst="rect">
            <a:avLst/>
          </a:prstGeom>
        </p:spPr>
      </p:pic>
      <p:pic>
        <p:nvPicPr>
          <p:cNvPr id="11" name="Picture 10" descr="A picture containing food&#10;&#10;Description automatically generated">
            <a:extLst>
              <a:ext uri="{FF2B5EF4-FFF2-40B4-BE49-F238E27FC236}">
                <a16:creationId xmlns:a16="http://schemas.microsoft.com/office/drawing/2014/main" id="{094084B2-C09D-3A45-83FB-93F96AA414DE}"/>
              </a:ext>
            </a:extLst>
          </p:cNvPr>
          <p:cNvPicPr>
            <a:picLocks noChangeAspect="1"/>
          </p:cNvPicPr>
          <p:nvPr/>
        </p:nvPicPr>
        <p:blipFill>
          <a:blip r:embed="rId9" cstate="screen">
            <a:extLst>
              <a:ext uri="{28A0092B-C50C-407E-A947-70E740481C1C}">
                <a14:useLocalDpi xmlns:a14="http://schemas.microsoft.com/office/drawing/2010/main"/>
              </a:ext>
            </a:extLst>
          </a:blip>
          <a:stretch>
            <a:fillRect/>
          </a:stretch>
        </p:blipFill>
        <p:spPr>
          <a:xfrm>
            <a:off x="5506878" y="837571"/>
            <a:ext cx="905449" cy="864292"/>
          </a:xfrm>
          <a:prstGeom prst="rect">
            <a:avLst/>
          </a:prstGeom>
        </p:spPr>
      </p:pic>
      <p:pic>
        <p:nvPicPr>
          <p:cNvPr id="7" name="Picture 6" descr="A picture containing text&#10;&#10;Description automatically generated">
            <a:extLst>
              <a:ext uri="{FF2B5EF4-FFF2-40B4-BE49-F238E27FC236}">
                <a16:creationId xmlns:a16="http://schemas.microsoft.com/office/drawing/2014/main" id="{63DD3977-0E33-6A49-9AFC-196E69F1CF73}"/>
              </a:ext>
            </a:extLst>
          </p:cNvPr>
          <p:cNvPicPr>
            <a:picLocks noChangeAspect="1"/>
          </p:cNvPicPr>
          <p:nvPr/>
        </p:nvPicPr>
        <p:blipFill>
          <a:blip r:embed="rId10" cstate="screen">
            <a:extLst>
              <a:ext uri="{28A0092B-C50C-407E-A947-70E740481C1C}">
                <a14:useLocalDpi xmlns:a14="http://schemas.microsoft.com/office/drawing/2010/main"/>
              </a:ext>
            </a:extLst>
          </a:blip>
          <a:stretch>
            <a:fillRect/>
          </a:stretch>
        </p:blipFill>
        <p:spPr>
          <a:xfrm>
            <a:off x="4634184" y="5504544"/>
            <a:ext cx="2972256" cy="1031770"/>
          </a:xfrm>
          <a:prstGeom prst="rect">
            <a:avLst/>
          </a:prstGeom>
        </p:spPr>
      </p:pic>
    </p:spTree>
    <p:extLst>
      <p:ext uri="{BB962C8B-B14F-4D97-AF65-F5344CB8AC3E}">
        <p14:creationId xmlns:p14="http://schemas.microsoft.com/office/powerpoint/2010/main" val="4119595465"/>
      </p:ext>
    </p:extLst>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0354" name="Rectangle 4">
            <a:extLst>
              <a:ext uri="{FF2B5EF4-FFF2-40B4-BE49-F238E27FC236}">
                <a16:creationId xmlns:a16="http://schemas.microsoft.com/office/drawing/2014/main" id="{E8D9DFB0-F643-6146-AEBC-7893DF38D478}"/>
              </a:ext>
            </a:extLst>
          </p:cNvPr>
          <p:cNvSpPr>
            <a:spLocks noChangeArrowheads="1"/>
          </p:cNvSpPr>
          <p:nvPr/>
        </p:nvSpPr>
        <p:spPr bwMode="auto">
          <a:xfrm>
            <a:off x="4165600" y="6770511"/>
            <a:ext cx="3860800" cy="54186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SzPct val="100000"/>
              <a:buChar char="•"/>
              <a:defRPr sz="3200">
                <a:solidFill>
                  <a:schemeClr val="tx1"/>
                </a:solidFill>
                <a:latin typeface="Times New Roman" panose="02020603050405020304" pitchFamily="18" charset="0"/>
              </a:defRPr>
            </a:lvl1pPr>
            <a:lvl2pPr marL="742950" indent="-285750">
              <a:spcBef>
                <a:spcPct val="20000"/>
              </a:spcBef>
              <a:buSzPct val="100000"/>
              <a:buChar char="–"/>
              <a:defRPr sz="2800">
                <a:solidFill>
                  <a:schemeClr val="tx1"/>
                </a:solidFill>
                <a:latin typeface="Times New Roman" panose="02020603050405020304" pitchFamily="18" charset="0"/>
              </a:defRPr>
            </a:lvl2pPr>
            <a:lvl3pPr marL="1143000" indent="-228600">
              <a:spcBef>
                <a:spcPct val="20000"/>
              </a:spcBef>
              <a:buSzPct val="100000"/>
              <a:buChar char="•"/>
              <a:defRPr sz="2400">
                <a:solidFill>
                  <a:schemeClr val="tx1"/>
                </a:solidFill>
                <a:latin typeface="Times New Roman" panose="02020603050405020304" pitchFamily="18" charset="0"/>
              </a:defRPr>
            </a:lvl3pPr>
            <a:lvl4pPr marL="1600200" indent="-228600">
              <a:spcBef>
                <a:spcPct val="20000"/>
              </a:spcBef>
              <a:buSzPct val="100000"/>
              <a:buChar char="–"/>
              <a:defRPr sz="2000">
                <a:solidFill>
                  <a:schemeClr val="tx1"/>
                </a:solidFill>
                <a:latin typeface="Times New Roman" panose="02020603050405020304" pitchFamily="18" charset="0"/>
              </a:defRPr>
            </a:lvl4pPr>
            <a:lvl5pPr marL="2057400" indent="-228600">
              <a:spcBef>
                <a:spcPct val="20000"/>
              </a:spcBef>
              <a:buSzPct val="100000"/>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9pPr>
          </a:lstStyle>
          <a:p>
            <a:pPr defTabSz="1083747">
              <a:spcBef>
                <a:spcPct val="0"/>
              </a:spcBef>
              <a:buSzTx/>
              <a:buNone/>
              <a:defRPr/>
            </a:pPr>
            <a:endParaRPr lang="de-DE" altLang="hu-HU" sz="2844">
              <a:solidFill>
                <a:srgbClr val="000000"/>
              </a:solidFill>
            </a:endParaRPr>
          </a:p>
        </p:txBody>
      </p:sp>
      <p:sp>
        <p:nvSpPr>
          <p:cNvPr id="40" name="Rectangle 9" descr="Vastag átlós felfelé">
            <a:extLst>
              <a:ext uri="{FF2B5EF4-FFF2-40B4-BE49-F238E27FC236}">
                <a16:creationId xmlns:a16="http://schemas.microsoft.com/office/drawing/2014/main" id="{C6D2B10B-11F0-D849-8EEE-E9F775A152B6}"/>
              </a:ext>
            </a:extLst>
          </p:cNvPr>
          <p:cNvSpPr>
            <a:spLocks noChangeArrowheads="1"/>
          </p:cNvSpPr>
          <p:nvPr/>
        </p:nvSpPr>
        <p:spPr bwMode="auto">
          <a:xfrm>
            <a:off x="1618287" y="868446"/>
            <a:ext cx="9505055" cy="62517"/>
          </a:xfrm>
          <a:prstGeom prst="rect">
            <a:avLst/>
          </a:prstGeom>
          <a:gradFill rotWithShape="0">
            <a:gsLst>
              <a:gs pos="0">
                <a:srgbClr val="15AAA6"/>
              </a:gs>
              <a:gs pos="50000">
                <a:srgbClr val="73BFBF"/>
              </a:gs>
              <a:gs pos="100000">
                <a:srgbClr val="D9F3EE"/>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SzPct val="100000"/>
              <a:buChar char="•"/>
              <a:defRPr sz="3200">
                <a:solidFill>
                  <a:schemeClr val="tx1"/>
                </a:solidFill>
                <a:latin typeface="Times New Roman" panose="02020603050405020304" pitchFamily="18" charset="0"/>
              </a:defRPr>
            </a:lvl1pPr>
            <a:lvl2pPr marL="742950" indent="-285750">
              <a:spcBef>
                <a:spcPct val="20000"/>
              </a:spcBef>
              <a:buSzPct val="100000"/>
              <a:buChar char="–"/>
              <a:defRPr sz="2800">
                <a:solidFill>
                  <a:schemeClr val="tx1"/>
                </a:solidFill>
                <a:latin typeface="Times New Roman" panose="02020603050405020304" pitchFamily="18" charset="0"/>
              </a:defRPr>
            </a:lvl2pPr>
            <a:lvl3pPr marL="1143000" indent="-228600">
              <a:spcBef>
                <a:spcPct val="20000"/>
              </a:spcBef>
              <a:buSzPct val="100000"/>
              <a:buChar char="•"/>
              <a:defRPr sz="2400">
                <a:solidFill>
                  <a:schemeClr val="tx1"/>
                </a:solidFill>
                <a:latin typeface="Times New Roman" panose="02020603050405020304" pitchFamily="18" charset="0"/>
              </a:defRPr>
            </a:lvl3pPr>
            <a:lvl4pPr marL="1600200" indent="-228600">
              <a:spcBef>
                <a:spcPct val="20000"/>
              </a:spcBef>
              <a:buSzPct val="100000"/>
              <a:buChar char="–"/>
              <a:defRPr sz="2000">
                <a:solidFill>
                  <a:schemeClr val="tx1"/>
                </a:solidFill>
                <a:latin typeface="Times New Roman" panose="02020603050405020304" pitchFamily="18" charset="0"/>
              </a:defRPr>
            </a:lvl4pPr>
            <a:lvl5pPr marL="2057400" indent="-228600">
              <a:spcBef>
                <a:spcPct val="20000"/>
              </a:spcBef>
              <a:buSzPct val="100000"/>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9pPr>
          </a:lstStyle>
          <a:p>
            <a:pPr defTabSz="1083747">
              <a:spcBef>
                <a:spcPct val="0"/>
              </a:spcBef>
              <a:buSzTx/>
              <a:buNone/>
              <a:defRPr/>
            </a:pPr>
            <a:endParaRPr lang="en-US" altLang="hu-HU" sz="2133">
              <a:solidFill>
                <a:srgbClr val="000000"/>
              </a:solidFill>
            </a:endParaRPr>
          </a:p>
        </p:txBody>
      </p:sp>
      <p:sp>
        <p:nvSpPr>
          <p:cNvPr id="43" name="Rectangle 9" descr="Vastag átlós felfelé">
            <a:extLst>
              <a:ext uri="{FF2B5EF4-FFF2-40B4-BE49-F238E27FC236}">
                <a16:creationId xmlns:a16="http://schemas.microsoft.com/office/drawing/2014/main" id="{DC49D014-CA91-6744-8B16-DD0AFDE24CDB}"/>
              </a:ext>
            </a:extLst>
          </p:cNvPr>
          <p:cNvSpPr>
            <a:spLocks noChangeArrowheads="1"/>
          </p:cNvSpPr>
          <p:nvPr/>
        </p:nvSpPr>
        <p:spPr bwMode="auto">
          <a:xfrm>
            <a:off x="0" y="6525344"/>
            <a:ext cx="12192000" cy="43348"/>
          </a:xfrm>
          <a:prstGeom prst="rect">
            <a:avLst/>
          </a:prstGeom>
          <a:gradFill>
            <a:gsLst>
              <a:gs pos="0">
                <a:srgbClr val="C03844"/>
              </a:gs>
              <a:gs pos="50000">
                <a:srgbClr val="C06A70"/>
              </a:gs>
              <a:gs pos="100000">
                <a:srgbClr val="BBB2C0"/>
              </a:gs>
            </a:gsLst>
            <a:lin ang="0" scaled="1"/>
          </a:gradFill>
          <a:ln>
            <a:noFill/>
          </a:ln>
        </p:spPr>
        <p:txBody>
          <a:bodyPr wrap="none" anchor="ctr"/>
          <a:lstStyle>
            <a:lvl1pPr>
              <a:spcBef>
                <a:spcPct val="20000"/>
              </a:spcBef>
              <a:buSzPct val="100000"/>
              <a:buChar char="•"/>
              <a:defRPr sz="3200">
                <a:solidFill>
                  <a:schemeClr val="tx1"/>
                </a:solidFill>
                <a:latin typeface="Times New Roman" panose="02020603050405020304" pitchFamily="18" charset="0"/>
              </a:defRPr>
            </a:lvl1pPr>
            <a:lvl2pPr marL="742950" indent="-285750">
              <a:spcBef>
                <a:spcPct val="20000"/>
              </a:spcBef>
              <a:buSzPct val="100000"/>
              <a:buChar char="–"/>
              <a:defRPr sz="2800">
                <a:solidFill>
                  <a:schemeClr val="tx1"/>
                </a:solidFill>
                <a:latin typeface="Times New Roman" panose="02020603050405020304" pitchFamily="18" charset="0"/>
              </a:defRPr>
            </a:lvl2pPr>
            <a:lvl3pPr marL="1143000" indent="-228600">
              <a:spcBef>
                <a:spcPct val="20000"/>
              </a:spcBef>
              <a:buSzPct val="100000"/>
              <a:buChar char="•"/>
              <a:defRPr sz="2400">
                <a:solidFill>
                  <a:schemeClr val="tx1"/>
                </a:solidFill>
                <a:latin typeface="Times New Roman" panose="02020603050405020304" pitchFamily="18" charset="0"/>
              </a:defRPr>
            </a:lvl3pPr>
            <a:lvl4pPr marL="1600200" indent="-228600">
              <a:spcBef>
                <a:spcPct val="20000"/>
              </a:spcBef>
              <a:buSzPct val="100000"/>
              <a:buChar char="–"/>
              <a:defRPr sz="2000">
                <a:solidFill>
                  <a:schemeClr val="tx1"/>
                </a:solidFill>
                <a:latin typeface="Times New Roman" panose="02020603050405020304" pitchFamily="18" charset="0"/>
              </a:defRPr>
            </a:lvl4pPr>
            <a:lvl5pPr marL="2057400" indent="-228600">
              <a:spcBef>
                <a:spcPct val="20000"/>
              </a:spcBef>
              <a:buSzPct val="100000"/>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9pPr>
          </a:lstStyle>
          <a:p>
            <a:pPr defTabSz="1083747">
              <a:spcBef>
                <a:spcPct val="0"/>
              </a:spcBef>
              <a:buSzTx/>
              <a:buNone/>
              <a:defRPr/>
            </a:pPr>
            <a:endParaRPr lang="en-US" altLang="hu-HU" sz="2133">
              <a:solidFill>
                <a:srgbClr val="000000"/>
              </a:solidFill>
            </a:endParaRPr>
          </a:p>
        </p:txBody>
      </p:sp>
      <p:pic>
        <p:nvPicPr>
          <p:cNvPr id="44" name="Kép 43">
            <a:extLst>
              <a:ext uri="{FF2B5EF4-FFF2-40B4-BE49-F238E27FC236}">
                <a16:creationId xmlns:a16="http://schemas.microsoft.com/office/drawing/2014/main" id="{16D68B96-E9EA-E944-B457-FA649DCF82CC}"/>
              </a:ext>
            </a:extLst>
          </p:cNvPr>
          <p:cNvPicPr>
            <a:picLocks noChangeAspect="1"/>
          </p:cNvPicPr>
          <p:nvPr/>
        </p:nvPicPr>
        <p:blipFill>
          <a:blip r:embed="rId4" cstate="screen">
            <a:extLst>
              <a:ext uri="{28A0092B-C50C-407E-A947-70E740481C1C}">
                <a14:useLocalDpi xmlns:a14="http://schemas.microsoft.com/office/drawing/2010/main"/>
              </a:ext>
            </a:extLst>
          </a:blip>
          <a:stretch>
            <a:fillRect/>
          </a:stretch>
        </p:blipFill>
        <p:spPr>
          <a:xfrm>
            <a:off x="28192" y="4404"/>
            <a:ext cx="1580689" cy="947283"/>
          </a:xfrm>
          <a:prstGeom prst="rect">
            <a:avLst/>
          </a:prstGeom>
        </p:spPr>
      </p:pic>
      <p:pic>
        <p:nvPicPr>
          <p:cNvPr id="45" name="Kép 44">
            <a:extLst>
              <a:ext uri="{FF2B5EF4-FFF2-40B4-BE49-F238E27FC236}">
                <a16:creationId xmlns:a16="http://schemas.microsoft.com/office/drawing/2014/main" id="{25B8F450-A741-7F46-96DE-1406641072CD}"/>
              </a:ext>
            </a:extLst>
          </p:cNvPr>
          <p:cNvPicPr>
            <a:picLocks noChangeAspect="1"/>
          </p:cNvPicPr>
          <p:nvPr/>
        </p:nvPicPr>
        <p:blipFill>
          <a:blip r:embed="rId5" cstate="screen">
            <a:extLst>
              <a:ext uri="{28A0092B-C50C-407E-A947-70E740481C1C}">
                <a14:useLocalDpi xmlns:a14="http://schemas.microsoft.com/office/drawing/2010/main"/>
              </a:ext>
            </a:extLst>
          </a:blip>
          <a:stretch>
            <a:fillRect/>
          </a:stretch>
        </p:blipFill>
        <p:spPr>
          <a:xfrm>
            <a:off x="11557510" y="188640"/>
            <a:ext cx="515154" cy="515154"/>
          </a:xfrm>
          <a:prstGeom prst="rect">
            <a:avLst/>
          </a:prstGeom>
        </p:spPr>
      </p:pic>
      <p:pic>
        <p:nvPicPr>
          <p:cNvPr id="46" name="Kép 45">
            <a:extLst>
              <a:ext uri="{FF2B5EF4-FFF2-40B4-BE49-F238E27FC236}">
                <a16:creationId xmlns:a16="http://schemas.microsoft.com/office/drawing/2014/main" id="{037CEAAB-69E6-5349-BBDE-4AA9E097DC79}"/>
              </a:ext>
            </a:extLst>
          </p:cNvPr>
          <p:cNvPicPr>
            <a:picLocks noChangeAspect="1"/>
          </p:cNvPicPr>
          <p:nvPr/>
        </p:nvPicPr>
        <p:blipFill>
          <a:blip r:embed="rId6" cstate="screen">
            <a:extLst>
              <a:ext uri="{28A0092B-C50C-407E-A947-70E740481C1C}">
                <a14:useLocalDpi xmlns:a14="http://schemas.microsoft.com/office/drawing/2010/main"/>
              </a:ext>
            </a:extLst>
          </a:blip>
          <a:stretch>
            <a:fillRect/>
          </a:stretch>
        </p:blipFill>
        <p:spPr>
          <a:xfrm>
            <a:off x="1055440" y="95964"/>
            <a:ext cx="419445" cy="405043"/>
          </a:xfrm>
          <a:prstGeom prst="rect">
            <a:avLst/>
          </a:prstGeom>
        </p:spPr>
      </p:pic>
      <p:sp>
        <p:nvSpPr>
          <p:cNvPr id="16" name="Text Box 3">
            <a:extLst>
              <a:ext uri="{FF2B5EF4-FFF2-40B4-BE49-F238E27FC236}">
                <a16:creationId xmlns:a16="http://schemas.microsoft.com/office/drawing/2014/main" id="{1A7A6F28-268D-3846-8F6C-7A19D3DBF200}"/>
              </a:ext>
            </a:extLst>
          </p:cNvPr>
          <p:cNvSpPr txBox="1">
            <a:spLocks noChangeArrowheads="1"/>
          </p:cNvSpPr>
          <p:nvPr/>
        </p:nvSpPr>
        <p:spPr bwMode="auto">
          <a:xfrm>
            <a:off x="2836429" y="116632"/>
            <a:ext cx="6776864" cy="7699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SzPct val="100000"/>
              <a:buChar char="•"/>
              <a:defRPr sz="3200">
                <a:solidFill>
                  <a:schemeClr val="tx1"/>
                </a:solidFill>
                <a:latin typeface="Times New Roman" panose="02020603050405020304" pitchFamily="18" charset="0"/>
              </a:defRPr>
            </a:lvl1pPr>
            <a:lvl2pPr marL="742950" indent="-285750">
              <a:spcBef>
                <a:spcPct val="20000"/>
              </a:spcBef>
              <a:buSzPct val="100000"/>
              <a:buChar char="–"/>
              <a:defRPr sz="2800">
                <a:solidFill>
                  <a:schemeClr val="tx1"/>
                </a:solidFill>
                <a:latin typeface="Times New Roman" panose="02020603050405020304" pitchFamily="18" charset="0"/>
              </a:defRPr>
            </a:lvl2pPr>
            <a:lvl3pPr marL="1143000" indent="-228600">
              <a:spcBef>
                <a:spcPct val="20000"/>
              </a:spcBef>
              <a:buSzPct val="100000"/>
              <a:buChar char="•"/>
              <a:defRPr sz="2400">
                <a:solidFill>
                  <a:schemeClr val="tx1"/>
                </a:solidFill>
                <a:latin typeface="Times New Roman" panose="02020603050405020304" pitchFamily="18" charset="0"/>
              </a:defRPr>
            </a:lvl3pPr>
            <a:lvl4pPr marL="1600200" indent="-228600">
              <a:spcBef>
                <a:spcPct val="20000"/>
              </a:spcBef>
              <a:buSzPct val="100000"/>
              <a:buChar char="–"/>
              <a:defRPr sz="2000">
                <a:solidFill>
                  <a:schemeClr val="tx1"/>
                </a:solidFill>
                <a:latin typeface="Times New Roman" panose="02020603050405020304" pitchFamily="18" charset="0"/>
              </a:defRPr>
            </a:lvl4pPr>
            <a:lvl5pPr marL="2057400" indent="-228600">
              <a:spcBef>
                <a:spcPct val="20000"/>
              </a:spcBef>
              <a:buSzPct val="100000"/>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9pPr>
          </a:lstStyle>
          <a:p>
            <a:pPr algn="ctr">
              <a:spcBef>
                <a:spcPct val="0"/>
              </a:spcBef>
              <a:buSzTx/>
              <a:buFontTx/>
              <a:buNone/>
            </a:pPr>
            <a:r>
              <a:rPr lang="hu-HU" altLang="hu-HU" sz="4400" dirty="0">
                <a:solidFill>
                  <a:srgbClr val="294143"/>
                </a:solidFill>
              </a:rPr>
              <a:t>Észleléskor</a:t>
            </a:r>
          </a:p>
        </p:txBody>
      </p:sp>
      <p:pic>
        <p:nvPicPr>
          <p:cNvPr id="13" name="Picture 12" descr="A picture containing food&#10;&#10;Description automatically generated">
            <a:extLst>
              <a:ext uri="{FF2B5EF4-FFF2-40B4-BE49-F238E27FC236}">
                <a16:creationId xmlns:a16="http://schemas.microsoft.com/office/drawing/2014/main" id="{01305211-F37C-0F40-B215-33625F7923A9}"/>
              </a:ext>
            </a:extLst>
          </p:cNvPr>
          <p:cNvPicPr>
            <a:picLocks noChangeAspect="1"/>
          </p:cNvPicPr>
          <p:nvPr/>
        </p:nvPicPr>
        <p:blipFill>
          <a:blip r:embed="rId7" cstate="screen">
            <a:extLst>
              <a:ext uri="{28A0092B-C50C-407E-A947-70E740481C1C}">
                <a14:useLocalDpi xmlns:a14="http://schemas.microsoft.com/office/drawing/2010/main"/>
              </a:ext>
            </a:extLst>
          </a:blip>
          <a:stretch>
            <a:fillRect/>
          </a:stretch>
        </p:blipFill>
        <p:spPr>
          <a:xfrm>
            <a:off x="10956915" y="188640"/>
            <a:ext cx="539685" cy="515154"/>
          </a:xfrm>
          <a:prstGeom prst="rect">
            <a:avLst/>
          </a:prstGeom>
        </p:spPr>
      </p:pic>
      <p:sp>
        <p:nvSpPr>
          <p:cNvPr id="14" name="Téglalap 40">
            <a:extLst>
              <a:ext uri="{FF2B5EF4-FFF2-40B4-BE49-F238E27FC236}">
                <a16:creationId xmlns:a16="http://schemas.microsoft.com/office/drawing/2014/main" id="{8C171D1F-E5E9-E740-8C4B-417546C0C148}"/>
              </a:ext>
            </a:extLst>
          </p:cNvPr>
          <p:cNvSpPr/>
          <p:nvPr/>
        </p:nvSpPr>
        <p:spPr bwMode="auto">
          <a:xfrm>
            <a:off x="-28191" y="6568693"/>
            <a:ext cx="12220192" cy="359387"/>
          </a:xfrm>
          <a:prstGeom prst="rect">
            <a:avLst/>
          </a:prstGeom>
          <a:solidFill>
            <a:srgbClr val="ECECEC"/>
          </a:solidFill>
          <a:ln w="12700" cap="flat" cmpd="sng" algn="ctr">
            <a:noFill/>
            <a:prstDash val="solid"/>
            <a:round/>
            <a:headEnd type="none" w="sm" len="sm"/>
            <a:tailEnd type="none" w="sm" len="sm"/>
          </a:ln>
          <a:effectLst/>
        </p:spPr>
        <p:txBody>
          <a:bodyPr vert="horz" wrap="square" lIns="108373" tIns="54187" rIns="108373" bIns="54187" numCol="1" rtlCol="0" anchor="t" anchorCtr="0" compatLnSpc="1">
            <a:prstTxWarp prst="textNoShape">
              <a:avLst/>
            </a:prstTxWarp>
          </a:bodyPr>
          <a:lstStyle/>
          <a:p>
            <a:pPr defTabSz="1083747">
              <a:defRPr/>
            </a:pPr>
            <a:endParaRPr lang="hu-HU" sz="2133">
              <a:solidFill>
                <a:srgbClr val="000000"/>
              </a:solidFill>
            </a:endParaRPr>
          </a:p>
        </p:txBody>
      </p:sp>
      <p:sp>
        <p:nvSpPr>
          <p:cNvPr id="11" name="Rectangle 7">
            <a:extLst>
              <a:ext uri="{FF2B5EF4-FFF2-40B4-BE49-F238E27FC236}">
                <a16:creationId xmlns:a16="http://schemas.microsoft.com/office/drawing/2014/main" id="{40745A0B-44CE-2A40-9785-9CD458D2F958}"/>
              </a:ext>
            </a:extLst>
          </p:cNvPr>
          <p:cNvSpPr txBox="1">
            <a:spLocks noChangeArrowheads="1"/>
          </p:cNvSpPr>
          <p:nvPr/>
        </p:nvSpPr>
        <p:spPr bwMode="auto">
          <a:xfrm>
            <a:off x="2112838" y="1345083"/>
            <a:ext cx="8375650" cy="24726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2075" tIns="46038" rIns="92075" bIns="46038" numCol="1" anchor="t" anchorCtr="0" compatLnSpc="1">
            <a:prstTxWarp prst="textNoShape">
              <a:avLst/>
            </a:prstTxWarp>
          </a:bodyPr>
          <a:lstStyle>
            <a:lvl1pPr marL="406405" indent="-406405" algn="l" defTabSz="903122" rtl="0" eaLnBrk="0" fontAlgn="base" hangingPunct="0">
              <a:spcBef>
                <a:spcPct val="20000"/>
              </a:spcBef>
              <a:spcAft>
                <a:spcPct val="0"/>
              </a:spcAft>
              <a:buSzPct val="100000"/>
              <a:buChar char="•"/>
              <a:defRPr sz="3793">
                <a:solidFill>
                  <a:schemeClr val="tx1"/>
                </a:solidFill>
                <a:latin typeface="+mn-lt"/>
                <a:ea typeface="+mn-ea"/>
                <a:cs typeface="+mn-cs"/>
              </a:defRPr>
            </a:lvl1pPr>
            <a:lvl2pPr marL="880544" indent="-338671" algn="l" defTabSz="903122" rtl="0" eaLnBrk="0" fontAlgn="base" hangingPunct="0">
              <a:spcBef>
                <a:spcPct val="20000"/>
              </a:spcBef>
              <a:spcAft>
                <a:spcPct val="0"/>
              </a:spcAft>
              <a:buSzPct val="100000"/>
              <a:buChar char="–"/>
              <a:defRPr sz="3319">
                <a:solidFill>
                  <a:schemeClr val="tx1"/>
                </a:solidFill>
                <a:latin typeface="+mn-lt"/>
              </a:defRPr>
            </a:lvl2pPr>
            <a:lvl3pPr marL="1354684" indent="-270937" algn="l" defTabSz="903122" rtl="0" eaLnBrk="0" fontAlgn="base" hangingPunct="0">
              <a:spcBef>
                <a:spcPct val="20000"/>
              </a:spcBef>
              <a:spcAft>
                <a:spcPct val="0"/>
              </a:spcAft>
              <a:buSzPct val="100000"/>
              <a:buChar char="•"/>
              <a:defRPr sz="2844">
                <a:solidFill>
                  <a:schemeClr val="tx1"/>
                </a:solidFill>
                <a:latin typeface="+mn-lt"/>
              </a:defRPr>
            </a:lvl3pPr>
            <a:lvl4pPr marL="1896557" indent="-270937" algn="l" defTabSz="903122" rtl="0" eaLnBrk="0" fontAlgn="base" hangingPunct="0">
              <a:spcBef>
                <a:spcPct val="20000"/>
              </a:spcBef>
              <a:spcAft>
                <a:spcPct val="0"/>
              </a:spcAft>
              <a:buSzPct val="100000"/>
              <a:buChar char="–"/>
              <a:defRPr sz="2370">
                <a:solidFill>
                  <a:schemeClr val="tx1"/>
                </a:solidFill>
                <a:latin typeface="+mn-lt"/>
              </a:defRPr>
            </a:lvl4pPr>
            <a:lvl5pPr marL="2438430" indent="-270937" algn="l" defTabSz="903122" rtl="0" eaLnBrk="0" fontAlgn="base" hangingPunct="0">
              <a:spcBef>
                <a:spcPct val="20000"/>
              </a:spcBef>
              <a:spcAft>
                <a:spcPct val="0"/>
              </a:spcAft>
              <a:buSzPct val="100000"/>
              <a:buChar char="•"/>
              <a:defRPr sz="2370">
                <a:solidFill>
                  <a:schemeClr val="tx1"/>
                </a:solidFill>
                <a:latin typeface="+mn-lt"/>
              </a:defRPr>
            </a:lvl5pPr>
            <a:lvl6pPr marL="2980304" indent="-270937" algn="l" defTabSz="903122" rtl="0" eaLnBrk="0" fontAlgn="base" hangingPunct="0">
              <a:spcBef>
                <a:spcPct val="20000"/>
              </a:spcBef>
              <a:spcAft>
                <a:spcPct val="0"/>
              </a:spcAft>
              <a:buSzPct val="100000"/>
              <a:buChar char="•"/>
              <a:defRPr sz="2370">
                <a:solidFill>
                  <a:schemeClr val="tx1"/>
                </a:solidFill>
                <a:latin typeface="+mn-lt"/>
              </a:defRPr>
            </a:lvl6pPr>
            <a:lvl7pPr marL="3522177" indent="-270937" algn="l" defTabSz="903122" rtl="0" eaLnBrk="0" fontAlgn="base" hangingPunct="0">
              <a:spcBef>
                <a:spcPct val="20000"/>
              </a:spcBef>
              <a:spcAft>
                <a:spcPct val="0"/>
              </a:spcAft>
              <a:buSzPct val="100000"/>
              <a:buChar char="•"/>
              <a:defRPr sz="2370">
                <a:solidFill>
                  <a:schemeClr val="tx1"/>
                </a:solidFill>
                <a:latin typeface="+mn-lt"/>
              </a:defRPr>
            </a:lvl7pPr>
            <a:lvl8pPr marL="4064051" indent="-270937" algn="l" defTabSz="903122" rtl="0" eaLnBrk="0" fontAlgn="base" hangingPunct="0">
              <a:spcBef>
                <a:spcPct val="20000"/>
              </a:spcBef>
              <a:spcAft>
                <a:spcPct val="0"/>
              </a:spcAft>
              <a:buSzPct val="100000"/>
              <a:buChar char="•"/>
              <a:defRPr sz="2370">
                <a:solidFill>
                  <a:schemeClr val="tx1"/>
                </a:solidFill>
                <a:latin typeface="+mn-lt"/>
              </a:defRPr>
            </a:lvl8pPr>
            <a:lvl9pPr marL="4605924" indent="-270937" algn="l" defTabSz="903122" rtl="0" eaLnBrk="0" fontAlgn="base" hangingPunct="0">
              <a:spcBef>
                <a:spcPct val="20000"/>
              </a:spcBef>
              <a:spcAft>
                <a:spcPct val="0"/>
              </a:spcAft>
              <a:buSzPct val="100000"/>
              <a:buChar char="•"/>
              <a:defRPr sz="2370">
                <a:solidFill>
                  <a:schemeClr val="tx1"/>
                </a:solidFill>
                <a:latin typeface="+mn-lt"/>
              </a:defRPr>
            </a:lvl9pPr>
          </a:lstStyle>
          <a:p>
            <a:pPr eaLnBrk="1" hangingPunct="1">
              <a:lnSpc>
                <a:spcPct val="90000"/>
              </a:lnSpc>
            </a:pPr>
            <a:r>
              <a:rPr lang="hu-HU" altLang="en-US" kern="0" dirty="0">
                <a:solidFill>
                  <a:srgbClr val="294143"/>
                </a:solidFill>
              </a:rPr>
              <a:t>Aluszékony, elesett állapotú beteg</a:t>
            </a:r>
          </a:p>
          <a:p>
            <a:pPr eaLnBrk="1" hangingPunct="1">
              <a:lnSpc>
                <a:spcPct val="90000"/>
              </a:lnSpc>
            </a:pPr>
            <a:r>
              <a:rPr lang="hu-HU" altLang="en-US" kern="0" dirty="0">
                <a:solidFill>
                  <a:srgbClr val="294143"/>
                </a:solidFill>
              </a:rPr>
              <a:t>Verítékes bőr</a:t>
            </a:r>
          </a:p>
          <a:p>
            <a:pPr eaLnBrk="1" hangingPunct="1">
              <a:lnSpc>
                <a:spcPct val="90000"/>
              </a:lnSpc>
            </a:pPr>
            <a:r>
              <a:rPr lang="hu-HU" altLang="en-US" kern="0" dirty="0" err="1">
                <a:solidFill>
                  <a:srgbClr val="294143"/>
                </a:solidFill>
              </a:rPr>
              <a:t>Tachypnoe</a:t>
            </a:r>
            <a:endParaRPr lang="hu-HU" altLang="en-US" kern="0" dirty="0">
              <a:solidFill>
                <a:srgbClr val="294143"/>
              </a:solidFill>
            </a:endParaRPr>
          </a:p>
          <a:p>
            <a:pPr eaLnBrk="1" hangingPunct="1">
              <a:lnSpc>
                <a:spcPct val="90000"/>
              </a:lnSpc>
            </a:pPr>
            <a:r>
              <a:rPr lang="hu-HU" altLang="en-US" kern="0" dirty="0">
                <a:solidFill>
                  <a:srgbClr val="294143"/>
                </a:solidFill>
              </a:rPr>
              <a:t>Perifériás cianózis</a:t>
            </a:r>
          </a:p>
        </p:txBody>
      </p:sp>
      <p:sp>
        <p:nvSpPr>
          <p:cNvPr id="12" name="Lekerekített téglalap 2">
            <a:extLst>
              <a:ext uri="{FF2B5EF4-FFF2-40B4-BE49-F238E27FC236}">
                <a16:creationId xmlns:a16="http://schemas.microsoft.com/office/drawing/2014/main" id="{542DC6D1-E82B-F148-A38A-2F53B1CAAE0E}"/>
              </a:ext>
            </a:extLst>
          </p:cNvPr>
          <p:cNvSpPr>
            <a:spLocks noChangeArrowheads="1"/>
          </p:cNvSpPr>
          <p:nvPr/>
        </p:nvSpPr>
        <p:spPr bwMode="auto">
          <a:xfrm>
            <a:off x="2243947" y="4005064"/>
            <a:ext cx="7740485" cy="2375912"/>
          </a:xfrm>
          <a:prstGeom prst="roundRect">
            <a:avLst>
              <a:gd name="adj" fmla="val 16667"/>
            </a:avLst>
          </a:prstGeom>
          <a:solidFill>
            <a:srgbClr val="FFC000"/>
          </a:solidFill>
          <a:ln w="28575">
            <a:solidFill>
              <a:srgbClr val="FF0000"/>
            </a:solidFill>
            <a:round/>
            <a:headEnd type="none" w="sm" len="sm"/>
            <a:tailEnd type="none" w="sm" len="sm"/>
          </a:ln>
        </p:spPr>
        <p:txBody>
          <a:bodyPr anchor="ctr"/>
          <a:lstStyle>
            <a:lvl1pPr>
              <a:spcBef>
                <a:spcPct val="20000"/>
              </a:spcBef>
              <a:buSzPct val="100000"/>
              <a:buChar char="•"/>
              <a:defRPr sz="3200">
                <a:solidFill>
                  <a:schemeClr val="tx1"/>
                </a:solidFill>
                <a:latin typeface="Times New Roman" panose="02020603050405020304" pitchFamily="18" charset="0"/>
              </a:defRPr>
            </a:lvl1pPr>
            <a:lvl2pPr marL="742950" indent="-285750">
              <a:spcBef>
                <a:spcPct val="20000"/>
              </a:spcBef>
              <a:buSzPct val="100000"/>
              <a:buChar char="–"/>
              <a:defRPr sz="2800">
                <a:solidFill>
                  <a:schemeClr val="tx1"/>
                </a:solidFill>
                <a:latin typeface="Times New Roman" panose="02020603050405020304" pitchFamily="18" charset="0"/>
              </a:defRPr>
            </a:lvl2pPr>
            <a:lvl3pPr marL="1143000" indent="-228600">
              <a:spcBef>
                <a:spcPct val="20000"/>
              </a:spcBef>
              <a:buSzPct val="100000"/>
              <a:buChar char="•"/>
              <a:defRPr sz="2400">
                <a:solidFill>
                  <a:schemeClr val="tx1"/>
                </a:solidFill>
                <a:latin typeface="Times New Roman" panose="02020603050405020304" pitchFamily="18" charset="0"/>
              </a:defRPr>
            </a:lvl3pPr>
            <a:lvl4pPr marL="1600200" indent="-228600">
              <a:spcBef>
                <a:spcPct val="20000"/>
              </a:spcBef>
              <a:buSzPct val="100000"/>
              <a:buChar char="–"/>
              <a:defRPr sz="2000">
                <a:solidFill>
                  <a:schemeClr val="tx1"/>
                </a:solidFill>
                <a:latin typeface="Times New Roman" panose="02020603050405020304" pitchFamily="18" charset="0"/>
              </a:defRPr>
            </a:lvl4pPr>
            <a:lvl5pPr marL="2057400" indent="-228600">
              <a:spcBef>
                <a:spcPct val="20000"/>
              </a:spcBef>
              <a:buSzPct val="100000"/>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9pPr>
          </a:lstStyle>
          <a:p>
            <a:pPr>
              <a:spcBef>
                <a:spcPct val="0"/>
              </a:spcBef>
              <a:buSzTx/>
              <a:buNone/>
            </a:pPr>
            <a:r>
              <a:rPr lang="hu-HU" altLang="hu-HU" sz="2800" dirty="0">
                <a:solidFill>
                  <a:srgbClr val="294143"/>
                </a:solidFill>
              </a:rPr>
              <a:t>Mit tennél először?</a:t>
            </a:r>
          </a:p>
          <a:p>
            <a:pPr>
              <a:spcBef>
                <a:spcPct val="0"/>
              </a:spcBef>
              <a:buSzTx/>
              <a:buNone/>
            </a:pPr>
            <a:r>
              <a:rPr lang="hu-HU" altLang="hu-HU" sz="2800" dirty="0">
                <a:solidFill>
                  <a:srgbClr val="294143"/>
                </a:solidFill>
              </a:rPr>
              <a:t>1 – Alapos fizikális vizsgálat</a:t>
            </a:r>
          </a:p>
          <a:p>
            <a:pPr>
              <a:spcBef>
                <a:spcPct val="0"/>
              </a:spcBef>
              <a:buSzTx/>
              <a:buNone/>
            </a:pPr>
            <a:r>
              <a:rPr lang="hu-HU" altLang="hu-HU" sz="2800" dirty="0">
                <a:solidFill>
                  <a:srgbClr val="294143"/>
                </a:solidFill>
              </a:rPr>
              <a:t>2 – Oxigén + vénabiztosítás + folyadék</a:t>
            </a:r>
          </a:p>
          <a:p>
            <a:pPr>
              <a:spcBef>
                <a:spcPct val="0"/>
              </a:spcBef>
              <a:buSzTx/>
              <a:buNone/>
            </a:pPr>
            <a:r>
              <a:rPr lang="hu-HU" altLang="hu-HU" sz="2800" dirty="0">
                <a:solidFill>
                  <a:srgbClr val="294143"/>
                </a:solidFill>
              </a:rPr>
              <a:t>3 – Azonnali natív hasi </a:t>
            </a:r>
            <a:r>
              <a:rPr lang="hu-HU" altLang="hu-HU" sz="2800" dirty="0" err="1">
                <a:solidFill>
                  <a:srgbClr val="294143"/>
                </a:solidFill>
              </a:rPr>
              <a:t>rtg</a:t>
            </a:r>
            <a:r>
              <a:rPr lang="hu-HU" altLang="hu-HU" sz="2800" dirty="0">
                <a:solidFill>
                  <a:srgbClr val="294143"/>
                </a:solidFill>
              </a:rPr>
              <a:t>/hasi CT</a:t>
            </a:r>
          </a:p>
          <a:p>
            <a:pPr>
              <a:spcBef>
                <a:spcPct val="0"/>
              </a:spcBef>
              <a:buSzTx/>
              <a:buNone/>
            </a:pPr>
            <a:r>
              <a:rPr lang="hu-HU" altLang="hu-HU" sz="2800" dirty="0">
                <a:solidFill>
                  <a:srgbClr val="294143"/>
                </a:solidFill>
              </a:rPr>
              <a:t>4 – Azonnali műtét </a:t>
            </a:r>
          </a:p>
        </p:txBody>
      </p:sp>
    </p:spTree>
    <p:custDataLst>
      <p:tags r:id="rId1"/>
    </p:custDataLst>
    <p:extLst>
      <p:ext uri="{BB962C8B-B14F-4D97-AF65-F5344CB8AC3E}">
        <p14:creationId xmlns:p14="http://schemas.microsoft.com/office/powerpoint/2010/main" val="3649545724"/>
      </p:ext>
    </p:extLst>
  </p:cSld>
  <p:clrMapOvr>
    <a:masterClrMapping/>
  </p:clrMapOvr>
  <p:transition advTm="10799"/>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7" presetClass="entr" presetSubtype="0" fill="hold" grpId="0" nodeType="clickEffect">
                                  <p:stCondLst>
                                    <p:cond delay="0"/>
                                  </p:stCondLst>
                                  <p:childTnLst>
                                    <p:set>
                                      <p:cBhvr>
                                        <p:cTn id="6" dur="1" fill="hold">
                                          <p:stCondLst>
                                            <p:cond delay="0"/>
                                          </p:stCondLst>
                                        </p:cTn>
                                        <p:tgtEl>
                                          <p:spTgt spid="11">
                                            <p:txEl>
                                              <p:pRg st="0" end="0"/>
                                            </p:txEl>
                                          </p:spTgt>
                                        </p:tgtEl>
                                        <p:attrNameLst>
                                          <p:attrName>style.visibility</p:attrName>
                                        </p:attrNameLst>
                                      </p:cBhvr>
                                      <p:to>
                                        <p:strVal val="visible"/>
                                      </p:to>
                                    </p:set>
                                    <p:animEffect transition="in" filter="fade">
                                      <p:cBhvr>
                                        <p:cTn id="7" dur="1000"/>
                                        <p:tgtEl>
                                          <p:spTgt spid="11">
                                            <p:txEl>
                                              <p:pRg st="0" end="0"/>
                                            </p:txEl>
                                          </p:spTgt>
                                        </p:tgtEl>
                                      </p:cBhvr>
                                    </p:animEffect>
                                    <p:anim calcmode="lin" valueType="num">
                                      <p:cBhvr>
                                        <p:cTn id="8" dur="1000" fill="hold"/>
                                        <p:tgtEl>
                                          <p:spTgt spid="11">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11">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7" presetClass="entr" presetSubtype="0" fill="hold" grpId="0" nodeType="clickEffect">
                                  <p:stCondLst>
                                    <p:cond delay="0"/>
                                  </p:stCondLst>
                                  <p:childTnLst>
                                    <p:set>
                                      <p:cBhvr>
                                        <p:cTn id="13" dur="1" fill="hold">
                                          <p:stCondLst>
                                            <p:cond delay="0"/>
                                          </p:stCondLst>
                                        </p:cTn>
                                        <p:tgtEl>
                                          <p:spTgt spid="11">
                                            <p:txEl>
                                              <p:pRg st="1" end="1"/>
                                            </p:txEl>
                                          </p:spTgt>
                                        </p:tgtEl>
                                        <p:attrNameLst>
                                          <p:attrName>style.visibility</p:attrName>
                                        </p:attrNameLst>
                                      </p:cBhvr>
                                      <p:to>
                                        <p:strVal val="visible"/>
                                      </p:to>
                                    </p:set>
                                    <p:animEffect transition="in" filter="fade">
                                      <p:cBhvr>
                                        <p:cTn id="14" dur="1000"/>
                                        <p:tgtEl>
                                          <p:spTgt spid="11">
                                            <p:txEl>
                                              <p:pRg st="1" end="1"/>
                                            </p:txEl>
                                          </p:spTgt>
                                        </p:tgtEl>
                                      </p:cBhvr>
                                    </p:animEffect>
                                    <p:anim calcmode="lin" valueType="num">
                                      <p:cBhvr>
                                        <p:cTn id="15" dur="1000" fill="hold"/>
                                        <p:tgtEl>
                                          <p:spTgt spid="11">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11">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7" presetClass="entr" presetSubtype="0" fill="hold" grpId="0" nodeType="clickEffect">
                                  <p:stCondLst>
                                    <p:cond delay="0"/>
                                  </p:stCondLst>
                                  <p:childTnLst>
                                    <p:set>
                                      <p:cBhvr>
                                        <p:cTn id="20" dur="1" fill="hold">
                                          <p:stCondLst>
                                            <p:cond delay="0"/>
                                          </p:stCondLst>
                                        </p:cTn>
                                        <p:tgtEl>
                                          <p:spTgt spid="11">
                                            <p:txEl>
                                              <p:pRg st="2" end="2"/>
                                            </p:txEl>
                                          </p:spTgt>
                                        </p:tgtEl>
                                        <p:attrNameLst>
                                          <p:attrName>style.visibility</p:attrName>
                                        </p:attrNameLst>
                                      </p:cBhvr>
                                      <p:to>
                                        <p:strVal val="visible"/>
                                      </p:to>
                                    </p:set>
                                    <p:animEffect transition="in" filter="fade">
                                      <p:cBhvr>
                                        <p:cTn id="21" dur="1000"/>
                                        <p:tgtEl>
                                          <p:spTgt spid="11">
                                            <p:txEl>
                                              <p:pRg st="2" end="2"/>
                                            </p:txEl>
                                          </p:spTgt>
                                        </p:tgtEl>
                                      </p:cBhvr>
                                    </p:animEffect>
                                    <p:anim calcmode="lin" valueType="num">
                                      <p:cBhvr>
                                        <p:cTn id="22" dur="1000" fill="hold"/>
                                        <p:tgtEl>
                                          <p:spTgt spid="11">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11">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7" presetClass="entr" presetSubtype="0" fill="hold" grpId="0" nodeType="clickEffect">
                                  <p:stCondLst>
                                    <p:cond delay="0"/>
                                  </p:stCondLst>
                                  <p:childTnLst>
                                    <p:set>
                                      <p:cBhvr>
                                        <p:cTn id="27" dur="1" fill="hold">
                                          <p:stCondLst>
                                            <p:cond delay="0"/>
                                          </p:stCondLst>
                                        </p:cTn>
                                        <p:tgtEl>
                                          <p:spTgt spid="11">
                                            <p:txEl>
                                              <p:pRg st="3" end="3"/>
                                            </p:txEl>
                                          </p:spTgt>
                                        </p:tgtEl>
                                        <p:attrNameLst>
                                          <p:attrName>style.visibility</p:attrName>
                                        </p:attrNameLst>
                                      </p:cBhvr>
                                      <p:to>
                                        <p:strVal val="visible"/>
                                      </p:to>
                                    </p:set>
                                    <p:animEffect transition="in" filter="fade">
                                      <p:cBhvr>
                                        <p:cTn id="28" dur="1000"/>
                                        <p:tgtEl>
                                          <p:spTgt spid="11">
                                            <p:txEl>
                                              <p:pRg st="3" end="3"/>
                                            </p:txEl>
                                          </p:spTgt>
                                        </p:tgtEl>
                                      </p:cBhvr>
                                    </p:animEffect>
                                    <p:anim calcmode="lin" valueType="num">
                                      <p:cBhvr>
                                        <p:cTn id="29" dur="1000" fill="hold"/>
                                        <p:tgtEl>
                                          <p:spTgt spid="11">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11">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55" presetClass="entr" presetSubtype="0" fill="hold" grpId="0" nodeType="clickEffect">
                                  <p:stCondLst>
                                    <p:cond delay="0"/>
                                  </p:stCondLst>
                                  <p:childTnLst>
                                    <p:set>
                                      <p:cBhvr>
                                        <p:cTn id="34" dur="1" fill="hold">
                                          <p:stCondLst>
                                            <p:cond delay="0"/>
                                          </p:stCondLst>
                                        </p:cTn>
                                        <p:tgtEl>
                                          <p:spTgt spid="12"/>
                                        </p:tgtEl>
                                        <p:attrNameLst>
                                          <p:attrName>style.visibility</p:attrName>
                                        </p:attrNameLst>
                                      </p:cBhvr>
                                      <p:to>
                                        <p:strVal val="visible"/>
                                      </p:to>
                                    </p:set>
                                    <p:anim calcmode="lin" valueType="num">
                                      <p:cBhvr>
                                        <p:cTn id="35" dur="1000" fill="hold"/>
                                        <p:tgtEl>
                                          <p:spTgt spid="12"/>
                                        </p:tgtEl>
                                        <p:attrNameLst>
                                          <p:attrName>ppt_w</p:attrName>
                                        </p:attrNameLst>
                                      </p:cBhvr>
                                      <p:tavLst>
                                        <p:tav tm="0">
                                          <p:val>
                                            <p:strVal val="#ppt_w*0.70"/>
                                          </p:val>
                                        </p:tav>
                                        <p:tav tm="100000">
                                          <p:val>
                                            <p:strVal val="#ppt_w"/>
                                          </p:val>
                                        </p:tav>
                                      </p:tavLst>
                                    </p:anim>
                                    <p:anim calcmode="lin" valueType="num">
                                      <p:cBhvr>
                                        <p:cTn id="36" dur="1000" fill="hold"/>
                                        <p:tgtEl>
                                          <p:spTgt spid="12"/>
                                        </p:tgtEl>
                                        <p:attrNameLst>
                                          <p:attrName>ppt_h</p:attrName>
                                        </p:attrNameLst>
                                      </p:cBhvr>
                                      <p:tavLst>
                                        <p:tav tm="0">
                                          <p:val>
                                            <p:strVal val="#ppt_h"/>
                                          </p:val>
                                        </p:tav>
                                        <p:tav tm="100000">
                                          <p:val>
                                            <p:strVal val="#ppt_h"/>
                                          </p:val>
                                        </p:tav>
                                      </p:tavLst>
                                    </p:anim>
                                    <p:animEffect transition="in" filter="fade">
                                      <p:cBhvr>
                                        <p:cTn id="37" dur="10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build="p"/>
      <p:bldP spid="12"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5954" name="Rectangle 2060">
            <a:extLst>
              <a:ext uri="{FF2B5EF4-FFF2-40B4-BE49-F238E27FC236}">
                <a16:creationId xmlns:a16="http://schemas.microsoft.com/office/drawing/2014/main" id="{1D3F96C7-2BE1-D64E-8287-C72A9D5CDE0D}"/>
              </a:ext>
            </a:extLst>
          </p:cNvPr>
          <p:cNvSpPr>
            <a:spLocks noGrp="1" noChangeArrowheads="1"/>
          </p:cNvSpPr>
          <p:nvPr>
            <p:ph type="title"/>
          </p:nvPr>
        </p:nvSpPr>
        <p:spPr>
          <a:xfrm>
            <a:off x="2077155" y="-273755"/>
            <a:ext cx="8579556" cy="993422"/>
          </a:xfrm>
        </p:spPr>
        <p:txBody>
          <a:bodyPr vert="horz" wrap="square" lIns="107245" tIns="52681" rIns="107245" bIns="52681" numCol="1" anchor="ctr" anchorCtr="0" compatLnSpc="1">
            <a:prstTxWarp prst="textNoShape">
              <a:avLst/>
            </a:prstTxWarp>
          </a:bodyPr>
          <a:lstStyle/>
          <a:p>
            <a:pPr algn="l"/>
            <a:r>
              <a:rPr lang="hu-HU" altLang="hu-HU">
                <a:solidFill>
                  <a:schemeClr val="tx1"/>
                </a:solidFill>
              </a:rPr>
              <a:t> </a:t>
            </a:r>
            <a:endParaRPr lang="en-GB" altLang="hu-HU" b="1">
              <a:solidFill>
                <a:srgbClr val="FFFFFF"/>
              </a:solidFill>
            </a:endParaRPr>
          </a:p>
        </p:txBody>
      </p:sp>
      <p:sp>
        <p:nvSpPr>
          <p:cNvPr id="8" name="Rectangle 9" descr="Vastag átlós felfelé">
            <a:extLst>
              <a:ext uri="{FF2B5EF4-FFF2-40B4-BE49-F238E27FC236}">
                <a16:creationId xmlns:a16="http://schemas.microsoft.com/office/drawing/2014/main" id="{E9374596-2F4B-924E-B50E-EB6F45A059F6}"/>
              </a:ext>
            </a:extLst>
          </p:cNvPr>
          <p:cNvSpPr>
            <a:spLocks noChangeArrowheads="1"/>
          </p:cNvSpPr>
          <p:nvPr/>
        </p:nvSpPr>
        <p:spPr bwMode="auto">
          <a:xfrm>
            <a:off x="0" y="6525344"/>
            <a:ext cx="12192000" cy="43348"/>
          </a:xfrm>
          <a:prstGeom prst="rect">
            <a:avLst/>
          </a:prstGeom>
          <a:gradFill>
            <a:gsLst>
              <a:gs pos="0">
                <a:srgbClr val="C03844"/>
              </a:gs>
              <a:gs pos="50000">
                <a:srgbClr val="C06A70"/>
              </a:gs>
              <a:gs pos="100000">
                <a:srgbClr val="BBB2C0"/>
              </a:gs>
            </a:gsLst>
            <a:lin ang="0" scaled="1"/>
          </a:gradFill>
          <a:ln>
            <a:noFill/>
          </a:ln>
        </p:spPr>
        <p:txBody>
          <a:bodyPr wrap="none" anchor="ctr"/>
          <a:lstStyle>
            <a:lvl1pPr>
              <a:spcBef>
                <a:spcPct val="20000"/>
              </a:spcBef>
              <a:buSzPct val="100000"/>
              <a:buChar char="•"/>
              <a:defRPr sz="3200">
                <a:solidFill>
                  <a:schemeClr val="tx1"/>
                </a:solidFill>
                <a:latin typeface="Times New Roman" panose="02020603050405020304" pitchFamily="18" charset="0"/>
              </a:defRPr>
            </a:lvl1pPr>
            <a:lvl2pPr marL="742950" indent="-285750">
              <a:spcBef>
                <a:spcPct val="20000"/>
              </a:spcBef>
              <a:buSzPct val="100000"/>
              <a:buChar char="–"/>
              <a:defRPr sz="2800">
                <a:solidFill>
                  <a:schemeClr val="tx1"/>
                </a:solidFill>
                <a:latin typeface="Times New Roman" panose="02020603050405020304" pitchFamily="18" charset="0"/>
              </a:defRPr>
            </a:lvl2pPr>
            <a:lvl3pPr marL="1143000" indent="-228600">
              <a:spcBef>
                <a:spcPct val="20000"/>
              </a:spcBef>
              <a:buSzPct val="100000"/>
              <a:buChar char="•"/>
              <a:defRPr sz="2400">
                <a:solidFill>
                  <a:schemeClr val="tx1"/>
                </a:solidFill>
                <a:latin typeface="Times New Roman" panose="02020603050405020304" pitchFamily="18" charset="0"/>
              </a:defRPr>
            </a:lvl3pPr>
            <a:lvl4pPr marL="1600200" indent="-228600">
              <a:spcBef>
                <a:spcPct val="20000"/>
              </a:spcBef>
              <a:buSzPct val="100000"/>
              <a:buChar char="–"/>
              <a:defRPr sz="2000">
                <a:solidFill>
                  <a:schemeClr val="tx1"/>
                </a:solidFill>
                <a:latin typeface="Times New Roman" panose="02020603050405020304" pitchFamily="18" charset="0"/>
              </a:defRPr>
            </a:lvl4pPr>
            <a:lvl5pPr marL="2057400" indent="-228600">
              <a:spcBef>
                <a:spcPct val="20000"/>
              </a:spcBef>
              <a:buSzPct val="100000"/>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9pPr>
          </a:lstStyle>
          <a:p>
            <a:pPr defTabSz="1083747">
              <a:spcBef>
                <a:spcPct val="0"/>
              </a:spcBef>
              <a:buSzTx/>
              <a:buNone/>
              <a:defRPr/>
            </a:pPr>
            <a:endParaRPr lang="en-US" altLang="hu-HU" sz="2133">
              <a:solidFill>
                <a:srgbClr val="000000"/>
              </a:solidFill>
            </a:endParaRPr>
          </a:p>
        </p:txBody>
      </p:sp>
      <p:pic>
        <p:nvPicPr>
          <p:cNvPr id="9" name="Kép 8">
            <a:extLst>
              <a:ext uri="{FF2B5EF4-FFF2-40B4-BE49-F238E27FC236}">
                <a16:creationId xmlns:a16="http://schemas.microsoft.com/office/drawing/2014/main" id="{C73F8BE7-E441-2741-A66A-A2FD35932407}"/>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28192" y="4404"/>
            <a:ext cx="2109774" cy="1264356"/>
          </a:xfrm>
          <a:prstGeom prst="rect">
            <a:avLst/>
          </a:prstGeom>
        </p:spPr>
      </p:pic>
      <p:pic>
        <p:nvPicPr>
          <p:cNvPr id="12" name="Kép 11">
            <a:extLst>
              <a:ext uri="{FF2B5EF4-FFF2-40B4-BE49-F238E27FC236}">
                <a16:creationId xmlns:a16="http://schemas.microsoft.com/office/drawing/2014/main" id="{A9EF820E-EB46-2C46-BF0B-B035E81DEB2C}"/>
              </a:ext>
            </a:extLst>
          </p:cNvPr>
          <p:cNvPicPr>
            <a:picLocks noChangeAspect="1"/>
          </p:cNvPicPr>
          <p:nvPr/>
        </p:nvPicPr>
        <p:blipFill>
          <a:blip r:embed="rId4" cstate="screen">
            <a:extLst>
              <a:ext uri="{28A0092B-C50C-407E-A947-70E740481C1C}">
                <a14:useLocalDpi xmlns:a14="http://schemas.microsoft.com/office/drawing/2010/main"/>
              </a:ext>
            </a:extLst>
          </a:blip>
          <a:stretch>
            <a:fillRect/>
          </a:stretch>
        </p:blipFill>
        <p:spPr>
          <a:xfrm>
            <a:off x="1415300" y="95964"/>
            <a:ext cx="559841" cy="540619"/>
          </a:xfrm>
          <a:prstGeom prst="rect">
            <a:avLst/>
          </a:prstGeom>
        </p:spPr>
      </p:pic>
      <p:pic>
        <p:nvPicPr>
          <p:cNvPr id="13" name="Kép 44">
            <a:extLst>
              <a:ext uri="{FF2B5EF4-FFF2-40B4-BE49-F238E27FC236}">
                <a16:creationId xmlns:a16="http://schemas.microsoft.com/office/drawing/2014/main" id="{61B1D45C-EBC5-0144-8212-B6776A7056A0}"/>
              </a:ext>
            </a:extLst>
          </p:cNvPr>
          <p:cNvPicPr>
            <a:picLocks noChangeAspect="1"/>
          </p:cNvPicPr>
          <p:nvPr/>
        </p:nvPicPr>
        <p:blipFill>
          <a:blip r:embed="rId5" cstate="screen">
            <a:extLst>
              <a:ext uri="{28A0092B-C50C-407E-A947-70E740481C1C}">
                <a14:useLocalDpi xmlns:a14="http://schemas.microsoft.com/office/drawing/2010/main"/>
              </a:ext>
            </a:extLst>
          </a:blip>
          <a:stretch>
            <a:fillRect/>
          </a:stretch>
        </p:blipFill>
        <p:spPr>
          <a:xfrm>
            <a:off x="11557510" y="188640"/>
            <a:ext cx="515154" cy="515154"/>
          </a:xfrm>
          <a:prstGeom prst="rect">
            <a:avLst/>
          </a:prstGeom>
        </p:spPr>
      </p:pic>
      <p:pic>
        <p:nvPicPr>
          <p:cNvPr id="14" name="Picture 13" descr="A picture containing food&#10;&#10;Description automatically generated">
            <a:extLst>
              <a:ext uri="{FF2B5EF4-FFF2-40B4-BE49-F238E27FC236}">
                <a16:creationId xmlns:a16="http://schemas.microsoft.com/office/drawing/2014/main" id="{CBC18AD6-29BC-1D4D-B155-5C08CB848AD2}"/>
              </a:ext>
            </a:extLst>
          </p:cNvPr>
          <p:cNvPicPr>
            <a:picLocks noChangeAspect="1"/>
          </p:cNvPicPr>
          <p:nvPr/>
        </p:nvPicPr>
        <p:blipFill>
          <a:blip r:embed="rId6" cstate="screen">
            <a:extLst>
              <a:ext uri="{28A0092B-C50C-407E-A947-70E740481C1C}">
                <a14:useLocalDpi xmlns:a14="http://schemas.microsoft.com/office/drawing/2010/main"/>
              </a:ext>
            </a:extLst>
          </a:blip>
          <a:stretch>
            <a:fillRect/>
          </a:stretch>
        </p:blipFill>
        <p:spPr>
          <a:xfrm>
            <a:off x="10956915" y="188640"/>
            <a:ext cx="539685" cy="515154"/>
          </a:xfrm>
          <a:prstGeom prst="rect">
            <a:avLst/>
          </a:prstGeom>
        </p:spPr>
      </p:pic>
      <p:sp>
        <p:nvSpPr>
          <p:cNvPr id="15" name="Téglalap 40">
            <a:extLst>
              <a:ext uri="{FF2B5EF4-FFF2-40B4-BE49-F238E27FC236}">
                <a16:creationId xmlns:a16="http://schemas.microsoft.com/office/drawing/2014/main" id="{1C536F62-E0FF-6447-A34E-1C9A4ADD2C9E}"/>
              </a:ext>
            </a:extLst>
          </p:cNvPr>
          <p:cNvSpPr/>
          <p:nvPr/>
        </p:nvSpPr>
        <p:spPr bwMode="auto">
          <a:xfrm>
            <a:off x="-28191" y="6568693"/>
            <a:ext cx="12220192" cy="359387"/>
          </a:xfrm>
          <a:prstGeom prst="rect">
            <a:avLst/>
          </a:prstGeom>
          <a:solidFill>
            <a:srgbClr val="ECECEC"/>
          </a:solidFill>
          <a:ln w="12700" cap="flat" cmpd="sng" algn="ctr">
            <a:noFill/>
            <a:prstDash val="solid"/>
            <a:round/>
            <a:headEnd type="none" w="sm" len="sm"/>
            <a:tailEnd type="none" w="sm" len="sm"/>
          </a:ln>
          <a:effectLst/>
        </p:spPr>
        <p:txBody>
          <a:bodyPr vert="horz" wrap="square" lIns="108373" tIns="54187" rIns="108373" bIns="54187" numCol="1" rtlCol="0" anchor="t" anchorCtr="0" compatLnSpc="1">
            <a:prstTxWarp prst="textNoShape">
              <a:avLst/>
            </a:prstTxWarp>
          </a:bodyPr>
          <a:lstStyle/>
          <a:p>
            <a:pPr defTabSz="1083747">
              <a:defRPr/>
            </a:pPr>
            <a:endParaRPr lang="hu-HU" sz="2133">
              <a:solidFill>
                <a:srgbClr val="000000"/>
              </a:solidFill>
            </a:endParaRPr>
          </a:p>
        </p:txBody>
      </p:sp>
      <p:sp>
        <p:nvSpPr>
          <p:cNvPr id="11" name="Lekerekített téglalap 2">
            <a:extLst>
              <a:ext uri="{FF2B5EF4-FFF2-40B4-BE49-F238E27FC236}">
                <a16:creationId xmlns:a16="http://schemas.microsoft.com/office/drawing/2014/main" id="{48840CEF-7C08-0F40-873E-23FF6F72D199}"/>
              </a:ext>
            </a:extLst>
          </p:cNvPr>
          <p:cNvSpPr>
            <a:spLocks noChangeArrowheads="1"/>
          </p:cNvSpPr>
          <p:nvPr/>
        </p:nvSpPr>
        <p:spPr bwMode="auto">
          <a:xfrm>
            <a:off x="1631504" y="3063019"/>
            <a:ext cx="9577064" cy="993422"/>
          </a:xfrm>
          <a:prstGeom prst="roundRect">
            <a:avLst>
              <a:gd name="adj" fmla="val 16667"/>
            </a:avLst>
          </a:prstGeom>
          <a:solidFill>
            <a:schemeClr val="bg1"/>
          </a:solidFill>
          <a:ln w="28575">
            <a:solidFill>
              <a:srgbClr val="FF0000"/>
            </a:solidFill>
            <a:round/>
            <a:headEnd type="none" w="sm" len="sm"/>
            <a:tailEnd type="none" w="sm" len="sm"/>
          </a:ln>
        </p:spPr>
        <p:txBody>
          <a:bodyPr anchor="ctr"/>
          <a:lstStyle>
            <a:lvl1pPr>
              <a:spcBef>
                <a:spcPct val="20000"/>
              </a:spcBef>
              <a:buSzPct val="100000"/>
              <a:buChar char="•"/>
              <a:defRPr sz="3200">
                <a:solidFill>
                  <a:schemeClr val="tx1"/>
                </a:solidFill>
                <a:latin typeface="Times New Roman" panose="02020603050405020304" pitchFamily="18" charset="0"/>
              </a:defRPr>
            </a:lvl1pPr>
            <a:lvl2pPr marL="742950" indent="-285750">
              <a:spcBef>
                <a:spcPct val="20000"/>
              </a:spcBef>
              <a:buSzPct val="100000"/>
              <a:buChar char="–"/>
              <a:defRPr sz="2800">
                <a:solidFill>
                  <a:schemeClr val="tx1"/>
                </a:solidFill>
                <a:latin typeface="Times New Roman" panose="02020603050405020304" pitchFamily="18" charset="0"/>
              </a:defRPr>
            </a:lvl2pPr>
            <a:lvl3pPr marL="1143000" indent="-228600">
              <a:spcBef>
                <a:spcPct val="20000"/>
              </a:spcBef>
              <a:buSzPct val="100000"/>
              <a:buChar char="•"/>
              <a:defRPr sz="2400">
                <a:solidFill>
                  <a:schemeClr val="tx1"/>
                </a:solidFill>
                <a:latin typeface="Times New Roman" panose="02020603050405020304" pitchFamily="18" charset="0"/>
              </a:defRPr>
            </a:lvl3pPr>
            <a:lvl4pPr marL="1600200" indent="-228600">
              <a:spcBef>
                <a:spcPct val="20000"/>
              </a:spcBef>
              <a:buSzPct val="100000"/>
              <a:buChar char="–"/>
              <a:defRPr sz="2000">
                <a:solidFill>
                  <a:schemeClr val="tx1"/>
                </a:solidFill>
                <a:latin typeface="Times New Roman" panose="02020603050405020304" pitchFamily="18" charset="0"/>
              </a:defRPr>
            </a:lvl4pPr>
            <a:lvl5pPr marL="2057400" indent="-228600">
              <a:spcBef>
                <a:spcPct val="20000"/>
              </a:spcBef>
              <a:buSzPct val="100000"/>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9pPr>
          </a:lstStyle>
          <a:p>
            <a:pPr algn="ctr">
              <a:spcBef>
                <a:spcPct val="0"/>
              </a:spcBef>
              <a:buSzTx/>
              <a:buNone/>
            </a:pPr>
            <a:r>
              <a:rPr lang="hu-HU" altLang="hu-HU" sz="4400" dirty="0">
                <a:solidFill>
                  <a:srgbClr val="294143"/>
                </a:solidFill>
              </a:rPr>
              <a:t>Példák</a:t>
            </a:r>
          </a:p>
        </p:txBody>
      </p:sp>
    </p:spTree>
    <p:extLst>
      <p:ext uri="{BB962C8B-B14F-4D97-AF65-F5344CB8AC3E}">
        <p14:creationId xmlns:p14="http://schemas.microsoft.com/office/powerpoint/2010/main" val="3172015932"/>
      </p:ext>
    </p:extLst>
  </p:cSld>
  <p:clrMapOvr>
    <a:masterClrMapping/>
  </p:clrMapOvr>
  <mc:AlternateContent xmlns:mc="http://schemas.openxmlformats.org/markup-compatibility/2006" xmlns:p14="http://schemas.microsoft.com/office/powerpoint/2010/main">
    <mc:Choice Requires="p14">
      <p:transition spd="slow" p14:dur="2000" advTm="1008"/>
    </mc:Choice>
    <mc:Fallback xmlns="">
      <p:transition spd="slow" advTm="1008"/>
    </mc:Fallback>
  </mc:AlternateContent>
</p:sld>
</file>

<file path=ppt/slides/slide1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0354" name="Rectangle 4">
            <a:extLst>
              <a:ext uri="{FF2B5EF4-FFF2-40B4-BE49-F238E27FC236}">
                <a16:creationId xmlns:a16="http://schemas.microsoft.com/office/drawing/2014/main" id="{E8D9DFB0-F643-6146-AEBC-7893DF38D478}"/>
              </a:ext>
            </a:extLst>
          </p:cNvPr>
          <p:cNvSpPr>
            <a:spLocks noChangeArrowheads="1"/>
          </p:cNvSpPr>
          <p:nvPr/>
        </p:nvSpPr>
        <p:spPr bwMode="auto">
          <a:xfrm>
            <a:off x="4165600" y="6770511"/>
            <a:ext cx="3860800" cy="54186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SzPct val="100000"/>
              <a:buChar char="•"/>
              <a:defRPr sz="3200">
                <a:solidFill>
                  <a:schemeClr val="tx1"/>
                </a:solidFill>
                <a:latin typeface="Times New Roman" panose="02020603050405020304" pitchFamily="18" charset="0"/>
              </a:defRPr>
            </a:lvl1pPr>
            <a:lvl2pPr marL="742950" indent="-285750">
              <a:spcBef>
                <a:spcPct val="20000"/>
              </a:spcBef>
              <a:buSzPct val="100000"/>
              <a:buChar char="–"/>
              <a:defRPr sz="2800">
                <a:solidFill>
                  <a:schemeClr val="tx1"/>
                </a:solidFill>
                <a:latin typeface="Times New Roman" panose="02020603050405020304" pitchFamily="18" charset="0"/>
              </a:defRPr>
            </a:lvl2pPr>
            <a:lvl3pPr marL="1143000" indent="-228600">
              <a:spcBef>
                <a:spcPct val="20000"/>
              </a:spcBef>
              <a:buSzPct val="100000"/>
              <a:buChar char="•"/>
              <a:defRPr sz="2400">
                <a:solidFill>
                  <a:schemeClr val="tx1"/>
                </a:solidFill>
                <a:latin typeface="Times New Roman" panose="02020603050405020304" pitchFamily="18" charset="0"/>
              </a:defRPr>
            </a:lvl3pPr>
            <a:lvl4pPr marL="1600200" indent="-228600">
              <a:spcBef>
                <a:spcPct val="20000"/>
              </a:spcBef>
              <a:buSzPct val="100000"/>
              <a:buChar char="–"/>
              <a:defRPr sz="2000">
                <a:solidFill>
                  <a:schemeClr val="tx1"/>
                </a:solidFill>
                <a:latin typeface="Times New Roman" panose="02020603050405020304" pitchFamily="18" charset="0"/>
              </a:defRPr>
            </a:lvl4pPr>
            <a:lvl5pPr marL="2057400" indent="-228600">
              <a:spcBef>
                <a:spcPct val="20000"/>
              </a:spcBef>
              <a:buSzPct val="100000"/>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9pPr>
          </a:lstStyle>
          <a:p>
            <a:pPr marL="0" marR="0" lvl="0" indent="0" algn="l" defTabSz="1083747" rtl="0" eaLnBrk="0" fontAlgn="base" latinLnBrk="0" hangingPunct="0">
              <a:lnSpc>
                <a:spcPct val="100000"/>
              </a:lnSpc>
              <a:spcBef>
                <a:spcPct val="0"/>
              </a:spcBef>
              <a:spcAft>
                <a:spcPct val="0"/>
              </a:spcAft>
              <a:buClrTx/>
              <a:buSzTx/>
              <a:buFontTx/>
              <a:buNone/>
              <a:tabLst/>
              <a:defRPr/>
            </a:pPr>
            <a:endParaRPr kumimoji="0" lang="de-DE" altLang="hu-HU" sz="2844" b="0" i="0" u="none" strike="noStrike" kern="1200" cap="none" spc="0" normalizeH="0" baseline="0" noProof="0">
              <a:ln>
                <a:noFill/>
              </a:ln>
              <a:solidFill>
                <a:srgbClr val="000000"/>
              </a:solidFill>
              <a:effectLst/>
              <a:uLnTx/>
              <a:uFillTx/>
              <a:latin typeface="Times New Roman" panose="02020603050405020304" pitchFamily="18" charset="0"/>
              <a:ea typeface="+mn-ea"/>
              <a:cs typeface="+mn-cs"/>
            </a:endParaRPr>
          </a:p>
        </p:txBody>
      </p:sp>
      <p:sp>
        <p:nvSpPr>
          <p:cNvPr id="40" name="Rectangle 9" descr="Vastag átlós felfelé">
            <a:extLst>
              <a:ext uri="{FF2B5EF4-FFF2-40B4-BE49-F238E27FC236}">
                <a16:creationId xmlns:a16="http://schemas.microsoft.com/office/drawing/2014/main" id="{C6D2B10B-11F0-D849-8EEE-E9F775A152B6}"/>
              </a:ext>
            </a:extLst>
          </p:cNvPr>
          <p:cNvSpPr>
            <a:spLocks noChangeArrowheads="1"/>
          </p:cNvSpPr>
          <p:nvPr/>
        </p:nvSpPr>
        <p:spPr bwMode="auto">
          <a:xfrm>
            <a:off x="1618287" y="868446"/>
            <a:ext cx="9505055" cy="62517"/>
          </a:xfrm>
          <a:prstGeom prst="rect">
            <a:avLst/>
          </a:prstGeom>
          <a:gradFill rotWithShape="0">
            <a:gsLst>
              <a:gs pos="0">
                <a:srgbClr val="15AAA6"/>
              </a:gs>
              <a:gs pos="50000">
                <a:srgbClr val="73BFBF"/>
              </a:gs>
              <a:gs pos="100000">
                <a:srgbClr val="D9F3EE"/>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SzPct val="100000"/>
              <a:buChar char="•"/>
              <a:defRPr sz="3200">
                <a:solidFill>
                  <a:schemeClr val="tx1"/>
                </a:solidFill>
                <a:latin typeface="Times New Roman" panose="02020603050405020304" pitchFamily="18" charset="0"/>
              </a:defRPr>
            </a:lvl1pPr>
            <a:lvl2pPr marL="742950" indent="-285750">
              <a:spcBef>
                <a:spcPct val="20000"/>
              </a:spcBef>
              <a:buSzPct val="100000"/>
              <a:buChar char="–"/>
              <a:defRPr sz="2800">
                <a:solidFill>
                  <a:schemeClr val="tx1"/>
                </a:solidFill>
                <a:latin typeface="Times New Roman" panose="02020603050405020304" pitchFamily="18" charset="0"/>
              </a:defRPr>
            </a:lvl2pPr>
            <a:lvl3pPr marL="1143000" indent="-228600">
              <a:spcBef>
                <a:spcPct val="20000"/>
              </a:spcBef>
              <a:buSzPct val="100000"/>
              <a:buChar char="•"/>
              <a:defRPr sz="2400">
                <a:solidFill>
                  <a:schemeClr val="tx1"/>
                </a:solidFill>
                <a:latin typeface="Times New Roman" panose="02020603050405020304" pitchFamily="18" charset="0"/>
              </a:defRPr>
            </a:lvl3pPr>
            <a:lvl4pPr marL="1600200" indent="-228600">
              <a:spcBef>
                <a:spcPct val="20000"/>
              </a:spcBef>
              <a:buSzPct val="100000"/>
              <a:buChar char="–"/>
              <a:defRPr sz="2000">
                <a:solidFill>
                  <a:schemeClr val="tx1"/>
                </a:solidFill>
                <a:latin typeface="Times New Roman" panose="02020603050405020304" pitchFamily="18" charset="0"/>
              </a:defRPr>
            </a:lvl4pPr>
            <a:lvl5pPr marL="2057400" indent="-228600">
              <a:spcBef>
                <a:spcPct val="20000"/>
              </a:spcBef>
              <a:buSzPct val="100000"/>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9pPr>
          </a:lstStyle>
          <a:p>
            <a:pPr marL="0" marR="0" lvl="0" indent="0" algn="l" defTabSz="1083747" rtl="0" eaLnBrk="0" fontAlgn="base" latinLnBrk="0" hangingPunct="0">
              <a:lnSpc>
                <a:spcPct val="100000"/>
              </a:lnSpc>
              <a:spcBef>
                <a:spcPct val="0"/>
              </a:spcBef>
              <a:spcAft>
                <a:spcPct val="0"/>
              </a:spcAft>
              <a:buClrTx/>
              <a:buSzTx/>
              <a:buFontTx/>
              <a:buNone/>
              <a:tabLst/>
              <a:defRPr/>
            </a:pPr>
            <a:endParaRPr kumimoji="0" lang="en-US" altLang="hu-HU" sz="2133" b="0" i="0" u="none" strike="noStrike" kern="1200" cap="none" spc="0" normalizeH="0" baseline="0" noProof="0">
              <a:ln>
                <a:noFill/>
              </a:ln>
              <a:solidFill>
                <a:srgbClr val="000000"/>
              </a:solidFill>
              <a:effectLst/>
              <a:uLnTx/>
              <a:uFillTx/>
              <a:latin typeface="Times New Roman" panose="02020603050405020304" pitchFamily="18" charset="0"/>
              <a:ea typeface="+mn-ea"/>
              <a:cs typeface="+mn-cs"/>
            </a:endParaRPr>
          </a:p>
        </p:txBody>
      </p:sp>
      <p:sp>
        <p:nvSpPr>
          <p:cNvPr id="43" name="Rectangle 9" descr="Vastag átlós felfelé">
            <a:extLst>
              <a:ext uri="{FF2B5EF4-FFF2-40B4-BE49-F238E27FC236}">
                <a16:creationId xmlns:a16="http://schemas.microsoft.com/office/drawing/2014/main" id="{DC49D014-CA91-6744-8B16-DD0AFDE24CDB}"/>
              </a:ext>
            </a:extLst>
          </p:cNvPr>
          <p:cNvSpPr>
            <a:spLocks noChangeArrowheads="1"/>
          </p:cNvSpPr>
          <p:nvPr/>
        </p:nvSpPr>
        <p:spPr bwMode="auto">
          <a:xfrm>
            <a:off x="0" y="6525344"/>
            <a:ext cx="12192000" cy="43348"/>
          </a:xfrm>
          <a:prstGeom prst="rect">
            <a:avLst/>
          </a:prstGeom>
          <a:gradFill>
            <a:gsLst>
              <a:gs pos="0">
                <a:srgbClr val="C03844"/>
              </a:gs>
              <a:gs pos="50000">
                <a:srgbClr val="C06A70"/>
              </a:gs>
              <a:gs pos="100000">
                <a:srgbClr val="BBB2C0"/>
              </a:gs>
            </a:gsLst>
            <a:lin ang="0" scaled="1"/>
          </a:gradFill>
          <a:ln>
            <a:noFill/>
          </a:ln>
        </p:spPr>
        <p:txBody>
          <a:bodyPr wrap="none" anchor="ctr"/>
          <a:lstStyle>
            <a:lvl1pPr>
              <a:spcBef>
                <a:spcPct val="20000"/>
              </a:spcBef>
              <a:buSzPct val="100000"/>
              <a:buChar char="•"/>
              <a:defRPr sz="3200">
                <a:solidFill>
                  <a:schemeClr val="tx1"/>
                </a:solidFill>
                <a:latin typeface="Times New Roman" panose="02020603050405020304" pitchFamily="18" charset="0"/>
              </a:defRPr>
            </a:lvl1pPr>
            <a:lvl2pPr marL="742950" indent="-285750">
              <a:spcBef>
                <a:spcPct val="20000"/>
              </a:spcBef>
              <a:buSzPct val="100000"/>
              <a:buChar char="–"/>
              <a:defRPr sz="2800">
                <a:solidFill>
                  <a:schemeClr val="tx1"/>
                </a:solidFill>
                <a:latin typeface="Times New Roman" panose="02020603050405020304" pitchFamily="18" charset="0"/>
              </a:defRPr>
            </a:lvl2pPr>
            <a:lvl3pPr marL="1143000" indent="-228600">
              <a:spcBef>
                <a:spcPct val="20000"/>
              </a:spcBef>
              <a:buSzPct val="100000"/>
              <a:buChar char="•"/>
              <a:defRPr sz="2400">
                <a:solidFill>
                  <a:schemeClr val="tx1"/>
                </a:solidFill>
                <a:latin typeface="Times New Roman" panose="02020603050405020304" pitchFamily="18" charset="0"/>
              </a:defRPr>
            </a:lvl3pPr>
            <a:lvl4pPr marL="1600200" indent="-228600">
              <a:spcBef>
                <a:spcPct val="20000"/>
              </a:spcBef>
              <a:buSzPct val="100000"/>
              <a:buChar char="–"/>
              <a:defRPr sz="2000">
                <a:solidFill>
                  <a:schemeClr val="tx1"/>
                </a:solidFill>
                <a:latin typeface="Times New Roman" panose="02020603050405020304" pitchFamily="18" charset="0"/>
              </a:defRPr>
            </a:lvl4pPr>
            <a:lvl5pPr marL="2057400" indent="-228600">
              <a:spcBef>
                <a:spcPct val="20000"/>
              </a:spcBef>
              <a:buSzPct val="100000"/>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9pPr>
          </a:lstStyle>
          <a:p>
            <a:pPr marL="0" marR="0" lvl="0" indent="0" algn="l" defTabSz="1083747" rtl="0" eaLnBrk="0" fontAlgn="base" latinLnBrk="0" hangingPunct="0">
              <a:lnSpc>
                <a:spcPct val="100000"/>
              </a:lnSpc>
              <a:spcBef>
                <a:spcPct val="0"/>
              </a:spcBef>
              <a:spcAft>
                <a:spcPct val="0"/>
              </a:spcAft>
              <a:buClrTx/>
              <a:buSzTx/>
              <a:buFontTx/>
              <a:buNone/>
              <a:tabLst/>
              <a:defRPr/>
            </a:pPr>
            <a:endParaRPr kumimoji="0" lang="en-US" altLang="hu-HU" sz="2133" b="0" i="0" u="none" strike="noStrike" kern="1200" cap="none" spc="0" normalizeH="0" baseline="0" noProof="0">
              <a:ln>
                <a:noFill/>
              </a:ln>
              <a:solidFill>
                <a:srgbClr val="000000"/>
              </a:solidFill>
              <a:effectLst/>
              <a:uLnTx/>
              <a:uFillTx/>
              <a:latin typeface="Times New Roman" panose="02020603050405020304" pitchFamily="18" charset="0"/>
              <a:ea typeface="+mn-ea"/>
              <a:cs typeface="+mn-cs"/>
            </a:endParaRPr>
          </a:p>
        </p:txBody>
      </p:sp>
      <p:pic>
        <p:nvPicPr>
          <p:cNvPr id="44" name="Kép 43">
            <a:extLst>
              <a:ext uri="{FF2B5EF4-FFF2-40B4-BE49-F238E27FC236}">
                <a16:creationId xmlns:a16="http://schemas.microsoft.com/office/drawing/2014/main" id="{16D68B96-E9EA-E944-B457-FA649DCF82CC}"/>
              </a:ext>
            </a:extLst>
          </p:cNvPr>
          <p:cNvPicPr>
            <a:picLocks noChangeAspect="1"/>
          </p:cNvPicPr>
          <p:nvPr/>
        </p:nvPicPr>
        <p:blipFill>
          <a:blip r:embed="rId4" cstate="screen">
            <a:extLst>
              <a:ext uri="{28A0092B-C50C-407E-A947-70E740481C1C}">
                <a14:useLocalDpi xmlns:a14="http://schemas.microsoft.com/office/drawing/2010/main"/>
              </a:ext>
            </a:extLst>
          </a:blip>
          <a:stretch>
            <a:fillRect/>
          </a:stretch>
        </p:blipFill>
        <p:spPr>
          <a:xfrm>
            <a:off x="28192" y="4404"/>
            <a:ext cx="1580689" cy="947283"/>
          </a:xfrm>
          <a:prstGeom prst="rect">
            <a:avLst/>
          </a:prstGeom>
        </p:spPr>
      </p:pic>
      <p:pic>
        <p:nvPicPr>
          <p:cNvPr id="45" name="Kép 44">
            <a:extLst>
              <a:ext uri="{FF2B5EF4-FFF2-40B4-BE49-F238E27FC236}">
                <a16:creationId xmlns:a16="http://schemas.microsoft.com/office/drawing/2014/main" id="{25B8F450-A741-7F46-96DE-1406641072CD}"/>
              </a:ext>
            </a:extLst>
          </p:cNvPr>
          <p:cNvPicPr>
            <a:picLocks noChangeAspect="1"/>
          </p:cNvPicPr>
          <p:nvPr/>
        </p:nvPicPr>
        <p:blipFill>
          <a:blip r:embed="rId5" cstate="screen">
            <a:extLst>
              <a:ext uri="{28A0092B-C50C-407E-A947-70E740481C1C}">
                <a14:useLocalDpi xmlns:a14="http://schemas.microsoft.com/office/drawing/2010/main"/>
              </a:ext>
            </a:extLst>
          </a:blip>
          <a:stretch>
            <a:fillRect/>
          </a:stretch>
        </p:blipFill>
        <p:spPr>
          <a:xfrm>
            <a:off x="11557510" y="188640"/>
            <a:ext cx="515154" cy="515154"/>
          </a:xfrm>
          <a:prstGeom prst="rect">
            <a:avLst/>
          </a:prstGeom>
        </p:spPr>
      </p:pic>
      <p:pic>
        <p:nvPicPr>
          <p:cNvPr id="46" name="Kép 45">
            <a:extLst>
              <a:ext uri="{FF2B5EF4-FFF2-40B4-BE49-F238E27FC236}">
                <a16:creationId xmlns:a16="http://schemas.microsoft.com/office/drawing/2014/main" id="{037CEAAB-69E6-5349-BBDE-4AA9E097DC79}"/>
              </a:ext>
            </a:extLst>
          </p:cNvPr>
          <p:cNvPicPr>
            <a:picLocks noChangeAspect="1"/>
          </p:cNvPicPr>
          <p:nvPr/>
        </p:nvPicPr>
        <p:blipFill>
          <a:blip r:embed="rId6" cstate="screen">
            <a:extLst>
              <a:ext uri="{28A0092B-C50C-407E-A947-70E740481C1C}">
                <a14:useLocalDpi xmlns:a14="http://schemas.microsoft.com/office/drawing/2010/main"/>
              </a:ext>
            </a:extLst>
          </a:blip>
          <a:stretch>
            <a:fillRect/>
          </a:stretch>
        </p:blipFill>
        <p:spPr>
          <a:xfrm>
            <a:off x="1055440" y="95964"/>
            <a:ext cx="419445" cy="405043"/>
          </a:xfrm>
          <a:prstGeom prst="rect">
            <a:avLst/>
          </a:prstGeom>
        </p:spPr>
      </p:pic>
      <p:sp>
        <p:nvSpPr>
          <p:cNvPr id="16" name="Text Box 3">
            <a:extLst>
              <a:ext uri="{FF2B5EF4-FFF2-40B4-BE49-F238E27FC236}">
                <a16:creationId xmlns:a16="http://schemas.microsoft.com/office/drawing/2014/main" id="{1A7A6F28-268D-3846-8F6C-7A19D3DBF200}"/>
              </a:ext>
            </a:extLst>
          </p:cNvPr>
          <p:cNvSpPr txBox="1">
            <a:spLocks noChangeArrowheads="1"/>
          </p:cNvSpPr>
          <p:nvPr/>
        </p:nvSpPr>
        <p:spPr bwMode="auto">
          <a:xfrm>
            <a:off x="2836429" y="116632"/>
            <a:ext cx="6776864" cy="7699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SzPct val="100000"/>
              <a:buChar char="•"/>
              <a:defRPr sz="3200">
                <a:solidFill>
                  <a:schemeClr val="tx1"/>
                </a:solidFill>
                <a:latin typeface="Times New Roman" panose="02020603050405020304" pitchFamily="18" charset="0"/>
              </a:defRPr>
            </a:lvl1pPr>
            <a:lvl2pPr marL="742950" indent="-285750">
              <a:spcBef>
                <a:spcPct val="20000"/>
              </a:spcBef>
              <a:buSzPct val="100000"/>
              <a:buChar char="–"/>
              <a:defRPr sz="2800">
                <a:solidFill>
                  <a:schemeClr val="tx1"/>
                </a:solidFill>
                <a:latin typeface="Times New Roman" panose="02020603050405020304" pitchFamily="18" charset="0"/>
              </a:defRPr>
            </a:lvl2pPr>
            <a:lvl3pPr marL="1143000" indent="-228600">
              <a:spcBef>
                <a:spcPct val="20000"/>
              </a:spcBef>
              <a:buSzPct val="100000"/>
              <a:buChar char="•"/>
              <a:defRPr sz="2400">
                <a:solidFill>
                  <a:schemeClr val="tx1"/>
                </a:solidFill>
                <a:latin typeface="Times New Roman" panose="02020603050405020304" pitchFamily="18" charset="0"/>
              </a:defRPr>
            </a:lvl3pPr>
            <a:lvl4pPr marL="1600200" indent="-228600">
              <a:spcBef>
                <a:spcPct val="20000"/>
              </a:spcBef>
              <a:buSzPct val="100000"/>
              <a:buChar char="–"/>
              <a:defRPr sz="2000">
                <a:solidFill>
                  <a:schemeClr val="tx1"/>
                </a:solidFill>
                <a:latin typeface="Times New Roman" panose="02020603050405020304" pitchFamily="18" charset="0"/>
              </a:defRPr>
            </a:lvl4pPr>
            <a:lvl5pPr marL="2057400" indent="-228600">
              <a:spcBef>
                <a:spcPct val="20000"/>
              </a:spcBef>
              <a:buSzPct val="100000"/>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hu-HU" altLang="hu-HU" sz="4400" b="0" i="0" u="none" strike="noStrike" kern="1200" cap="none" spc="0" normalizeH="0" baseline="0" noProof="0" dirty="0">
                <a:ln>
                  <a:noFill/>
                </a:ln>
                <a:solidFill>
                  <a:srgbClr val="294143"/>
                </a:solidFill>
                <a:effectLst/>
                <a:uLnTx/>
                <a:uFillTx/>
                <a:latin typeface="Times New Roman" panose="02020603050405020304" pitchFamily="18" charset="0"/>
                <a:ea typeface="+mn-ea"/>
                <a:cs typeface="+mn-cs"/>
              </a:rPr>
              <a:t>2. eset</a:t>
            </a:r>
          </a:p>
        </p:txBody>
      </p:sp>
      <p:pic>
        <p:nvPicPr>
          <p:cNvPr id="13" name="Picture 12" descr="A picture containing food&#10;&#10;Description automatically generated">
            <a:extLst>
              <a:ext uri="{FF2B5EF4-FFF2-40B4-BE49-F238E27FC236}">
                <a16:creationId xmlns:a16="http://schemas.microsoft.com/office/drawing/2014/main" id="{01305211-F37C-0F40-B215-33625F7923A9}"/>
              </a:ext>
            </a:extLst>
          </p:cNvPr>
          <p:cNvPicPr>
            <a:picLocks noChangeAspect="1"/>
          </p:cNvPicPr>
          <p:nvPr/>
        </p:nvPicPr>
        <p:blipFill>
          <a:blip r:embed="rId7" cstate="screen">
            <a:extLst>
              <a:ext uri="{28A0092B-C50C-407E-A947-70E740481C1C}">
                <a14:useLocalDpi xmlns:a14="http://schemas.microsoft.com/office/drawing/2010/main"/>
              </a:ext>
            </a:extLst>
          </a:blip>
          <a:stretch>
            <a:fillRect/>
          </a:stretch>
        </p:blipFill>
        <p:spPr>
          <a:xfrm>
            <a:off x="10956915" y="188640"/>
            <a:ext cx="539685" cy="515154"/>
          </a:xfrm>
          <a:prstGeom prst="rect">
            <a:avLst/>
          </a:prstGeom>
        </p:spPr>
      </p:pic>
      <p:sp>
        <p:nvSpPr>
          <p:cNvPr id="14" name="Téglalap 40">
            <a:extLst>
              <a:ext uri="{FF2B5EF4-FFF2-40B4-BE49-F238E27FC236}">
                <a16:creationId xmlns:a16="http://schemas.microsoft.com/office/drawing/2014/main" id="{8C171D1F-E5E9-E740-8C4B-417546C0C148}"/>
              </a:ext>
            </a:extLst>
          </p:cNvPr>
          <p:cNvSpPr/>
          <p:nvPr/>
        </p:nvSpPr>
        <p:spPr bwMode="auto">
          <a:xfrm>
            <a:off x="-28191" y="6568693"/>
            <a:ext cx="12220192" cy="359387"/>
          </a:xfrm>
          <a:prstGeom prst="rect">
            <a:avLst/>
          </a:prstGeom>
          <a:solidFill>
            <a:srgbClr val="ECECEC"/>
          </a:solidFill>
          <a:ln w="12700" cap="flat" cmpd="sng" algn="ctr">
            <a:noFill/>
            <a:prstDash val="solid"/>
            <a:round/>
            <a:headEnd type="none" w="sm" len="sm"/>
            <a:tailEnd type="none" w="sm" len="sm"/>
          </a:ln>
          <a:effectLst/>
        </p:spPr>
        <p:txBody>
          <a:bodyPr vert="horz" wrap="square" lIns="108373" tIns="54187" rIns="108373" bIns="54187" numCol="1" rtlCol="0" anchor="t" anchorCtr="0" compatLnSpc="1">
            <a:prstTxWarp prst="textNoShape">
              <a:avLst/>
            </a:prstTxWarp>
          </a:bodyPr>
          <a:lstStyle/>
          <a:p>
            <a:pPr marL="0" marR="0" lvl="0" indent="0" algn="l" defTabSz="1083747" rtl="0" eaLnBrk="0" fontAlgn="base" latinLnBrk="0" hangingPunct="0">
              <a:lnSpc>
                <a:spcPct val="100000"/>
              </a:lnSpc>
              <a:spcBef>
                <a:spcPct val="0"/>
              </a:spcBef>
              <a:spcAft>
                <a:spcPct val="0"/>
              </a:spcAft>
              <a:buClrTx/>
              <a:buSzTx/>
              <a:buFontTx/>
              <a:buNone/>
              <a:tabLst/>
              <a:defRPr/>
            </a:pPr>
            <a:endParaRPr kumimoji="0" lang="hu-HU" sz="2133" b="0" i="0" u="none" strike="noStrike" kern="1200" cap="none" spc="0" normalizeH="0" baseline="0" noProof="0">
              <a:ln>
                <a:noFill/>
              </a:ln>
              <a:solidFill>
                <a:srgbClr val="000000"/>
              </a:solidFill>
              <a:effectLst/>
              <a:uLnTx/>
              <a:uFillTx/>
              <a:latin typeface="Times New Roman" panose="02020603050405020304" pitchFamily="18" charset="0"/>
              <a:ea typeface="+mn-ea"/>
              <a:cs typeface="+mn-cs"/>
            </a:endParaRPr>
          </a:p>
        </p:txBody>
      </p:sp>
      <p:sp>
        <p:nvSpPr>
          <p:cNvPr id="15" name="Rectangle 7">
            <a:extLst>
              <a:ext uri="{FF2B5EF4-FFF2-40B4-BE49-F238E27FC236}">
                <a16:creationId xmlns:a16="http://schemas.microsoft.com/office/drawing/2014/main" id="{A44ABC46-46BC-164B-8842-BE42803D3542}"/>
              </a:ext>
            </a:extLst>
          </p:cNvPr>
          <p:cNvSpPr txBox="1">
            <a:spLocks noChangeArrowheads="1"/>
          </p:cNvSpPr>
          <p:nvPr/>
        </p:nvSpPr>
        <p:spPr bwMode="auto">
          <a:xfrm>
            <a:off x="2472878" y="985043"/>
            <a:ext cx="8375650" cy="4748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2075" tIns="46038" rIns="92075" bIns="46038" numCol="1" anchor="t" anchorCtr="0" compatLnSpc="1">
            <a:prstTxWarp prst="textNoShape">
              <a:avLst/>
            </a:prstTxWarp>
          </a:bodyPr>
          <a:lstStyle>
            <a:lvl1pPr marL="406405" indent="-406405" algn="l" defTabSz="903122" rtl="0" eaLnBrk="0" fontAlgn="base" hangingPunct="0">
              <a:spcBef>
                <a:spcPct val="20000"/>
              </a:spcBef>
              <a:spcAft>
                <a:spcPct val="0"/>
              </a:spcAft>
              <a:buSzPct val="100000"/>
              <a:buChar char="•"/>
              <a:defRPr sz="3793">
                <a:solidFill>
                  <a:schemeClr val="tx1"/>
                </a:solidFill>
                <a:latin typeface="+mn-lt"/>
                <a:ea typeface="+mn-ea"/>
                <a:cs typeface="+mn-cs"/>
              </a:defRPr>
            </a:lvl1pPr>
            <a:lvl2pPr marL="880544" indent="-338671" algn="l" defTabSz="903122" rtl="0" eaLnBrk="0" fontAlgn="base" hangingPunct="0">
              <a:spcBef>
                <a:spcPct val="20000"/>
              </a:spcBef>
              <a:spcAft>
                <a:spcPct val="0"/>
              </a:spcAft>
              <a:buSzPct val="100000"/>
              <a:buChar char="–"/>
              <a:defRPr sz="3319">
                <a:solidFill>
                  <a:schemeClr val="tx1"/>
                </a:solidFill>
                <a:latin typeface="+mn-lt"/>
              </a:defRPr>
            </a:lvl2pPr>
            <a:lvl3pPr marL="1354684" indent="-270937" algn="l" defTabSz="903122" rtl="0" eaLnBrk="0" fontAlgn="base" hangingPunct="0">
              <a:spcBef>
                <a:spcPct val="20000"/>
              </a:spcBef>
              <a:spcAft>
                <a:spcPct val="0"/>
              </a:spcAft>
              <a:buSzPct val="100000"/>
              <a:buChar char="•"/>
              <a:defRPr sz="2844">
                <a:solidFill>
                  <a:schemeClr val="tx1"/>
                </a:solidFill>
                <a:latin typeface="+mn-lt"/>
              </a:defRPr>
            </a:lvl3pPr>
            <a:lvl4pPr marL="1896557" indent="-270937" algn="l" defTabSz="903122" rtl="0" eaLnBrk="0" fontAlgn="base" hangingPunct="0">
              <a:spcBef>
                <a:spcPct val="20000"/>
              </a:spcBef>
              <a:spcAft>
                <a:spcPct val="0"/>
              </a:spcAft>
              <a:buSzPct val="100000"/>
              <a:buChar char="–"/>
              <a:defRPr sz="2370">
                <a:solidFill>
                  <a:schemeClr val="tx1"/>
                </a:solidFill>
                <a:latin typeface="+mn-lt"/>
              </a:defRPr>
            </a:lvl4pPr>
            <a:lvl5pPr marL="2438430" indent="-270937" algn="l" defTabSz="903122" rtl="0" eaLnBrk="0" fontAlgn="base" hangingPunct="0">
              <a:spcBef>
                <a:spcPct val="20000"/>
              </a:spcBef>
              <a:spcAft>
                <a:spcPct val="0"/>
              </a:spcAft>
              <a:buSzPct val="100000"/>
              <a:buChar char="•"/>
              <a:defRPr sz="2370">
                <a:solidFill>
                  <a:schemeClr val="tx1"/>
                </a:solidFill>
                <a:latin typeface="+mn-lt"/>
              </a:defRPr>
            </a:lvl5pPr>
            <a:lvl6pPr marL="2980304" indent="-270937" algn="l" defTabSz="903122" rtl="0" eaLnBrk="0" fontAlgn="base" hangingPunct="0">
              <a:spcBef>
                <a:spcPct val="20000"/>
              </a:spcBef>
              <a:spcAft>
                <a:spcPct val="0"/>
              </a:spcAft>
              <a:buSzPct val="100000"/>
              <a:buChar char="•"/>
              <a:defRPr sz="2370">
                <a:solidFill>
                  <a:schemeClr val="tx1"/>
                </a:solidFill>
                <a:latin typeface="+mn-lt"/>
              </a:defRPr>
            </a:lvl6pPr>
            <a:lvl7pPr marL="3522177" indent="-270937" algn="l" defTabSz="903122" rtl="0" eaLnBrk="0" fontAlgn="base" hangingPunct="0">
              <a:spcBef>
                <a:spcPct val="20000"/>
              </a:spcBef>
              <a:spcAft>
                <a:spcPct val="0"/>
              </a:spcAft>
              <a:buSzPct val="100000"/>
              <a:buChar char="•"/>
              <a:defRPr sz="2370">
                <a:solidFill>
                  <a:schemeClr val="tx1"/>
                </a:solidFill>
                <a:latin typeface="+mn-lt"/>
              </a:defRPr>
            </a:lvl7pPr>
            <a:lvl8pPr marL="4064051" indent="-270937" algn="l" defTabSz="903122" rtl="0" eaLnBrk="0" fontAlgn="base" hangingPunct="0">
              <a:spcBef>
                <a:spcPct val="20000"/>
              </a:spcBef>
              <a:spcAft>
                <a:spcPct val="0"/>
              </a:spcAft>
              <a:buSzPct val="100000"/>
              <a:buChar char="•"/>
              <a:defRPr sz="2370">
                <a:solidFill>
                  <a:schemeClr val="tx1"/>
                </a:solidFill>
                <a:latin typeface="+mn-lt"/>
              </a:defRPr>
            </a:lvl8pPr>
            <a:lvl9pPr marL="4605924" indent="-270937" algn="l" defTabSz="903122" rtl="0" eaLnBrk="0" fontAlgn="base" hangingPunct="0">
              <a:spcBef>
                <a:spcPct val="20000"/>
              </a:spcBef>
              <a:spcAft>
                <a:spcPct val="0"/>
              </a:spcAft>
              <a:buSzPct val="100000"/>
              <a:buChar char="•"/>
              <a:defRPr sz="2370">
                <a:solidFill>
                  <a:schemeClr val="tx1"/>
                </a:solidFill>
                <a:latin typeface="+mn-lt"/>
              </a:defRPr>
            </a:lvl9pPr>
          </a:lstStyle>
          <a:p>
            <a:pPr lvl="0" eaLnBrk="1" hangingPunct="1">
              <a:lnSpc>
                <a:spcPct val="90000"/>
              </a:lnSpc>
            </a:pPr>
            <a:r>
              <a:rPr lang="hu-HU" altLang="en-US" kern="0" dirty="0">
                <a:solidFill>
                  <a:srgbClr val="294143"/>
                </a:solidFill>
              </a:rPr>
              <a:t>Reanimáció a mellkas sebészeten</a:t>
            </a:r>
          </a:p>
          <a:p>
            <a:pPr lvl="3" eaLnBrk="1" hangingPunct="1">
              <a:lnSpc>
                <a:spcPct val="90000"/>
              </a:lnSpc>
            </a:pPr>
            <a:r>
              <a:rPr lang="hu-HU" altLang="en-US" kern="0" dirty="0">
                <a:solidFill>
                  <a:srgbClr val="294143"/>
                </a:solidFill>
              </a:rPr>
              <a:t>Középkorú férfi</a:t>
            </a:r>
          </a:p>
          <a:p>
            <a:pPr lvl="3" eaLnBrk="1" hangingPunct="1">
              <a:lnSpc>
                <a:spcPct val="90000"/>
              </a:lnSpc>
            </a:pPr>
            <a:r>
              <a:rPr lang="hu-HU" altLang="en-US" kern="0" dirty="0" err="1">
                <a:solidFill>
                  <a:srgbClr val="294143"/>
                </a:solidFill>
              </a:rPr>
              <a:t>Bronchoscopia</a:t>
            </a:r>
            <a:r>
              <a:rPr lang="hu-HU" altLang="en-US" kern="0" dirty="0">
                <a:solidFill>
                  <a:srgbClr val="294143"/>
                </a:solidFill>
              </a:rPr>
              <a:t> közben – keringés, légzésleállás</a:t>
            </a:r>
          </a:p>
          <a:p>
            <a:pPr lvl="3" eaLnBrk="1" hangingPunct="1">
              <a:lnSpc>
                <a:spcPct val="90000"/>
              </a:lnSpc>
            </a:pPr>
            <a:r>
              <a:rPr lang="hu-HU" altLang="en-US" kern="0" dirty="0">
                <a:solidFill>
                  <a:srgbClr val="294143"/>
                </a:solidFill>
              </a:rPr>
              <a:t>Pár perc </a:t>
            </a:r>
            <a:r>
              <a:rPr lang="hu-HU" altLang="en-US" i="1" kern="0" dirty="0">
                <a:solidFill>
                  <a:srgbClr val="294143"/>
                </a:solidFill>
              </a:rPr>
              <a:t>lege </a:t>
            </a:r>
            <a:r>
              <a:rPr lang="hu-HU" altLang="en-US" i="1" kern="0" dirty="0" err="1">
                <a:solidFill>
                  <a:srgbClr val="294143"/>
                </a:solidFill>
              </a:rPr>
              <a:t>artis</a:t>
            </a:r>
            <a:r>
              <a:rPr lang="hu-HU" altLang="en-US" kern="0" dirty="0">
                <a:solidFill>
                  <a:srgbClr val="294143"/>
                </a:solidFill>
              </a:rPr>
              <a:t> reanimáció </a:t>
            </a:r>
          </a:p>
          <a:p>
            <a:pPr lvl="3" eaLnBrk="1" hangingPunct="1">
              <a:lnSpc>
                <a:spcPct val="90000"/>
              </a:lnSpc>
            </a:pPr>
            <a:r>
              <a:rPr lang="hu-HU" altLang="en-US" kern="0" dirty="0">
                <a:solidFill>
                  <a:srgbClr val="294143"/>
                </a:solidFill>
              </a:rPr>
              <a:t>ITO</a:t>
            </a:r>
          </a:p>
          <a:p>
            <a:pPr eaLnBrk="1" hangingPunct="1">
              <a:lnSpc>
                <a:spcPct val="90000"/>
              </a:lnSpc>
            </a:pPr>
            <a:r>
              <a:rPr lang="hu-HU" altLang="en-US" kern="0" dirty="0">
                <a:solidFill>
                  <a:srgbClr val="294143"/>
                </a:solidFill>
              </a:rPr>
              <a:t>Előzmények</a:t>
            </a:r>
          </a:p>
          <a:p>
            <a:pPr lvl="3" eaLnBrk="1" hangingPunct="1">
              <a:lnSpc>
                <a:spcPct val="90000"/>
              </a:lnSpc>
            </a:pPr>
            <a:r>
              <a:rPr lang="hu-HU" altLang="en-US" kern="0" dirty="0">
                <a:solidFill>
                  <a:srgbClr val="294143"/>
                </a:solidFill>
              </a:rPr>
              <a:t>Kor: 58 év</a:t>
            </a:r>
          </a:p>
          <a:p>
            <a:pPr lvl="3" eaLnBrk="1" hangingPunct="1">
              <a:lnSpc>
                <a:spcPct val="90000"/>
              </a:lnSpc>
            </a:pPr>
            <a:r>
              <a:rPr lang="hu-HU" altLang="en-US" kern="0" dirty="0">
                <a:solidFill>
                  <a:srgbClr val="294143"/>
                </a:solidFill>
              </a:rPr>
              <a:t>Panaszok: </a:t>
            </a:r>
          </a:p>
          <a:p>
            <a:pPr lvl="4" eaLnBrk="1" hangingPunct="1">
              <a:lnSpc>
                <a:spcPct val="90000"/>
              </a:lnSpc>
            </a:pPr>
            <a:r>
              <a:rPr lang="hu-HU" altLang="en-US" kern="0" dirty="0">
                <a:solidFill>
                  <a:srgbClr val="294143"/>
                </a:solidFill>
              </a:rPr>
              <a:t>4 napja </a:t>
            </a:r>
            <a:r>
              <a:rPr lang="hu-HU" altLang="en-US" kern="0" dirty="0" err="1">
                <a:solidFill>
                  <a:srgbClr val="294143"/>
                </a:solidFill>
              </a:rPr>
              <a:t>tu</a:t>
            </a:r>
            <a:r>
              <a:rPr lang="hu-HU" altLang="en-US" kern="0" dirty="0">
                <a:solidFill>
                  <a:srgbClr val="294143"/>
                </a:solidFill>
              </a:rPr>
              <a:t>. miatt tüdő </a:t>
            </a:r>
            <a:r>
              <a:rPr lang="hu-HU" altLang="en-US" kern="0" dirty="0" err="1">
                <a:solidFill>
                  <a:srgbClr val="294143"/>
                </a:solidFill>
              </a:rPr>
              <a:t>rezekció</a:t>
            </a:r>
            <a:endParaRPr lang="hu-HU" altLang="en-US" kern="0" dirty="0">
              <a:solidFill>
                <a:srgbClr val="294143"/>
              </a:solidFill>
            </a:endParaRPr>
          </a:p>
          <a:p>
            <a:pPr lvl="4" eaLnBrk="1" hangingPunct="1">
              <a:lnSpc>
                <a:spcPct val="90000"/>
              </a:lnSpc>
            </a:pPr>
            <a:r>
              <a:rPr lang="hu-HU" altLang="en-US" kern="0" dirty="0">
                <a:solidFill>
                  <a:srgbClr val="294143"/>
                </a:solidFill>
              </a:rPr>
              <a:t>Két napja nyákretenció</a:t>
            </a:r>
          </a:p>
          <a:p>
            <a:pPr lvl="4" eaLnBrk="1" hangingPunct="1">
              <a:lnSpc>
                <a:spcPct val="90000"/>
              </a:lnSpc>
            </a:pPr>
            <a:r>
              <a:rPr lang="hu-HU" altLang="en-US" kern="0" dirty="0">
                <a:solidFill>
                  <a:srgbClr val="294143"/>
                </a:solidFill>
              </a:rPr>
              <a:t>Ma </a:t>
            </a:r>
            <a:r>
              <a:rPr lang="hu-HU" altLang="en-US" kern="0" dirty="0" err="1">
                <a:solidFill>
                  <a:srgbClr val="294143"/>
                </a:solidFill>
              </a:rPr>
              <a:t>bronchoscopia</a:t>
            </a:r>
            <a:r>
              <a:rPr lang="hu-HU" altLang="en-US" kern="0" dirty="0">
                <a:solidFill>
                  <a:srgbClr val="294143"/>
                </a:solidFill>
              </a:rPr>
              <a:t> …</a:t>
            </a:r>
          </a:p>
          <a:p>
            <a:pPr eaLnBrk="1" hangingPunct="1">
              <a:lnSpc>
                <a:spcPct val="90000"/>
              </a:lnSpc>
            </a:pPr>
            <a:r>
              <a:rPr lang="hu-HU" altLang="en-US" kern="0" dirty="0">
                <a:solidFill>
                  <a:srgbClr val="294143"/>
                </a:solidFill>
              </a:rPr>
              <a:t>Mi történt?</a:t>
            </a:r>
          </a:p>
          <a:p>
            <a:pPr marL="1896557" marR="0" lvl="3" indent="-209550" algn="l" defTabSz="903122" rtl="0" eaLnBrk="1" fontAlgn="base" latinLnBrk="0" hangingPunct="1">
              <a:lnSpc>
                <a:spcPct val="90000"/>
              </a:lnSpc>
              <a:spcBef>
                <a:spcPct val="20000"/>
              </a:spcBef>
              <a:spcAft>
                <a:spcPct val="0"/>
              </a:spcAft>
              <a:buClrTx/>
              <a:buSzPct val="100000"/>
              <a:buFontTx/>
              <a:buChar char="–"/>
              <a:tabLst/>
              <a:defRPr/>
            </a:pPr>
            <a:endParaRPr kumimoji="0" lang="hu-HU" altLang="en-US" sz="2370" b="0" i="0" u="none" strike="noStrike" kern="0" cap="none" spc="0" normalizeH="0" baseline="0" noProof="0" dirty="0">
              <a:ln>
                <a:noFill/>
              </a:ln>
              <a:solidFill>
                <a:srgbClr val="294143"/>
              </a:solidFill>
              <a:effectLst/>
              <a:uLnTx/>
              <a:uFillTx/>
              <a:latin typeface="Times New Roman"/>
              <a:ea typeface="+mn-ea"/>
              <a:cs typeface="+mn-cs"/>
            </a:endParaRPr>
          </a:p>
        </p:txBody>
      </p:sp>
      <p:sp>
        <p:nvSpPr>
          <p:cNvPr id="12" name="Lekerekített téglalap 2">
            <a:extLst>
              <a:ext uri="{FF2B5EF4-FFF2-40B4-BE49-F238E27FC236}">
                <a16:creationId xmlns:a16="http://schemas.microsoft.com/office/drawing/2014/main" id="{0D0A44C3-1276-B94C-B7E8-DCEAD4064ABA}"/>
              </a:ext>
            </a:extLst>
          </p:cNvPr>
          <p:cNvSpPr>
            <a:spLocks noChangeArrowheads="1"/>
          </p:cNvSpPr>
          <p:nvPr/>
        </p:nvSpPr>
        <p:spPr bwMode="auto">
          <a:xfrm>
            <a:off x="6023992" y="5902100"/>
            <a:ext cx="5472608" cy="868411"/>
          </a:xfrm>
          <a:prstGeom prst="roundRect">
            <a:avLst>
              <a:gd name="adj" fmla="val 16667"/>
            </a:avLst>
          </a:prstGeom>
          <a:solidFill>
            <a:srgbClr val="FFC000"/>
          </a:solidFill>
          <a:ln w="28575">
            <a:solidFill>
              <a:srgbClr val="FF0000"/>
            </a:solidFill>
            <a:round/>
            <a:headEnd type="none" w="sm" len="sm"/>
            <a:tailEnd type="none" w="sm" len="sm"/>
          </a:ln>
        </p:spPr>
        <p:txBody>
          <a:bodyPr anchor="ctr"/>
          <a:lstStyle>
            <a:lvl1pPr>
              <a:spcBef>
                <a:spcPct val="20000"/>
              </a:spcBef>
              <a:buSzPct val="100000"/>
              <a:buChar char="•"/>
              <a:defRPr sz="3200">
                <a:solidFill>
                  <a:schemeClr val="tx1"/>
                </a:solidFill>
                <a:latin typeface="Times New Roman" panose="02020603050405020304" pitchFamily="18" charset="0"/>
              </a:defRPr>
            </a:lvl1pPr>
            <a:lvl2pPr marL="742950" indent="-285750">
              <a:spcBef>
                <a:spcPct val="20000"/>
              </a:spcBef>
              <a:buSzPct val="100000"/>
              <a:buChar char="–"/>
              <a:defRPr sz="2800">
                <a:solidFill>
                  <a:schemeClr val="tx1"/>
                </a:solidFill>
                <a:latin typeface="Times New Roman" panose="02020603050405020304" pitchFamily="18" charset="0"/>
              </a:defRPr>
            </a:lvl2pPr>
            <a:lvl3pPr marL="1143000" indent="-228600">
              <a:spcBef>
                <a:spcPct val="20000"/>
              </a:spcBef>
              <a:buSzPct val="100000"/>
              <a:buChar char="•"/>
              <a:defRPr sz="2400">
                <a:solidFill>
                  <a:schemeClr val="tx1"/>
                </a:solidFill>
                <a:latin typeface="Times New Roman" panose="02020603050405020304" pitchFamily="18" charset="0"/>
              </a:defRPr>
            </a:lvl3pPr>
            <a:lvl4pPr marL="1600200" indent="-228600">
              <a:spcBef>
                <a:spcPct val="20000"/>
              </a:spcBef>
              <a:buSzPct val="100000"/>
              <a:buChar char="–"/>
              <a:defRPr sz="2000">
                <a:solidFill>
                  <a:schemeClr val="tx1"/>
                </a:solidFill>
                <a:latin typeface="Times New Roman" panose="02020603050405020304" pitchFamily="18" charset="0"/>
              </a:defRPr>
            </a:lvl4pPr>
            <a:lvl5pPr marL="2057400" indent="-228600">
              <a:spcBef>
                <a:spcPct val="20000"/>
              </a:spcBef>
              <a:buSzPct val="100000"/>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9pPr>
          </a:lstStyle>
          <a:p>
            <a:pPr algn="ctr">
              <a:spcBef>
                <a:spcPct val="0"/>
              </a:spcBef>
              <a:buSzTx/>
              <a:buFontTx/>
              <a:buNone/>
            </a:pPr>
            <a:r>
              <a:rPr lang="hu-HU" altLang="hu-HU" sz="4400" dirty="0">
                <a:solidFill>
                  <a:srgbClr val="294143"/>
                </a:solidFill>
              </a:rPr>
              <a:t>Súlyos oxigén adósság</a:t>
            </a:r>
          </a:p>
        </p:txBody>
      </p:sp>
    </p:spTree>
    <p:custDataLst>
      <p:tags r:id="rId1"/>
    </p:custDataLst>
    <p:extLst>
      <p:ext uri="{BB962C8B-B14F-4D97-AF65-F5344CB8AC3E}">
        <p14:creationId xmlns:p14="http://schemas.microsoft.com/office/powerpoint/2010/main" val="2050266480"/>
      </p:ext>
    </p:extLst>
  </p:cSld>
  <p:clrMapOvr>
    <a:masterClrMapping/>
  </p:clrMapOvr>
  <p:transition advTm="10799"/>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7" presetClass="entr" presetSubtype="0" fill="hold" grpId="0" nodeType="clickEffect">
                                  <p:stCondLst>
                                    <p:cond delay="0"/>
                                  </p:stCondLst>
                                  <p:childTnLst>
                                    <p:set>
                                      <p:cBhvr>
                                        <p:cTn id="6" dur="1" fill="hold">
                                          <p:stCondLst>
                                            <p:cond delay="0"/>
                                          </p:stCondLst>
                                        </p:cTn>
                                        <p:tgtEl>
                                          <p:spTgt spid="15">
                                            <p:txEl>
                                              <p:pRg st="5" end="5"/>
                                            </p:txEl>
                                          </p:spTgt>
                                        </p:tgtEl>
                                        <p:attrNameLst>
                                          <p:attrName>style.visibility</p:attrName>
                                        </p:attrNameLst>
                                      </p:cBhvr>
                                      <p:to>
                                        <p:strVal val="visible"/>
                                      </p:to>
                                    </p:set>
                                    <p:animEffect transition="in" filter="fade">
                                      <p:cBhvr>
                                        <p:cTn id="7" dur="1000"/>
                                        <p:tgtEl>
                                          <p:spTgt spid="15">
                                            <p:txEl>
                                              <p:pRg st="5" end="5"/>
                                            </p:txEl>
                                          </p:spTgt>
                                        </p:tgtEl>
                                      </p:cBhvr>
                                    </p:animEffect>
                                    <p:anim calcmode="lin" valueType="num">
                                      <p:cBhvr>
                                        <p:cTn id="8" dur="1000" fill="hold"/>
                                        <p:tgtEl>
                                          <p:spTgt spid="15">
                                            <p:txEl>
                                              <p:pRg st="5" end="5"/>
                                            </p:txEl>
                                          </p:spTgt>
                                        </p:tgtEl>
                                        <p:attrNameLst>
                                          <p:attrName>ppt_x</p:attrName>
                                        </p:attrNameLst>
                                      </p:cBhvr>
                                      <p:tavLst>
                                        <p:tav tm="0">
                                          <p:val>
                                            <p:strVal val="#ppt_x"/>
                                          </p:val>
                                        </p:tav>
                                        <p:tav tm="100000">
                                          <p:val>
                                            <p:strVal val="#ppt_x"/>
                                          </p:val>
                                        </p:tav>
                                      </p:tavLst>
                                    </p:anim>
                                    <p:anim calcmode="lin" valueType="num">
                                      <p:cBhvr>
                                        <p:cTn id="9" dur="1000" fill="hold"/>
                                        <p:tgtEl>
                                          <p:spTgt spid="15">
                                            <p:txEl>
                                              <p:pRg st="5" end="5"/>
                                            </p:txEl>
                                          </p:spTgt>
                                        </p:tgtEl>
                                        <p:attrNameLst>
                                          <p:attrName>ppt_y</p:attrName>
                                        </p:attrNameLst>
                                      </p:cBhvr>
                                      <p:tavLst>
                                        <p:tav tm="0">
                                          <p:val>
                                            <p:strVal val="#ppt_y-.1"/>
                                          </p:val>
                                        </p:tav>
                                        <p:tav tm="100000">
                                          <p:val>
                                            <p:strVal val="#ppt_y"/>
                                          </p:val>
                                        </p:tav>
                                      </p:tavLst>
                                    </p:anim>
                                  </p:childTnLst>
                                </p:cTn>
                              </p:par>
                              <p:par>
                                <p:cTn id="10" presetID="47" presetClass="entr" presetSubtype="0" fill="hold" grpId="0" nodeType="withEffect">
                                  <p:stCondLst>
                                    <p:cond delay="0"/>
                                  </p:stCondLst>
                                  <p:childTnLst>
                                    <p:set>
                                      <p:cBhvr>
                                        <p:cTn id="11" dur="1" fill="hold">
                                          <p:stCondLst>
                                            <p:cond delay="0"/>
                                          </p:stCondLst>
                                        </p:cTn>
                                        <p:tgtEl>
                                          <p:spTgt spid="15">
                                            <p:txEl>
                                              <p:pRg st="6" end="6"/>
                                            </p:txEl>
                                          </p:spTgt>
                                        </p:tgtEl>
                                        <p:attrNameLst>
                                          <p:attrName>style.visibility</p:attrName>
                                        </p:attrNameLst>
                                      </p:cBhvr>
                                      <p:to>
                                        <p:strVal val="visible"/>
                                      </p:to>
                                    </p:set>
                                    <p:animEffect transition="in" filter="fade">
                                      <p:cBhvr>
                                        <p:cTn id="12" dur="1000"/>
                                        <p:tgtEl>
                                          <p:spTgt spid="15">
                                            <p:txEl>
                                              <p:pRg st="6" end="6"/>
                                            </p:txEl>
                                          </p:spTgt>
                                        </p:tgtEl>
                                      </p:cBhvr>
                                    </p:animEffect>
                                    <p:anim calcmode="lin" valueType="num">
                                      <p:cBhvr>
                                        <p:cTn id="13" dur="1000" fill="hold"/>
                                        <p:tgtEl>
                                          <p:spTgt spid="15">
                                            <p:txEl>
                                              <p:pRg st="6" end="6"/>
                                            </p:txEl>
                                          </p:spTgt>
                                        </p:tgtEl>
                                        <p:attrNameLst>
                                          <p:attrName>ppt_x</p:attrName>
                                        </p:attrNameLst>
                                      </p:cBhvr>
                                      <p:tavLst>
                                        <p:tav tm="0">
                                          <p:val>
                                            <p:strVal val="#ppt_x"/>
                                          </p:val>
                                        </p:tav>
                                        <p:tav tm="100000">
                                          <p:val>
                                            <p:strVal val="#ppt_x"/>
                                          </p:val>
                                        </p:tav>
                                      </p:tavLst>
                                    </p:anim>
                                    <p:anim calcmode="lin" valueType="num">
                                      <p:cBhvr>
                                        <p:cTn id="14" dur="1000" fill="hold"/>
                                        <p:tgtEl>
                                          <p:spTgt spid="15">
                                            <p:txEl>
                                              <p:pRg st="6" end="6"/>
                                            </p:txEl>
                                          </p:spTgt>
                                        </p:tgtEl>
                                        <p:attrNameLst>
                                          <p:attrName>ppt_y</p:attrName>
                                        </p:attrNameLst>
                                      </p:cBhvr>
                                      <p:tavLst>
                                        <p:tav tm="0">
                                          <p:val>
                                            <p:strVal val="#ppt_y-.1"/>
                                          </p:val>
                                        </p:tav>
                                        <p:tav tm="100000">
                                          <p:val>
                                            <p:strVal val="#ppt_y"/>
                                          </p:val>
                                        </p:tav>
                                      </p:tavLst>
                                    </p:anim>
                                  </p:childTnLst>
                                </p:cTn>
                              </p:par>
                              <p:par>
                                <p:cTn id="15" presetID="47" presetClass="entr" presetSubtype="0" fill="hold" grpId="0" nodeType="withEffect">
                                  <p:stCondLst>
                                    <p:cond delay="0"/>
                                  </p:stCondLst>
                                  <p:childTnLst>
                                    <p:set>
                                      <p:cBhvr>
                                        <p:cTn id="16" dur="1" fill="hold">
                                          <p:stCondLst>
                                            <p:cond delay="0"/>
                                          </p:stCondLst>
                                        </p:cTn>
                                        <p:tgtEl>
                                          <p:spTgt spid="15">
                                            <p:txEl>
                                              <p:pRg st="7" end="7"/>
                                            </p:txEl>
                                          </p:spTgt>
                                        </p:tgtEl>
                                        <p:attrNameLst>
                                          <p:attrName>style.visibility</p:attrName>
                                        </p:attrNameLst>
                                      </p:cBhvr>
                                      <p:to>
                                        <p:strVal val="visible"/>
                                      </p:to>
                                    </p:set>
                                    <p:animEffect transition="in" filter="fade">
                                      <p:cBhvr>
                                        <p:cTn id="17" dur="1000"/>
                                        <p:tgtEl>
                                          <p:spTgt spid="15">
                                            <p:txEl>
                                              <p:pRg st="7" end="7"/>
                                            </p:txEl>
                                          </p:spTgt>
                                        </p:tgtEl>
                                      </p:cBhvr>
                                    </p:animEffect>
                                    <p:anim calcmode="lin" valueType="num">
                                      <p:cBhvr>
                                        <p:cTn id="18" dur="1000" fill="hold"/>
                                        <p:tgtEl>
                                          <p:spTgt spid="15">
                                            <p:txEl>
                                              <p:pRg st="7" end="7"/>
                                            </p:txEl>
                                          </p:spTgt>
                                        </p:tgtEl>
                                        <p:attrNameLst>
                                          <p:attrName>ppt_x</p:attrName>
                                        </p:attrNameLst>
                                      </p:cBhvr>
                                      <p:tavLst>
                                        <p:tav tm="0">
                                          <p:val>
                                            <p:strVal val="#ppt_x"/>
                                          </p:val>
                                        </p:tav>
                                        <p:tav tm="100000">
                                          <p:val>
                                            <p:strVal val="#ppt_x"/>
                                          </p:val>
                                        </p:tav>
                                      </p:tavLst>
                                    </p:anim>
                                    <p:anim calcmode="lin" valueType="num">
                                      <p:cBhvr>
                                        <p:cTn id="19" dur="1000" fill="hold"/>
                                        <p:tgtEl>
                                          <p:spTgt spid="15">
                                            <p:txEl>
                                              <p:pRg st="7" end="7"/>
                                            </p:txEl>
                                          </p:spTgt>
                                        </p:tgtEl>
                                        <p:attrNameLst>
                                          <p:attrName>ppt_y</p:attrName>
                                        </p:attrNameLst>
                                      </p:cBhvr>
                                      <p:tavLst>
                                        <p:tav tm="0">
                                          <p:val>
                                            <p:strVal val="#ppt_y-.1"/>
                                          </p:val>
                                        </p:tav>
                                        <p:tav tm="100000">
                                          <p:val>
                                            <p:strVal val="#ppt_y"/>
                                          </p:val>
                                        </p:tav>
                                      </p:tavLst>
                                    </p:anim>
                                  </p:childTnLst>
                                </p:cTn>
                              </p:par>
                              <p:par>
                                <p:cTn id="20" presetID="47" presetClass="entr" presetSubtype="0" fill="hold" grpId="0" nodeType="withEffect">
                                  <p:stCondLst>
                                    <p:cond delay="0"/>
                                  </p:stCondLst>
                                  <p:childTnLst>
                                    <p:set>
                                      <p:cBhvr>
                                        <p:cTn id="21" dur="1" fill="hold">
                                          <p:stCondLst>
                                            <p:cond delay="0"/>
                                          </p:stCondLst>
                                        </p:cTn>
                                        <p:tgtEl>
                                          <p:spTgt spid="15">
                                            <p:txEl>
                                              <p:pRg st="8" end="8"/>
                                            </p:txEl>
                                          </p:spTgt>
                                        </p:tgtEl>
                                        <p:attrNameLst>
                                          <p:attrName>style.visibility</p:attrName>
                                        </p:attrNameLst>
                                      </p:cBhvr>
                                      <p:to>
                                        <p:strVal val="visible"/>
                                      </p:to>
                                    </p:set>
                                    <p:animEffect transition="in" filter="fade">
                                      <p:cBhvr>
                                        <p:cTn id="22" dur="1000"/>
                                        <p:tgtEl>
                                          <p:spTgt spid="15">
                                            <p:txEl>
                                              <p:pRg st="8" end="8"/>
                                            </p:txEl>
                                          </p:spTgt>
                                        </p:tgtEl>
                                      </p:cBhvr>
                                    </p:animEffect>
                                    <p:anim calcmode="lin" valueType="num">
                                      <p:cBhvr>
                                        <p:cTn id="23" dur="1000" fill="hold"/>
                                        <p:tgtEl>
                                          <p:spTgt spid="15">
                                            <p:txEl>
                                              <p:pRg st="8" end="8"/>
                                            </p:txEl>
                                          </p:spTgt>
                                        </p:tgtEl>
                                        <p:attrNameLst>
                                          <p:attrName>ppt_x</p:attrName>
                                        </p:attrNameLst>
                                      </p:cBhvr>
                                      <p:tavLst>
                                        <p:tav tm="0">
                                          <p:val>
                                            <p:strVal val="#ppt_x"/>
                                          </p:val>
                                        </p:tav>
                                        <p:tav tm="100000">
                                          <p:val>
                                            <p:strVal val="#ppt_x"/>
                                          </p:val>
                                        </p:tav>
                                      </p:tavLst>
                                    </p:anim>
                                    <p:anim calcmode="lin" valueType="num">
                                      <p:cBhvr>
                                        <p:cTn id="24" dur="1000" fill="hold"/>
                                        <p:tgtEl>
                                          <p:spTgt spid="15">
                                            <p:txEl>
                                              <p:pRg st="8" end="8"/>
                                            </p:txEl>
                                          </p:spTgt>
                                        </p:tgtEl>
                                        <p:attrNameLst>
                                          <p:attrName>ppt_y</p:attrName>
                                        </p:attrNameLst>
                                      </p:cBhvr>
                                      <p:tavLst>
                                        <p:tav tm="0">
                                          <p:val>
                                            <p:strVal val="#ppt_y-.1"/>
                                          </p:val>
                                        </p:tav>
                                        <p:tav tm="100000">
                                          <p:val>
                                            <p:strVal val="#ppt_y"/>
                                          </p:val>
                                        </p:tav>
                                      </p:tavLst>
                                    </p:anim>
                                  </p:childTnLst>
                                </p:cTn>
                              </p:par>
                              <p:par>
                                <p:cTn id="25" presetID="47" presetClass="entr" presetSubtype="0" fill="hold" grpId="0" nodeType="withEffect">
                                  <p:stCondLst>
                                    <p:cond delay="0"/>
                                  </p:stCondLst>
                                  <p:childTnLst>
                                    <p:set>
                                      <p:cBhvr>
                                        <p:cTn id="26" dur="1" fill="hold">
                                          <p:stCondLst>
                                            <p:cond delay="0"/>
                                          </p:stCondLst>
                                        </p:cTn>
                                        <p:tgtEl>
                                          <p:spTgt spid="15">
                                            <p:txEl>
                                              <p:pRg st="9" end="9"/>
                                            </p:txEl>
                                          </p:spTgt>
                                        </p:tgtEl>
                                        <p:attrNameLst>
                                          <p:attrName>style.visibility</p:attrName>
                                        </p:attrNameLst>
                                      </p:cBhvr>
                                      <p:to>
                                        <p:strVal val="visible"/>
                                      </p:to>
                                    </p:set>
                                    <p:animEffect transition="in" filter="fade">
                                      <p:cBhvr>
                                        <p:cTn id="27" dur="1000"/>
                                        <p:tgtEl>
                                          <p:spTgt spid="15">
                                            <p:txEl>
                                              <p:pRg st="9" end="9"/>
                                            </p:txEl>
                                          </p:spTgt>
                                        </p:tgtEl>
                                      </p:cBhvr>
                                    </p:animEffect>
                                    <p:anim calcmode="lin" valueType="num">
                                      <p:cBhvr>
                                        <p:cTn id="28" dur="1000" fill="hold"/>
                                        <p:tgtEl>
                                          <p:spTgt spid="15">
                                            <p:txEl>
                                              <p:pRg st="9" end="9"/>
                                            </p:txEl>
                                          </p:spTgt>
                                        </p:tgtEl>
                                        <p:attrNameLst>
                                          <p:attrName>ppt_x</p:attrName>
                                        </p:attrNameLst>
                                      </p:cBhvr>
                                      <p:tavLst>
                                        <p:tav tm="0">
                                          <p:val>
                                            <p:strVal val="#ppt_x"/>
                                          </p:val>
                                        </p:tav>
                                        <p:tav tm="100000">
                                          <p:val>
                                            <p:strVal val="#ppt_x"/>
                                          </p:val>
                                        </p:tav>
                                      </p:tavLst>
                                    </p:anim>
                                    <p:anim calcmode="lin" valueType="num">
                                      <p:cBhvr>
                                        <p:cTn id="29" dur="1000" fill="hold"/>
                                        <p:tgtEl>
                                          <p:spTgt spid="15">
                                            <p:txEl>
                                              <p:pRg st="9" end="9"/>
                                            </p:txEl>
                                          </p:spTgt>
                                        </p:tgtEl>
                                        <p:attrNameLst>
                                          <p:attrName>ppt_y</p:attrName>
                                        </p:attrNameLst>
                                      </p:cBhvr>
                                      <p:tavLst>
                                        <p:tav tm="0">
                                          <p:val>
                                            <p:strVal val="#ppt_y-.1"/>
                                          </p:val>
                                        </p:tav>
                                        <p:tav tm="100000">
                                          <p:val>
                                            <p:strVal val="#ppt_y"/>
                                          </p:val>
                                        </p:tav>
                                      </p:tavLst>
                                    </p:anim>
                                  </p:childTnLst>
                                </p:cTn>
                              </p:par>
                              <p:par>
                                <p:cTn id="30" presetID="47" presetClass="entr" presetSubtype="0" fill="hold" grpId="0" nodeType="withEffect">
                                  <p:stCondLst>
                                    <p:cond delay="0"/>
                                  </p:stCondLst>
                                  <p:childTnLst>
                                    <p:set>
                                      <p:cBhvr>
                                        <p:cTn id="31" dur="1" fill="hold">
                                          <p:stCondLst>
                                            <p:cond delay="0"/>
                                          </p:stCondLst>
                                        </p:cTn>
                                        <p:tgtEl>
                                          <p:spTgt spid="15">
                                            <p:txEl>
                                              <p:pRg st="10" end="10"/>
                                            </p:txEl>
                                          </p:spTgt>
                                        </p:tgtEl>
                                        <p:attrNameLst>
                                          <p:attrName>style.visibility</p:attrName>
                                        </p:attrNameLst>
                                      </p:cBhvr>
                                      <p:to>
                                        <p:strVal val="visible"/>
                                      </p:to>
                                    </p:set>
                                    <p:animEffect transition="in" filter="fade">
                                      <p:cBhvr>
                                        <p:cTn id="32" dur="1000"/>
                                        <p:tgtEl>
                                          <p:spTgt spid="15">
                                            <p:txEl>
                                              <p:pRg st="10" end="10"/>
                                            </p:txEl>
                                          </p:spTgt>
                                        </p:tgtEl>
                                      </p:cBhvr>
                                    </p:animEffect>
                                    <p:anim calcmode="lin" valueType="num">
                                      <p:cBhvr>
                                        <p:cTn id="33" dur="1000" fill="hold"/>
                                        <p:tgtEl>
                                          <p:spTgt spid="15">
                                            <p:txEl>
                                              <p:pRg st="10" end="10"/>
                                            </p:txEl>
                                          </p:spTgt>
                                        </p:tgtEl>
                                        <p:attrNameLst>
                                          <p:attrName>ppt_x</p:attrName>
                                        </p:attrNameLst>
                                      </p:cBhvr>
                                      <p:tavLst>
                                        <p:tav tm="0">
                                          <p:val>
                                            <p:strVal val="#ppt_x"/>
                                          </p:val>
                                        </p:tav>
                                        <p:tav tm="100000">
                                          <p:val>
                                            <p:strVal val="#ppt_x"/>
                                          </p:val>
                                        </p:tav>
                                      </p:tavLst>
                                    </p:anim>
                                    <p:anim calcmode="lin" valueType="num">
                                      <p:cBhvr>
                                        <p:cTn id="34" dur="1000" fill="hold"/>
                                        <p:tgtEl>
                                          <p:spTgt spid="15">
                                            <p:txEl>
                                              <p:pRg st="10" end="10"/>
                                            </p:txEl>
                                          </p:spTgt>
                                        </p:tgtEl>
                                        <p:attrNameLst>
                                          <p:attrName>ppt_y</p:attrName>
                                        </p:attrNameLst>
                                      </p:cBhvr>
                                      <p:tavLst>
                                        <p:tav tm="0">
                                          <p:val>
                                            <p:strVal val="#ppt_y-.1"/>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47" presetClass="entr" presetSubtype="0" fill="hold" grpId="0" nodeType="clickEffect">
                                  <p:stCondLst>
                                    <p:cond delay="0"/>
                                  </p:stCondLst>
                                  <p:childTnLst>
                                    <p:set>
                                      <p:cBhvr>
                                        <p:cTn id="38" dur="1" fill="hold">
                                          <p:stCondLst>
                                            <p:cond delay="0"/>
                                          </p:stCondLst>
                                        </p:cTn>
                                        <p:tgtEl>
                                          <p:spTgt spid="15">
                                            <p:txEl>
                                              <p:pRg st="11" end="11"/>
                                            </p:txEl>
                                          </p:spTgt>
                                        </p:tgtEl>
                                        <p:attrNameLst>
                                          <p:attrName>style.visibility</p:attrName>
                                        </p:attrNameLst>
                                      </p:cBhvr>
                                      <p:to>
                                        <p:strVal val="visible"/>
                                      </p:to>
                                    </p:set>
                                    <p:animEffect transition="in" filter="fade">
                                      <p:cBhvr>
                                        <p:cTn id="39" dur="1000"/>
                                        <p:tgtEl>
                                          <p:spTgt spid="15">
                                            <p:txEl>
                                              <p:pRg st="11" end="11"/>
                                            </p:txEl>
                                          </p:spTgt>
                                        </p:tgtEl>
                                      </p:cBhvr>
                                    </p:animEffect>
                                    <p:anim calcmode="lin" valueType="num">
                                      <p:cBhvr>
                                        <p:cTn id="40" dur="1000" fill="hold"/>
                                        <p:tgtEl>
                                          <p:spTgt spid="15">
                                            <p:txEl>
                                              <p:pRg st="11" end="11"/>
                                            </p:txEl>
                                          </p:spTgt>
                                        </p:tgtEl>
                                        <p:attrNameLst>
                                          <p:attrName>ppt_x</p:attrName>
                                        </p:attrNameLst>
                                      </p:cBhvr>
                                      <p:tavLst>
                                        <p:tav tm="0">
                                          <p:val>
                                            <p:strVal val="#ppt_x"/>
                                          </p:val>
                                        </p:tav>
                                        <p:tav tm="100000">
                                          <p:val>
                                            <p:strVal val="#ppt_x"/>
                                          </p:val>
                                        </p:tav>
                                      </p:tavLst>
                                    </p:anim>
                                    <p:anim calcmode="lin" valueType="num">
                                      <p:cBhvr>
                                        <p:cTn id="41" dur="1000" fill="hold"/>
                                        <p:tgtEl>
                                          <p:spTgt spid="15">
                                            <p:txEl>
                                              <p:pRg st="11" end="11"/>
                                            </p:txEl>
                                          </p:spTgt>
                                        </p:tgtEl>
                                        <p:attrNameLst>
                                          <p:attrName>ppt_y</p:attrName>
                                        </p:attrNameLst>
                                      </p:cBhvr>
                                      <p:tavLst>
                                        <p:tav tm="0">
                                          <p:val>
                                            <p:strVal val="#ppt_y-.1"/>
                                          </p:val>
                                        </p:tav>
                                        <p:tav tm="100000">
                                          <p:val>
                                            <p:strVal val="#ppt_y"/>
                                          </p:val>
                                        </p:tav>
                                      </p:tavLst>
                                    </p:anim>
                                  </p:childTnLst>
                                </p:cTn>
                              </p:par>
                            </p:childTnLst>
                          </p:cTn>
                        </p:par>
                      </p:childTnLst>
                    </p:cTn>
                  </p:par>
                  <p:par>
                    <p:cTn id="42" fill="hold">
                      <p:stCondLst>
                        <p:cond delay="indefinite"/>
                      </p:stCondLst>
                      <p:childTnLst>
                        <p:par>
                          <p:cTn id="43" fill="hold">
                            <p:stCondLst>
                              <p:cond delay="0"/>
                            </p:stCondLst>
                            <p:childTnLst>
                              <p:par>
                                <p:cTn id="44" presetID="55" presetClass="entr" presetSubtype="0" fill="hold" grpId="0" nodeType="clickEffect">
                                  <p:stCondLst>
                                    <p:cond delay="0"/>
                                  </p:stCondLst>
                                  <p:childTnLst>
                                    <p:set>
                                      <p:cBhvr>
                                        <p:cTn id="45" dur="1" fill="hold">
                                          <p:stCondLst>
                                            <p:cond delay="0"/>
                                          </p:stCondLst>
                                        </p:cTn>
                                        <p:tgtEl>
                                          <p:spTgt spid="12"/>
                                        </p:tgtEl>
                                        <p:attrNameLst>
                                          <p:attrName>style.visibility</p:attrName>
                                        </p:attrNameLst>
                                      </p:cBhvr>
                                      <p:to>
                                        <p:strVal val="visible"/>
                                      </p:to>
                                    </p:set>
                                    <p:anim calcmode="lin" valueType="num">
                                      <p:cBhvr>
                                        <p:cTn id="46" dur="1000" fill="hold"/>
                                        <p:tgtEl>
                                          <p:spTgt spid="12"/>
                                        </p:tgtEl>
                                        <p:attrNameLst>
                                          <p:attrName>ppt_w</p:attrName>
                                        </p:attrNameLst>
                                      </p:cBhvr>
                                      <p:tavLst>
                                        <p:tav tm="0">
                                          <p:val>
                                            <p:strVal val="#ppt_w*0.70"/>
                                          </p:val>
                                        </p:tav>
                                        <p:tav tm="100000">
                                          <p:val>
                                            <p:strVal val="#ppt_w"/>
                                          </p:val>
                                        </p:tav>
                                      </p:tavLst>
                                    </p:anim>
                                    <p:anim calcmode="lin" valueType="num">
                                      <p:cBhvr>
                                        <p:cTn id="47" dur="1000" fill="hold"/>
                                        <p:tgtEl>
                                          <p:spTgt spid="12"/>
                                        </p:tgtEl>
                                        <p:attrNameLst>
                                          <p:attrName>ppt_h</p:attrName>
                                        </p:attrNameLst>
                                      </p:cBhvr>
                                      <p:tavLst>
                                        <p:tav tm="0">
                                          <p:val>
                                            <p:strVal val="#ppt_h"/>
                                          </p:val>
                                        </p:tav>
                                        <p:tav tm="100000">
                                          <p:val>
                                            <p:strVal val="#ppt_h"/>
                                          </p:val>
                                        </p:tav>
                                      </p:tavLst>
                                    </p:anim>
                                    <p:animEffect transition="in" filter="fade">
                                      <p:cBhvr>
                                        <p:cTn id="48" dur="10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uiExpand="1" build="p"/>
      <p:bldP spid="12" grpId="0" animBg="1"/>
    </p:bldLst>
  </p:timing>
</p:sld>
</file>

<file path=ppt/slides/slide1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0354" name="Rectangle 4">
            <a:extLst>
              <a:ext uri="{FF2B5EF4-FFF2-40B4-BE49-F238E27FC236}">
                <a16:creationId xmlns:a16="http://schemas.microsoft.com/office/drawing/2014/main" id="{E8D9DFB0-F643-6146-AEBC-7893DF38D478}"/>
              </a:ext>
            </a:extLst>
          </p:cNvPr>
          <p:cNvSpPr>
            <a:spLocks noChangeArrowheads="1"/>
          </p:cNvSpPr>
          <p:nvPr/>
        </p:nvSpPr>
        <p:spPr bwMode="auto">
          <a:xfrm>
            <a:off x="4165600" y="6770511"/>
            <a:ext cx="3860800" cy="54186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SzPct val="100000"/>
              <a:buChar char="•"/>
              <a:defRPr sz="3200">
                <a:solidFill>
                  <a:schemeClr val="tx1"/>
                </a:solidFill>
                <a:latin typeface="Times New Roman" panose="02020603050405020304" pitchFamily="18" charset="0"/>
              </a:defRPr>
            </a:lvl1pPr>
            <a:lvl2pPr marL="742950" indent="-285750">
              <a:spcBef>
                <a:spcPct val="20000"/>
              </a:spcBef>
              <a:buSzPct val="100000"/>
              <a:buChar char="–"/>
              <a:defRPr sz="2800">
                <a:solidFill>
                  <a:schemeClr val="tx1"/>
                </a:solidFill>
                <a:latin typeface="Times New Roman" panose="02020603050405020304" pitchFamily="18" charset="0"/>
              </a:defRPr>
            </a:lvl2pPr>
            <a:lvl3pPr marL="1143000" indent="-228600">
              <a:spcBef>
                <a:spcPct val="20000"/>
              </a:spcBef>
              <a:buSzPct val="100000"/>
              <a:buChar char="•"/>
              <a:defRPr sz="2400">
                <a:solidFill>
                  <a:schemeClr val="tx1"/>
                </a:solidFill>
                <a:latin typeface="Times New Roman" panose="02020603050405020304" pitchFamily="18" charset="0"/>
              </a:defRPr>
            </a:lvl3pPr>
            <a:lvl4pPr marL="1600200" indent="-228600">
              <a:spcBef>
                <a:spcPct val="20000"/>
              </a:spcBef>
              <a:buSzPct val="100000"/>
              <a:buChar char="–"/>
              <a:defRPr sz="2000">
                <a:solidFill>
                  <a:schemeClr val="tx1"/>
                </a:solidFill>
                <a:latin typeface="Times New Roman" panose="02020603050405020304" pitchFamily="18" charset="0"/>
              </a:defRPr>
            </a:lvl4pPr>
            <a:lvl5pPr marL="2057400" indent="-228600">
              <a:spcBef>
                <a:spcPct val="20000"/>
              </a:spcBef>
              <a:buSzPct val="100000"/>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9pPr>
          </a:lstStyle>
          <a:p>
            <a:pPr defTabSz="1083747">
              <a:spcBef>
                <a:spcPct val="0"/>
              </a:spcBef>
              <a:buSzTx/>
              <a:buNone/>
              <a:defRPr/>
            </a:pPr>
            <a:endParaRPr lang="de-DE" altLang="hu-HU" sz="2844">
              <a:solidFill>
                <a:srgbClr val="000000"/>
              </a:solidFill>
            </a:endParaRPr>
          </a:p>
        </p:txBody>
      </p:sp>
      <p:sp>
        <p:nvSpPr>
          <p:cNvPr id="40" name="Rectangle 9" descr="Vastag átlós felfelé">
            <a:extLst>
              <a:ext uri="{FF2B5EF4-FFF2-40B4-BE49-F238E27FC236}">
                <a16:creationId xmlns:a16="http://schemas.microsoft.com/office/drawing/2014/main" id="{C6D2B10B-11F0-D849-8EEE-E9F775A152B6}"/>
              </a:ext>
            </a:extLst>
          </p:cNvPr>
          <p:cNvSpPr>
            <a:spLocks noChangeArrowheads="1"/>
          </p:cNvSpPr>
          <p:nvPr/>
        </p:nvSpPr>
        <p:spPr bwMode="auto">
          <a:xfrm>
            <a:off x="1618287" y="868446"/>
            <a:ext cx="9505055" cy="62517"/>
          </a:xfrm>
          <a:prstGeom prst="rect">
            <a:avLst/>
          </a:prstGeom>
          <a:gradFill rotWithShape="0">
            <a:gsLst>
              <a:gs pos="0">
                <a:srgbClr val="15AAA6"/>
              </a:gs>
              <a:gs pos="50000">
                <a:srgbClr val="73BFBF"/>
              </a:gs>
              <a:gs pos="100000">
                <a:srgbClr val="D9F3EE"/>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SzPct val="100000"/>
              <a:buChar char="•"/>
              <a:defRPr sz="3200">
                <a:solidFill>
                  <a:schemeClr val="tx1"/>
                </a:solidFill>
                <a:latin typeface="Times New Roman" panose="02020603050405020304" pitchFamily="18" charset="0"/>
              </a:defRPr>
            </a:lvl1pPr>
            <a:lvl2pPr marL="742950" indent="-285750">
              <a:spcBef>
                <a:spcPct val="20000"/>
              </a:spcBef>
              <a:buSzPct val="100000"/>
              <a:buChar char="–"/>
              <a:defRPr sz="2800">
                <a:solidFill>
                  <a:schemeClr val="tx1"/>
                </a:solidFill>
                <a:latin typeface="Times New Roman" panose="02020603050405020304" pitchFamily="18" charset="0"/>
              </a:defRPr>
            </a:lvl2pPr>
            <a:lvl3pPr marL="1143000" indent="-228600">
              <a:spcBef>
                <a:spcPct val="20000"/>
              </a:spcBef>
              <a:buSzPct val="100000"/>
              <a:buChar char="•"/>
              <a:defRPr sz="2400">
                <a:solidFill>
                  <a:schemeClr val="tx1"/>
                </a:solidFill>
                <a:latin typeface="Times New Roman" panose="02020603050405020304" pitchFamily="18" charset="0"/>
              </a:defRPr>
            </a:lvl3pPr>
            <a:lvl4pPr marL="1600200" indent="-228600">
              <a:spcBef>
                <a:spcPct val="20000"/>
              </a:spcBef>
              <a:buSzPct val="100000"/>
              <a:buChar char="–"/>
              <a:defRPr sz="2000">
                <a:solidFill>
                  <a:schemeClr val="tx1"/>
                </a:solidFill>
                <a:latin typeface="Times New Roman" panose="02020603050405020304" pitchFamily="18" charset="0"/>
              </a:defRPr>
            </a:lvl4pPr>
            <a:lvl5pPr marL="2057400" indent="-228600">
              <a:spcBef>
                <a:spcPct val="20000"/>
              </a:spcBef>
              <a:buSzPct val="100000"/>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9pPr>
          </a:lstStyle>
          <a:p>
            <a:pPr defTabSz="1083747">
              <a:spcBef>
                <a:spcPct val="0"/>
              </a:spcBef>
              <a:buSzTx/>
              <a:buNone/>
              <a:defRPr/>
            </a:pPr>
            <a:endParaRPr lang="en-US" altLang="hu-HU" sz="2133">
              <a:solidFill>
                <a:srgbClr val="000000"/>
              </a:solidFill>
            </a:endParaRPr>
          </a:p>
        </p:txBody>
      </p:sp>
      <p:sp>
        <p:nvSpPr>
          <p:cNvPr id="43" name="Rectangle 9" descr="Vastag átlós felfelé">
            <a:extLst>
              <a:ext uri="{FF2B5EF4-FFF2-40B4-BE49-F238E27FC236}">
                <a16:creationId xmlns:a16="http://schemas.microsoft.com/office/drawing/2014/main" id="{DC49D014-CA91-6744-8B16-DD0AFDE24CDB}"/>
              </a:ext>
            </a:extLst>
          </p:cNvPr>
          <p:cNvSpPr>
            <a:spLocks noChangeArrowheads="1"/>
          </p:cNvSpPr>
          <p:nvPr/>
        </p:nvSpPr>
        <p:spPr bwMode="auto">
          <a:xfrm>
            <a:off x="0" y="6525344"/>
            <a:ext cx="12192000" cy="43348"/>
          </a:xfrm>
          <a:prstGeom prst="rect">
            <a:avLst/>
          </a:prstGeom>
          <a:gradFill>
            <a:gsLst>
              <a:gs pos="0">
                <a:srgbClr val="C03844"/>
              </a:gs>
              <a:gs pos="50000">
                <a:srgbClr val="C06A70"/>
              </a:gs>
              <a:gs pos="100000">
                <a:srgbClr val="BBB2C0"/>
              </a:gs>
            </a:gsLst>
            <a:lin ang="0" scaled="1"/>
          </a:gradFill>
          <a:ln>
            <a:noFill/>
          </a:ln>
        </p:spPr>
        <p:txBody>
          <a:bodyPr wrap="none" anchor="ctr"/>
          <a:lstStyle>
            <a:lvl1pPr>
              <a:spcBef>
                <a:spcPct val="20000"/>
              </a:spcBef>
              <a:buSzPct val="100000"/>
              <a:buChar char="•"/>
              <a:defRPr sz="3200">
                <a:solidFill>
                  <a:schemeClr val="tx1"/>
                </a:solidFill>
                <a:latin typeface="Times New Roman" panose="02020603050405020304" pitchFamily="18" charset="0"/>
              </a:defRPr>
            </a:lvl1pPr>
            <a:lvl2pPr marL="742950" indent="-285750">
              <a:spcBef>
                <a:spcPct val="20000"/>
              </a:spcBef>
              <a:buSzPct val="100000"/>
              <a:buChar char="–"/>
              <a:defRPr sz="2800">
                <a:solidFill>
                  <a:schemeClr val="tx1"/>
                </a:solidFill>
                <a:latin typeface="Times New Roman" panose="02020603050405020304" pitchFamily="18" charset="0"/>
              </a:defRPr>
            </a:lvl2pPr>
            <a:lvl3pPr marL="1143000" indent="-228600">
              <a:spcBef>
                <a:spcPct val="20000"/>
              </a:spcBef>
              <a:buSzPct val="100000"/>
              <a:buChar char="•"/>
              <a:defRPr sz="2400">
                <a:solidFill>
                  <a:schemeClr val="tx1"/>
                </a:solidFill>
                <a:latin typeface="Times New Roman" panose="02020603050405020304" pitchFamily="18" charset="0"/>
              </a:defRPr>
            </a:lvl3pPr>
            <a:lvl4pPr marL="1600200" indent="-228600">
              <a:spcBef>
                <a:spcPct val="20000"/>
              </a:spcBef>
              <a:buSzPct val="100000"/>
              <a:buChar char="–"/>
              <a:defRPr sz="2000">
                <a:solidFill>
                  <a:schemeClr val="tx1"/>
                </a:solidFill>
                <a:latin typeface="Times New Roman" panose="02020603050405020304" pitchFamily="18" charset="0"/>
              </a:defRPr>
            </a:lvl4pPr>
            <a:lvl5pPr marL="2057400" indent="-228600">
              <a:spcBef>
                <a:spcPct val="20000"/>
              </a:spcBef>
              <a:buSzPct val="100000"/>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9pPr>
          </a:lstStyle>
          <a:p>
            <a:pPr defTabSz="1083747">
              <a:spcBef>
                <a:spcPct val="0"/>
              </a:spcBef>
              <a:buSzTx/>
              <a:buNone/>
              <a:defRPr/>
            </a:pPr>
            <a:endParaRPr lang="en-US" altLang="hu-HU" sz="2133">
              <a:solidFill>
                <a:srgbClr val="000000"/>
              </a:solidFill>
            </a:endParaRPr>
          </a:p>
        </p:txBody>
      </p:sp>
      <p:pic>
        <p:nvPicPr>
          <p:cNvPr id="44" name="Kép 43">
            <a:extLst>
              <a:ext uri="{FF2B5EF4-FFF2-40B4-BE49-F238E27FC236}">
                <a16:creationId xmlns:a16="http://schemas.microsoft.com/office/drawing/2014/main" id="{16D68B96-E9EA-E944-B457-FA649DCF82CC}"/>
              </a:ext>
            </a:extLst>
          </p:cNvPr>
          <p:cNvPicPr>
            <a:picLocks noChangeAspect="1"/>
          </p:cNvPicPr>
          <p:nvPr/>
        </p:nvPicPr>
        <p:blipFill>
          <a:blip r:embed="rId4" cstate="screen">
            <a:extLst>
              <a:ext uri="{28A0092B-C50C-407E-A947-70E740481C1C}">
                <a14:useLocalDpi xmlns:a14="http://schemas.microsoft.com/office/drawing/2010/main"/>
              </a:ext>
            </a:extLst>
          </a:blip>
          <a:stretch>
            <a:fillRect/>
          </a:stretch>
        </p:blipFill>
        <p:spPr>
          <a:xfrm>
            <a:off x="28192" y="4404"/>
            <a:ext cx="1580689" cy="947283"/>
          </a:xfrm>
          <a:prstGeom prst="rect">
            <a:avLst/>
          </a:prstGeom>
        </p:spPr>
      </p:pic>
      <p:pic>
        <p:nvPicPr>
          <p:cNvPr id="45" name="Kép 44">
            <a:extLst>
              <a:ext uri="{FF2B5EF4-FFF2-40B4-BE49-F238E27FC236}">
                <a16:creationId xmlns:a16="http://schemas.microsoft.com/office/drawing/2014/main" id="{25B8F450-A741-7F46-96DE-1406641072CD}"/>
              </a:ext>
            </a:extLst>
          </p:cNvPr>
          <p:cNvPicPr>
            <a:picLocks noChangeAspect="1"/>
          </p:cNvPicPr>
          <p:nvPr/>
        </p:nvPicPr>
        <p:blipFill>
          <a:blip r:embed="rId5" cstate="screen">
            <a:extLst>
              <a:ext uri="{28A0092B-C50C-407E-A947-70E740481C1C}">
                <a14:useLocalDpi xmlns:a14="http://schemas.microsoft.com/office/drawing/2010/main"/>
              </a:ext>
            </a:extLst>
          </a:blip>
          <a:stretch>
            <a:fillRect/>
          </a:stretch>
        </p:blipFill>
        <p:spPr>
          <a:xfrm>
            <a:off x="11557510" y="188640"/>
            <a:ext cx="515154" cy="515154"/>
          </a:xfrm>
          <a:prstGeom prst="rect">
            <a:avLst/>
          </a:prstGeom>
        </p:spPr>
      </p:pic>
      <p:pic>
        <p:nvPicPr>
          <p:cNvPr id="46" name="Kép 45">
            <a:extLst>
              <a:ext uri="{FF2B5EF4-FFF2-40B4-BE49-F238E27FC236}">
                <a16:creationId xmlns:a16="http://schemas.microsoft.com/office/drawing/2014/main" id="{037CEAAB-69E6-5349-BBDE-4AA9E097DC79}"/>
              </a:ext>
            </a:extLst>
          </p:cNvPr>
          <p:cNvPicPr>
            <a:picLocks noChangeAspect="1"/>
          </p:cNvPicPr>
          <p:nvPr/>
        </p:nvPicPr>
        <p:blipFill>
          <a:blip r:embed="rId6" cstate="screen">
            <a:extLst>
              <a:ext uri="{28A0092B-C50C-407E-A947-70E740481C1C}">
                <a14:useLocalDpi xmlns:a14="http://schemas.microsoft.com/office/drawing/2010/main"/>
              </a:ext>
            </a:extLst>
          </a:blip>
          <a:stretch>
            <a:fillRect/>
          </a:stretch>
        </p:blipFill>
        <p:spPr>
          <a:xfrm>
            <a:off x="1055440" y="95964"/>
            <a:ext cx="419445" cy="405043"/>
          </a:xfrm>
          <a:prstGeom prst="rect">
            <a:avLst/>
          </a:prstGeom>
        </p:spPr>
      </p:pic>
      <p:sp>
        <p:nvSpPr>
          <p:cNvPr id="16" name="Text Box 3">
            <a:extLst>
              <a:ext uri="{FF2B5EF4-FFF2-40B4-BE49-F238E27FC236}">
                <a16:creationId xmlns:a16="http://schemas.microsoft.com/office/drawing/2014/main" id="{1A7A6F28-268D-3846-8F6C-7A19D3DBF200}"/>
              </a:ext>
            </a:extLst>
          </p:cNvPr>
          <p:cNvSpPr txBox="1">
            <a:spLocks noChangeArrowheads="1"/>
          </p:cNvSpPr>
          <p:nvPr/>
        </p:nvSpPr>
        <p:spPr bwMode="auto">
          <a:xfrm>
            <a:off x="2836429" y="116632"/>
            <a:ext cx="6776864" cy="7699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SzPct val="100000"/>
              <a:buChar char="•"/>
              <a:defRPr sz="3200">
                <a:solidFill>
                  <a:schemeClr val="tx1"/>
                </a:solidFill>
                <a:latin typeface="Times New Roman" panose="02020603050405020304" pitchFamily="18" charset="0"/>
              </a:defRPr>
            </a:lvl1pPr>
            <a:lvl2pPr marL="742950" indent="-285750">
              <a:spcBef>
                <a:spcPct val="20000"/>
              </a:spcBef>
              <a:buSzPct val="100000"/>
              <a:buChar char="–"/>
              <a:defRPr sz="2800">
                <a:solidFill>
                  <a:schemeClr val="tx1"/>
                </a:solidFill>
                <a:latin typeface="Times New Roman" panose="02020603050405020304" pitchFamily="18" charset="0"/>
              </a:defRPr>
            </a:lvl2pPr>
            <a:lvl3pPr marL="1143000" indent="-228600">
              <a:spcBef>
                <a:spcPct val="20000"/>
              </a:spcBef>
              <a:buSzPct val="100000"/>
              <a:buChar char="•"/>
              <a:defRPr sz="2400">
                <a:solidFill>
                  <a:schemeClr val="tx1"/>
                </a:solidFill>
                <a:latin typeface="Times New Roman" panose="02020603050405020304" pitchFamily="18" charset="0"/>
              </a:defRPr>
            </a:lvl3pPr>
            <a:lvl4pPr marL="1600200" indent="-228600">
              <a:spcBef>
                <a:spcPct val="20000"/>
              </a:spcBef>
              <a:buSzPct val="100000"/>
              <a:buChar char="–"/>
              <a:defRPr sz="2000">
                <a:solidFill>
                  <a:schemeClr val="tx1"/>
                </a:solidFill>
                <a:latin typeface="Times New Roman" panose="02020603050405020304" pitchFamily="18" charset="0"/>
              </a:defRPr>
            </a:lvl4pPr>
            <a:lvl5pPr marL="2057400" indent="-228600">
              <a:spcBef>
                <a:spcPct val="20000"/>
              </a:spcBef>
              <a:buSzPct val="100000"/>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9pPr>
          </a:lstStyle>
          <a:p>
            <a:pPr algn="ctr">
              <a:spcBef>
                <a:spcPct val="0"/>
              </a:spcBef>
              <a:buSzTx/>
              <a:buFontTx/>
              <a:buNone/>
            </a:pPr>
            <a:r>
              <a:rPr lang="hu-HU" altLang="hu-HU" sz="4400" dirty="0">
                <a:solidFill>
                  <a:srgbClr val="294143"/>
                </a:solidFill>
              </a:rPr>
              <a:t>Hogyan?</a:t>
            </a:r>
          </a:p>
        </p:txBody>
      </p:sp>
      <p:pic>
        <p:nvPicPr>
          <p:cNvPr id="13" name="Picture 12" descr="A picture containing food&#10;&#10;Description automatically generated">
            <a:extLst>
              <a:ext uri="{FF2B5EF4-FFF2-40B4-BE49-F238E27FC236}">
                <a16:creationId xmlns:a16="http://schemas.microsoft.com/office/drawing/2014/main" id="{01305211-F37C-0F40-B215-33625F7923A9}"/>
              </a:ext>
            </a:extLst>
          </p:cNvPr>
          <p:cNvPicPr>
            <a:picLocks noChangeAspect="1"/>
          </p:cNvPicPr>
          <p:nvPr/>
        </p:nvPicPr>
        <p:blipFill>
          <a:blip r:embed="rId7" cstate="screen">
            <a:extLst>
              <a:ext uri="{28A0092B-C50C-407E-A947-70E740481C1C}">
                <a14:useLocalDpi xmlns:a14="http://schemas.microsoft.com/office/drawing/2010/main"/>
              </a:ext>
            </a:extLst>
          </a:blip>
          <a:stretch>
            <a:fillRect/>
          </a:stretch>
        </p:blipFill>
        <p:spPr>
          <a:xfrm>
            <a:off x="10956915" y="188640"/>
            <a:ext cx="539685" cy="515154"/>
          </a:xfrm>
          <a:prstGeom prst="rect">
            <a:avLst/>
          </a:prstGeom>
        </p:spPr>
      </p:pic>
      <p:sp>
        <p:nvSpPr>
          <p:cNvPr id="14" name="Téglalap 40">
            <a:extLst>
              <a:ext uri="{FF2B5EF4-FFF2-40B4-BE49-F238E27FC236}">
                <a16:creationId xmlns:a16="http://schemas.microsoft.com/office/drawing/2014/main" id="{8C171D1F-E5E9-E740-8C4B-417546C0C148}"/>
              </a:ext>
            </a:extLst>
          </p:cNvPr>
          <p:cNvSpPr/>
          <p:nvPr/>
        </p:nvSpPr>
        <p:spPr bwMode="auto">
          <a:xfrm>
            <a:off x="-28191" y="6568693"/>
            <a:ext cx="12220192" cy="359387"/>
          </a:xfrm>
          <a:prstGeom prst="rect">
            <a:avLst/>
          </a:prstGeom>
          <a:solidFill>
            <a:srgbClr val="ECECEC"/>
          </a:solidFill>
          <a:ln w="12700" cap="flat" cmpd="sng" algn="ctr">
            <a:noFill/>
            <a:prstDash val="solid"/>
            <a:round/>
            <a:headEnd type="none" w="sm" len="sm"/>
            <a:tailEnd type="none" w="sm" len="sm"/>
          </a:ln>
          <a:effectLst/>
        </p:spPr>
        <p:txBody>
          <a:bodyPr vert="horz" wrap="square" lIns="108373" tIns="54187" rIns="108373" bIns="54187" numCol="1" rtlCol="0" anchor="t" anchorCtr="0" compatLnSpc="1">
            <a:prstTxWarp prst="textNoShape">
              <a:avLst/>
            </a:prstTxWarp>
          </a:bodyPr>
          <a:lstStyle/>
          <a:p>
            <a:pPr defTabSz="1083747">
              <a:defRPr/>
            </a:pPr>
            <a:endParaRPr lang="hu-HU" sz="2133">
              <a:solidFill>
                <a:srgbClr val="000000"/>
              </a:solidFill>
            </a:endParaRPr>
          </a:p>
        </p:txBody>
      </p:sp>
      <p:sp>
        <p:nvSpPr>
          <p:cNvPr id="12" name="Rectangle 4">
            <a:extLst>
              <a:ext uri="{FF2B5EF4-FFF2-40B4-BE49-F238E27FC236}">
                <a16:creationId xmlns:a16="http://schemas.microsoft.com/office/drawing/2014/main" id="{8F03922F-34D2-6B4C-B4B0-B64B128257ED}"/>
              </a:ext>
            </a:extLst>
          </p:cNvPr>
          <p:cNvSpPr txBox="1">
            <a:spLocks noChangeArrowheads="1"/>
          </p:cNvSpPr>
          <p:nvPr/>
        </p:nvSpPr>
        <p:spPr bwMode="auto">
          <a:xfrm>
            <a:off x="1592386" y="1400671"/>
            <a:ext cx="9328150" cy="47386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2075" tIns="46038" rIns="92075" bIns="46038" numCol="1" anchor="t" anchorCtr="0" compatLnSpc="1">
            <a:prstTxWarp prst="textNoShape">
              <a:avLst/>
            </a:prstTxWarp>
          </a:bodyPr>
          <a:lstStyle>
            <a:lvl1pPr marL="406405" indent="-406405" algn="l" defTabSz="903122" rtl="0" eaLnBrk="0" fontAlgn="base" hangingPunct="0">
              <a:spcBef>
                <a:spcPct val="20000"/>
              </a:spcBef>
              <a:spcAft>
                <a:spcPct val="0"/>
              </a:spcAft>
              <a:buSzPct val="100000"/>
              <a:buChar char="•"/>
              <a:defRPr sz="3793">
                <a:solidFill>
                  <a:schemeClr val="tx1"/>
                </a:solidFill>
                <a:latin typeface="+mn-lt"/>
                <a:ea typeface="+mn-ea"/>
                <a:cs typeface="+mn-cs"/>
              </a:defRPr>
            </a:lvl1pPr>
            <a:lvl2pPr marL="880544" indent="-338671" algn="l" defTabSz="903122" rtl="0" eaLnBrk="0" fontAlgn="base" hangingPunct="0">
              <a:spcBef>
                <a:spcPct val="20000"/>
              </a:spcBef>
              <a:spcAft>
                <a:spcPct val="0"/>
              </a:spcAft>
              <a:buSzPct val="100000"/>
              <a:buChar char="–"/>
              <a:defRPr sz="3319">
                <a:solidFill>
                  <a:schemeClr val="tx1"/>
                </a:solidFill>
                <a:latin typeface="+mn-lt"/>
              </a:defRPr>
            </a:lvl2pPr>
            <a:lvl3pPr marL="1354684" indent="-270937" algn="l" defTabSz="903122" rtl="0" eaLnBrk="0" fontAlgn="base" hangingPunct="0">
              <a:spcBef>
                <a:spcPct val="20000"/>
              </a:spcBef>
              <a:spcAft>
                <a:spcPct val="0"/>
              </a:spcAft>
              <a:buSzPct val="100000"/>
              <a:buChar char="•"/>
              <a:defRPr sz="2844">
                <a:solidFill>
                  <a:schemeClr val="tx1"/>
                </a:solidFill>
                <a:latin typeface="+mn-lt"/>
              </a:defRPr>
            </a:lvl3pPr>
            <a:lvl4pPr marL="1896557" indent="-270937" algn="l" defTabSz="903122" rtl="0" eaLnBrk="0" fontAlgn="base" hangingPunct="0">
              <a:spcBef>
                <a:spcPct val="20000"/>
              </a:spcBef>
              <a:spcAft>
                <a:spcPct val="0"/>
              </a:spcAft>
              <a:buSzPct val="100000"/>
              <a:buChar char="–"/>
              <a:defRPr sz="2370">
                <a:solidFill>
                  <a:schemeClr val="tx1"/>
                </a:solidFill>
                <a:latin typeface="+mn-lt"/>
              </a:defRPr>
            </a:lvl4pPr>
            <a:lvl5pPr marL="2438430" indent="-270937" algn="l" defTabSz="903122" rtl="0" eaLnBrk="0" fontAlgn="base" hangingPunct="0">
              <a:spcBef>
                <a:spcPct val="20000"/>
              </a:spcBef>
              <a:spcAft>
                <a:spcPct val="0"/>
              </a:spcAft>
              <a:buSzPct val="100000"/>
              <a:buChar char="•"/>
              <a:defRPr sz="2370">
                <a:solidFill>
                  <a:schemeClr val="tx1"/>
                </a:solidFill>
                <a:latin typeface="+mn-lt"/>
              </a:defRPr>
            </a:lvl5pPr>
            <a:lvl6pPr marL="2980304" indent="-270937" algn="l" defTabSz="903122" rtl="0" eaLnBrk="0" fontAlgn="base" hangingPunct="0">
              <a:spcBef>
                <a:spcPct val="20000"/>
              </a:spcBef>
              <a:spcAft>
                <a:spcPct val="0"/>
              </a:spcAft>
              <a:buSzPct val="100000"/>
              <a:buChar char="•"/>
              <a:defRPr sz="2370">
                <a:solidFill>
                  <a:schemeClr val="tx1"/>
                </a:solidFill>
                <a:latin typeface="+mn-lt"/>
              </a:defRPr>
            </a:lvl6pPr>
            <a:lvl7pPr marL="3522177" indent="-270937" algn="l" defTabSz="903122" rtl="0" eaLnBrk="0" fontAlgn="base" hangingPunct="0">
              <a:spcBef>
                <a:spcPct val="20000"/>
              </a:spcBef>
              <a:spcAft>
                <a:spcPct val="0"/>
              </a:spcAft>
              <a:buSzPct val="100000"/>
              <a:buChar char="•"/>
              <a:defRPr sz="2370">
                <a:solidFill>
                  <a:schemeClr val="tx1"/>
                </a:solidFill>
                <a:latin typeface="+mn-lt"/>
              </a:defRPr>
            </a:lvl7pPr>
            <a:lvl8pPr marL="4064051" indent="-270937" algn="l" defTabSz="903122" rtl="0" eaLnBrk="0" fontAlgn="base" hangingPunct="0">
              <a:spcBef>
                <a:spcPct val="20000"/>
              </a:spcBef>
              <a:spcAft>
                <a:spcPct val="0"/>
              </a:spcAft>
              <a:buSzPct val="100000"/>
              <a:buChar char="•"/>
              <a:defRPr sz="2370">
                <a:solidFill>
                  <a:schemeClr val="tx1"/>
                </a:solidFill>
                <a:latin typeface="+mn-lt"/>
              </a:defRPr>
            </a:lvl8pPr>
            <a:lvl9pPr marL="4605924" indent="-270937" algn="l" defTabSz="903122" rtl="0" eaLnBrk="0" fontAlgn="base" hangingPunct="0">
              <a:spcBef>
                <a:spcPct val="20000"/>
              </a:spcBef>
              <a:spcAft>
                <a:spcPct val="0"/>
              </a:spcAft>
              <a:buSzPct val="100000"/>
              <a:buChar char="•"/>
              <a:defRPr sz="2370">
                <a:solidFill>
                  <a:schemeClr val="tx1"/>
                </a:solidFill>
                <a:latin typeface="+mn-lt"/>
              </a:defRPr>
            </a:lvl9pPr>
          </a:lstStyle>
          <a:p>
            <a:pPr marL="609600" indent="-609600">
              <a:lnSpc>
                <a:spcPct val="90000"/>
              </a:lnSpc>
            </a:pPr>
            <a:r>
              <a:rPr lang="hu-HU" altLang="en-US" sz="2400" kern="0" dirty="0">
                <a:solidFill>
                  <a:srgbClr val="FF0000"/>
                </a:solidFill>
              </a:rPr>
              <a:t>DO</a:t>
            </a:r>
            <a:r>
              <a:rPr lang="hu-HU" altLang="en-US" sz="2400" kern="0" baseline="-25000" dirty="0">
                <a:solidFill>
                  <a:srgbClr val="FF0000"/>
                </a:solidFill>
              </a:rPr>
              <a:t>2</a:t>
            </a:r>
            <a:r>
              <a:rPr lang="hu-HU" altLang="en-US" sz="2400" kern="0" dirty="0">
                <a:solidFill>
                  <a:srgbClr val="294143"/>
                </a:solidFill>
              </a:rPr>
              <a:t>= (SV</a:t>
            </a:r>
            <a:r>
              <a:rPr lang="hu-HU" altLang="en-US" sz="1600" kern="0" dirty="0">
                <a:solidFill>
                  <a:srgbClr val="294143"/>
                </a:solidFill>
              </a:rPr>
              <a:t>•</a:t>
            </a:r>
            <a:r>
              <a:rPr lang="hu-HU" altLang="en-US" sz="2400" kern="0" dirty="0">
                <a:solidFill>
                  <a:srgbClr val="294143"/>
                </a:solidFill>
              </a:rPr>
              <a:t>P) </a:t>
            </a:r>
            <a:r>
              <a:rPr lang="hu-HU" altLang="en-US" sz="1600" kern="0" dirty="0">
                <a:solidFill>
                  <a:srgbClr val="294143"/>
                </a:solidFill>
              </a:rPr>
              <a:t>•</a:t>
            </a:r>
            <a:r>
              <a:rPr lang="hu-HU" altLang="en-US" sz="2400" kern="0" dirty="0">
                <a:solidFill>
                  <a:srgbClr val="294143"/>
                </a:solidFill>
              </a:rPr>
              <a:t> (Hb</a:t>
            </a:r>
            <a:r>
              <a:rPr lang="hu-HU" altLang="en-US" sz="1600" kern="0" dirty="0">
                <a:solidFill>
                  <a:srgbClr val="294143"/>
                </a:solidFill>
              </a:rPr>
              <a:t>•</a:t>
            </a:r>
            <a:r>
              <a:rPr lang="hu-HU" altLang="en-US" sz="2400" kern="0" dirty="0">
                <a:solidFill>
                  <a:srgbClr val="294143"/>
                </a:solidFill>
              </a:rPr>
              <a:t>1.39</a:t>
            </a:r>
            <a:r>
              <a:rPr lang="hu-HU" altLang="en-US" sz="1600" kern="0" dirty="0">
                <a:solidFill>
                  <a:srgbClr val="294143"/>
                </a:solidFill>
              </a:rPr>
              <a:t>•</a:t>
            </a:r>
            <a:r>
              <a:rPr lang="hu-HU" altLang="en-US" sz="2400" kern="0" dirty="0">
                <a:solidFill>
                  <a:srgbClr val="294143"/>
                </a:solidFill>
              </a:rPr>
              <a:t>SaO</a:t>
            </a:r>
            <a:r>
              <a:rPr lang="hu-HU" altLang="en-US" sz="2400" kern="0" baseline="-25000" dirty="0">
                <a:solidFill>
                  <a:srgbClr val="294143"/>
                </a:solidFill>
              </a:rPr>
              <a:t>2</a:t>
            </a:r>
            <a:r>
              <a:rPr lang="hu-HU" altLang="en-US" sz="2400" kern="0" dirty="0">
                <a:solidFill>
                  <a:srgbClr val="294143"/>
                </a:solidFill>
              </a:rPr>
              <a:t>+0.003</a:t>
            </a:r>
            <a:r>
              <a:rPr lang="hu-HU" altLang="en-US" sz="1600" kern="0" dirty="0">
                <a:solidFill>
                  <a:srgbClr val="294143"/>
                </a:solidFill>
              </a:rPr>
              <a:t>•</a:t>
            </a:r>
            <a:r>
              <a:rPr lang="hu-HU" altLang="en-US" sz="2400" kern="0" dirty="0">
                <a:solidFill>
                  <a:srgbClr val="294143"/>
                </a:solidFill>
              </a:rPr>
              <a:t>PaO</a:t>
            </a:r>
            <a:r>
              <a:rPr lang="hu-HU" altLang="en-US" sz="2400" kern="0" baseline="-25000" dirty="0">
                <a:solidFill>
                  <a:srgbClr val="294143"/>
                </a:solidFill>
              </a:rPr>
              <a:t>2</a:t>
            </a:r>
            <a:r>
              <a:rPr lang="hu-HU" altLang="en-US" sz="2400" kern="0" dirty="0">
                <a:solidFill>
                  <a:srgbClr val="294143"/>
                </a:solidFill>
              </a:rPr>
              <a:t>) ~</a:t>
            </a:r>
            <a:r>
              <a:rPr lang="hu-HU" altLang="en-US" sz="2400" kern="0" dirty="0"/>
              <a:t> </a:t>
            </a:r>
            <a:r>
              <a:rPr lang="hu-HU" altLang="en-US" sz="2400" kern="0" dirty="0">
                <a:solidFill>
                  <a:srgbClr val="FF0000"/>
                </a:solidFill>
              </a:rPr>
              <a:t>600ml/p (SaO</a:t>
            </a:r>
            <a:r>
              <a:rPr lang="hu-HU" altLang="en-US" sz="2400" kern="0" baseline="-25000" dirty="0">
                <a:solidFill>
                  <a:srgbClr val="FF0000"/>
                </a:solidFill>
              </a:rPr>
              <a:t>2</a:t>
            </a:r>
            <a:r>
              <a:rPr lang="hu-HU" altLang="en-US" sz="2400" kern="0" dirty="0">
                <a:solidFill>
                  <a:srgbClr val="FF0000"/>
                </a:solidFill>
              </a:rPr>
              <a:t>=70%)</a:t>
            </a:r>
            <a:endParaRPr lang="hu-HU" altLang="en-US" kern="0" dirty="0">
              <a:solidFill>
                <a:srgbClr val="FF0000"/>
              </a:solidFill>
            </a:endParaRPr>
          </a:p>
          <a:p>
            <a:pPr marL="609600" indent="-609600">
              <a:lnSpc>
                <a:spcPct val="90000"/>
              </a:lnSpc>
            </a:pPr>
            <a:endParaRPr lang="hu-HU" altLang="en-US" kern="0" dirty="0"/>
          </a:p>
          <a:p>
            <a:pPr marL="609600" indent="-609600">
              <a:lnSpc>
                <a:spcPct val="90000"/>
              </a:lnSpc>
            </a:pPr>
            <a:r>
              <a:rPr lang="hu-HU" altLang="en-US" sz="2400" kern="0" dirty="0">
                <a:solidFill>
                  <a:srgbClr val="FF0000"/>
                </a:solidFill>
              </a:rPr>
              <a:t>VO</a:t>
            </a:r>
            <a:r>
              <a:rPr lang="hu-HU" altLang="en-US" sz="2400" kern="0" baseline="-25000" dirty="0">
                <a:solidFill>
                  <a:srgbClr val="FF0000"/>
                </a:solidFill>
              </a:rPr>
              <a:t>2</a:t>
            </a:r>
            <a:r>
              <a:rPr lang="hu-HU" altLang="en-US" sz="2400" kern="0" dirty="0"/>
              <a:t> </a:t>
            </a:r>
            <a:r>
              <a:rPr lang="hu-HU" altLang="en-US" sz="2400" kern="0" dirty="0">
                <a:solidFill>
                  <a:srgbClr val="294143"/>
                </a:solidFill>
              </a:rPr>
              <a:t>= CO • (CaO</a:t>
            </a:r>
            <a:r>
              <a:rPr lang="hu-HU" altLang="en-US" sz="2400" kern="0" baseline="-25000" dirty="0">
                <a:solidFill>
                  <a:srgbClr val="294143"/>
                </a:solidFill>
              </a:rPr>
              <a:t>2</a:t>
            </a:r>
            <a:r>
              <a:rPr lang="hu-HU" altLang="en-US" sz="2400" kern="0" dirty="0">
                <a:solidFill>
                  <a:srgbClr val="294143"/>
                </a:solidFill>
              </a:rPr>
              <a:t> - CvO</a:t>
            </a:r>
            <a:r>
              <a:rPr lang="hu-HU" altLang="en-US" sz="2400" kern="0" baseline="-25000" dirty="0">
                <a:solidFill>
                  <a:srgbClr val="294143"/>
                </a:solidFill>
              </a:rPr>
              <a:t>2</a:t>
            </a:r>
            <a:r>
              <a:rPr lang="hu-HU" altLang="en-US" sz="2400" kern="0" dirty="0">
                <a:solidFill>
                  <a:srgbClr val="294143"/>
                </a:solidFill>
              </a:rPr>
              <a:t>) ~</a:t>
            </a:r>
            <a:r>
              <a:rPr lang="hu-HU" altLang="en-US" sz="2400" kern="0" dirty="0"/>
              <a:t> </a:t>
            </a:r>
            <a:r>
              <a:rPr lang="hu-HU" altLang="en-US" sz="2400" kern="0" dirty="0">
                <a:solidFill>
                  <a:srgbClr val="FF0000"/>
                </a:solidFill>
              </a:rPr>
              <a:t>400ml/p </a:t>
            </a:r>
            <a:r>
              <a:rPr lang="hu-HU" altLang="en-US" sz="2400" kern="0" dirty="0">
                <a:solidFill>
                  <a:srgbClr val="0066CC"/>
                </a:solidFill>
              </a:rPr>
              <a:t>(ScvO</a:t>
            </a:r>
            <a:r>
              <a:rPr lang="hu-HU" altLang="en-US" sz="2400" kern="0" baseline="-25000" dirty="0">
                <a:solidFill>
                  <a:srgbClr val="0066CC"/>
                </a:solidFill>
              </a:rPr>
              <a:t>2</a:t>
            </a:r>
            <a:r>
              <a:rPr lang="hu-HU" altLang="en-US" sz="2400" kern="0" dirty="0">
                <a:solidFill>
                  <a:srgbClr val="0066CC"/>
                </a:solidFill>
              </a:rPr>
              <a:t>~20%)</a:t>
            </a:r>
          </a:p>
          <a:p>
            <a:pPr marL="609600" indent="-609600">
              <a:lnSpc>
                <a:spcPct val="90000"/>
              </a:lnSpc>
            </a:pPr>
            <a:endParaRPr lang="hu-HU" altLang="en-US" sz="2400" kern="0" dirty="0">
              <a:solidFill>
                <a:srgbClr val="0066CC"/>
              </a:solidFill>
            </a:endParaRPr>
          </a:p>
          <a:p>
            <a:pPr marL="609600" indent="-609600">
              <a:lnSpc>
                <a:spcPct val="90000"/>
              </a:lnSpc>
            </a:pPr>
            <a:r>
              <a:rPr lang="hu-HU" altLang="en-US" sz="2400" kern="0" dirty="0">
                <a:solidFill>
                  <a:srgbClr val="294143"/>
                </a:solidFill>
              </a:rPr>
              <a:t>Lehetséges magyarázat:</a:t>
            </a:r>
          </a:p>
          <a:p>
            <a:pPr marL="1409700" lvl="2" indent="-609600">
              <a:lnSpc>
                <a:spcPct val="90000"/>
              </a:lnSpc>
            </a:pPr>
            <a:r>
              <a:rPr lang="hu-HU" altLang="en-US" sz="1600" kern="0" dirty="0">
                <a:solidFill>
                  <a:srgbClr val="294143"/>
                </a:solidFill>
              </a:rPr>
              <a:t>A beteg nem volt monitoron</a:t>
            </a:r>
          </a:p>
          <a:p>
            <a:pPr marL="1409700" lvl="2" indent="-609600">
              <a:lnSpc>
                <a:spcPct val="90000"/>
              </a:lnSpc>
            </a:pPr>
            <a:r>
              <a:rPr lang="hu-HU" altLang="en-US" sz="1600" kern="0" dirty="0">
                <a:solidFill>
                  <a:srgbClr val="294143"/>
                </a:solidFill>
              </a:rPr>
              <a:t>SaO</a:t>
            </a:r>
            <a:r>
              <a:rPr lang="hu-HU" altLang="en-US" sz="1600" kern="0" baseline="-25000" dirty="0">
                <a:solidFill>
                  <a:srgbClr val="294143"/>
                </a:solidFill>
              </a:rPr>
              <a:t>2 </a:t>
            </a:r>
            <a:r>
              <a:rPr lang="hu-HU" altLang="en-US" sz="1600" kern="0" dirty="0">
                <a:solidFill>
                  <a:srgbClr val="294143"/>
                </a:solidFill>
              </a:rPr>
              <a:t>→ DO</a:t>
            </a:r>
            <a:r>
              <a:rPr lang="hu-HU" altLang="en-US" sz="1600" kern="0" baseline="-25000" dirty="0">
                <a:solidFill>
                  <a:srgbClr val="294143"/>
                </a:solidFill>
              </a:rPr>
              <a:t>2 </a:t>
            </a:r>
            <a:r>
              <a:rPr lang="hu-HU" altLang="en-US" sz="1600" kern="0" dirty="0">
                <a:solidFill>
                  <a:srgbClr val="294143"/>
                </a:solidFill>
              </a:rPr>
              <a:t>csökkent </a:t>
            </a:r>
          </a:p>
          <a:p>
            <a:pPr marL="1409700" lvl="2" indent="-609600">
              <a:lnSpc>
                <a:spcPct val="90000"/>
              </a:lnSpc>
            </a:pPr>
            <a:r>
              <a:rPr lang="hu-HU" altLang="en-US" sz="1600" kern="0" dirty="0">
                <a:solidFill>
                  <a:srgbClr val="294143"/>
                </a:solidFill>
              </a:rPr>
              <a:t>VO</a:t>
            </a:r>
            <a:r>
              <a:rPr lang="hu-HU" altLang="en-US" sz="1600" kern="0" baseline="-25000" dirty="0">
                <a:solidFill>
                  <a:srgbClr val="294143"/>
                </a:solidFill>
              </a:rPr>
              <a:t>2</a:t>
            </a:r>
            <a:r>
              <a:rPr lang="hu-HU" altLang="en-US" sz="1600" kern="0" dirty="0">
                <a:solidFill>
                  <a:srgbClr val="294143"/>
                </a:solidFill>
              </a:rPr>
              <a:t> nőtt</a:t>
            </a:r>
          </a:p>
          <a:p>
            <a:pPr marL="609600" indent="-609600">
              <a:lnSpc>
                <a:spcPct val="90000"/>
              </a:lnSpc>
            </a:pPr>
            <a:r>
              <a:rPr lang="hu-HU" altLang="en-US" sz="2400" kern="0" dirty="0">
                <a:solidFill>
                  <a:srgbClr val="294143"/>
                </a:solidFill>
              </a:rPr>
              <a:t>Mit kellett volna tenni?</a:t>
            </a:r>
          </a:p>
          <a:p>
            <a:pPr lvl="3" eaLnBrk="1" hangingPunct="1">
              <a:lnSpc>
                <a:spcPct val="90000"/>
              </a:lnSpc>
            </a:pPr>
            <a:r>
              <a:rPr lang="hu-HU" altLang="en-US" sz="1800" kern="0" dirty="0">
                <a:solidFill>
                  <a:srgbClr val="294143"/>
                </a:solidFill>
              </a:rPr>
              <a:t>O</a:t>
            </a:r>
            <a:r>
              <a:rPr lang="hu-HU" altLang="en-US" sz="1800" kern="0" baseline="-25000" dirty="0">
                <a:solidFill>
                  <a:srgbClr val="294143"/>
                </a:solidFill>
              </a:rPr>
              <a:t>2 </a:t>
            </a:r>
            <a:r>
              <a:rPr lang="hu-HU" altLang="en-US" sz="1800" kern="0" dirty="0">
                <a:solidFill>
                  <a:srgbClr val="294143"/>
                </a:solidFill>
              </a:rPr>
              <a:t>+ SpO</a:t>
            </a:r>
            <a:r>
              <a:rPr lang="hu-HU" altLang="en-US" sz="1800" kern="0" baseline="-25000" dirty="0">
                <a:solidFill>
                  <a:srgbClr val="294143"/>
                </a:solidFill>
              </a:rPr>
              <a:t>2</a:t>
            </a:r>
            <a:r>
              <a:rPr lang="hu-HU" altLang="en-US" sz="1800" kern="0" dirty="0">
                <a:solidFill>
                  <a:srgbClr val="294143"/>
                </a:solidFill>
              </a:rPr>
              <a:t> </a:t>
            </a:r>
            <a:r>
              <a:rPr lang="hu-HU" altLang="en-US" sz="1800" kern="0" dirty="0" err="1">
                <a:solidFill>
                  <a:srgbClr val="294143"/>
                </a:solidFill>
              </a:rPr>
              <a:t>monitorozás</a:t>
            </a:r>
            <a:r>
              <a:rPr lang="hu-HU" altLang="en-US" sz="1800" kern="0" dirty="0">
                <a:solidFill>
                  <a:srgbClr val="294143"/>
                </a:solidFill>
              </a:rPr>
              <a:t> </a:t>
            </a:r>
          </a:p>
          <a:p>
            <a:pPr lvl="3" eaLnBrk="1" hangingPunct="1">
              <a:lnSpc>
                <a:spcPct val="90000"/>
              </a:lnSpc>
            </a:pPr>
            <a:r>
              <a:rPr lang="hu-HU" altLang="en-US" sz="1800" kern="0" dirty="0">
                <a:solidFill>
                  <a:srgbClr val="294143"/>
                </a:solidFill>
              </a:rPr>
              <a:t>Ha az SpO</a:t>
            </a:r>
            <a:r>
              <a:rPr lang="hu-HU" altLang="en-US" sz="1800" kern="0" baseline="-25000" dirty="0">
                <a:solidFill>
                  <a:srgbClr val="294143"/>
                </a:solidFill>
              </a:rPr>
              <a:t>2</a:t>
            </a:r>
            <a:r>
              <a:rPr lang="hu-HU" altLang="en-US" sz="1800" kern="0" dirty="0">
                <a:solidFill>
                  <a:srgbClr val="294143"/>
                </a:solidFill>
              </a:rPr>
              <a:t> „alacsony” (~&lt;94%)</a:t>
            </a:r>
          </a:p>
          <a:p>
            <a:pPr lvl="4" eaLnBrk="1" hangingPunct="1">
              <a:lnSpc>
                <a:spcPct val="90000"/>
              </a:lnSpc>
            </a:pPr>
            <a:r>
              <a:rPr lang="hu-HU" altLang="en-US" sz="1800" kern="0" dirty="0">
                <a:solidFill>
                  <a:srgbClr val="294143"/>
                </a:solidFill>
              </a:rPr>
              <a:t>Altatás + ET tubus + </a:t>
            </a:r>
            <a:r>
              <a:rPr lang="hu-HU" altLang="en-US" sz="1800" kern="0" dirty="0" err="1">
                <a:solidFill>
                  <a:srgbClr val="294143"/>
                </a:solidFill>
              </a:rPr>
              <a:t>monitorozás</a:t>
            </a:r>
            <a:endParaRPr lang="hu-HU" altLang="en-US" sz="1800" kern="0" dirty="0">
              <a:solidFill>
                <a:srgbClr val="294143"/>
              </a:solidFill>
            </a:endParaRPr>
          </a:p>
          <a:p>
            <a:pPr lvl="3" eaLnBrk="1" hangingPunct="1">
              <a:lnSpc>
                <a:spcPct val="90000"/>
              </a:lnSpc>
            </a:pPr>
            <a:r>
              <a:rPr lang="hu-HU" altLang="en-US" sz="1800" kern="0" dirty="0">
                <a:solidFill>
                  <a:srgbClr val="294143"/>
                </a:solidFill>
              </a:rPr>
              <a:t>Biztonságos </a:t>
            </a:r>
            <a:r>
              <a:rPr lang="hu-HU" altLang="en-US" sz="1800" kern="0" dirty="0" err="1">
                <a:solidFill>
                  <a:srgbClr val="294143"/>
                </a:solidFill>
              </a:rPr>
              <a:t>bronchoscopia</a:t>
            </a:r>
            <a:endParaRPr lang="hu-HU" altLang="en-US" kern="0" dirty="0">
              <a:solidFill>
                <a:srgbClr val="294143"/>
              </a:solidFill>
            </a:endParaRPr>
          </a:p>
          <a:p>
            <a:pPr marL="1009650" lvl="1" indent="-609600">
              <a:lnSpc>
                <a:spcPct val="90000"/>
              </a:lnSpc>
            </a:pPr>
            <a:endParaRPr lang="hu-HU" altLang="en-US" sz="2000" kern="0" dirty="0"/>
          </a:p>
          <a:p>
            <a:pPr marL="609600" indent="-609600" algn="r">
              <a:lnSpc>
                <a:spcPct val="90000"/>
              </a:lnSpc>
              <a:buFontTx/>
              <a:buNone/>
            </a:pPr>
            <a:endParaRPr lang="hu-HU" altLang="en-US" sz="1600" kern="0" dirty="0">
              <a:solidFill>
                <a:srgbClr val="FF0000"/>
              </a:solidFill>
            </a:endParaRPr>
          </a:p>
          <a:p>
            <a:pPr marL="609600" indent="-609600" algn="r">
              <a:lnSpc>
                <a:spcPct val="90000"/>
              </a:lnSpc>
              <a:buFontTx/>
              <a:buNone/>
            </a:pPr>
            <a:endParaRPr lang="hu-HU" altLang="en-US" sz="1400" kern="0" dirty="0">
              <a:solidFill>
                <a:srgbClr val="FF3300"/>
              </a:solidFill>
            </a:endParaRPr>
          </a:p>
        </p:txBody>
      </p:sp>
      <p:sp>
        <p:nvSpPr>
          <p:cNvPr id="15" name="AutoShape 10">
            <a:extLst>
              <a:ext uri="{FF2B5EF4-FFF2-40B4-BE49-F238E27FC236}">
                <a16:creationId xmlns:a16="http://schemas.microsoft.com/office/drawing/2014/main" id="{512A0988-50CB-B147-9689-94D896DBD9A2}"/>
              </a:ext>
            </a:extLst>
          </p:cNvPr>
          <p:cNvSpPr>
            <a:spLocks/>
          </p:cNvSpPr>
          <p:nvPr/>
        </p:nvSpPr>
        <p:spPr bwMode="auto">
          <a:xfrm rot="16241813">
            <a:off x="3436267" y="1439565"/>
            <a:ext cx="153988" cy="838200"/>
          </a:xfrm>
          <a:prstGeom prst="leftBrace">
            <a:avLst>
              <a:gd name="adj1" fmla="val 45361"/>
              <a:gd name="adj2" fmla="val 50000"/>
            </a:avLst>
          </a:prstGeom>
          <a:noFill/>
          <a:ln w="19050">
            <a:solidFill>
              <a:srgbClr val="294143"/>
            </a:solidFill>
            <a:round/>
            <a:headEnd type="none" w="sm" len="sm"/>
            <a:tailEnd type="none" w="lg" len="lg"/>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SzPct val="100000"/>
              <a:buChar char="•"/>
              <a:defRPr sz="3200">
                <a:solidFill>
                  <a:schemeClr val="tx1"/>
                </a:solidFill>
                <a:latin typeface="Times New Roman" panose="02020603050405020304" pitchFamily="18" charset="0"/>
              </a:defRPr>
            </a:lvl1pPr>
            <a:lvl2pPr marL="742950" indent="-285750">
              <a:spcBef>
                <a:spcPct val="20000"/>
              </a:spcBef>
              <a:buSzPct val="100000"/>
              <a:buChar char="–"/>
              <a:defRPr sz="2800">
                <a:solidFill>
                  <a:schemeClr val="tx1"/>
                </a:solidFill>
                <a:latin typeface="Times New Roman" panose="02020603050405020304" pitchFamily="18" charset="0"/>
              </a:defRPr>
            </a:lvl2pPr>
            <a:lvl3pPr marL="1143000" indent="-228600">
              <a:spcBef>
                <a:spcPct val="20000"/>
              </a:spcBef>
              <a:buSzPct val="100000"/>
              <a:buChar char="•"/>
              <a:defRPr sz="2400">
                <a:solidFill>
                  <a:schemeClr val="tx1"/>
                </a:solidFill>
                <a:latin typeface="Times New Roman" panose="02020603050405020304" pitchFamily="18" charset="0"/>
              </a:defRPr>
            </a:lvl3pPr>
            <a:lvl4pPr marL="1600200" indent="-228600">
              <a:spcBef>
                <a:spcPct val="20000"/>
              </a:spcBef>
              <a:buSzPct val="100000"/>
              <a:buChar char="–"/>
              <a:defRPr sz="2000">
                <a:solidFill>
                  <a:schemeClr val="tx1"/>
                </a:solidFill>
                <a:latin typeface="Times New Roman" panose="02020603050405020304" pitchFamily="18" charset="0"/>
              </a:defRPr>
            </a:lvl4pPr>
            <a:lvl5pPr marL="2057400" indent="-228600">
              <a:spcBef>
                <a:spcPct val="20000"/>
              </a:spcBef>
              <a:buSzPct val="100000"/>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9pPr>
          </a:lstStyle>
          <a:p>
            <a:pPr>
              <a:spcBef>
                <a:spcPct val="0"/>
              </a:spcBef>
              <a:buSzTx/>
              <a:buFontTx/>
              <a:buNone/>
            </a:pPr>
            <a:endParaRPr lang="en-US" altLang="en-US" sz="2400">
              <a:solidFill>
                <a:srgbClr val="294143"/>
              </a:solidFill>
            </a:endParaRPr>
          </a:p>
        </p:txBody>
      </p:sp>
      <p:sp>
        <p:nvSpPr>
          <p:cNvPr id="17" name="AutoShape 11">
            <a:extLst>
              <a:ext uri="{FF2B5EF4-FFF2-40B4-BE49-F238E27FC236}">
                <a16:creationId xmlns:a16="http://schemas.microsoft.com/office/drawing/2014/main" id="{133EA914-A072-FC42-A9B4-B5D6FFB121E2}"/>
              </a:ext>
            </a:extLst>
          </p:cNvPr>
          <p:cNvSpPr>
            <a:spLocks/>
          </p:cNvSpPr>
          <p:nvPr/>
        </p:nvSpPr>
        <p:spPr bwMode="auto">
          <a:xfrm rot="16241813">
            <a:off x="5761161" y="181471"/>
            <a:ext cx="152400" cy="3352800"/>
          </a:xfrm>
          <a:prstGeom prst="leftBrace">
            <a:avLst>
              <a:gd name="adj1" fmla="val 183333"/>
              <a:gd name="adj2" fmla="val 50000"/>
            </a:avLst>
          </a:prstGeom>
          <a:noFill/>
          <a:ln w="19050">
            <a:solidFill>
              <a:srgbClr val="294143"/>
            </a:solidFill>
            <a:round/>
            <a:headEnd type="none" w="sm" len="sm"/>
            <a:tailEnd type="none" w="lg" len="lg"/>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SzPct val="100000"/>
              <a:buChar char="•"/>
              <a:defRPr sz="3200">
                <a:solidFill>
                  <a:schemeClr val="tx1"/>
                </a:solidFill>
                <a:latin typeface="Times New Roman" panose="02020603050405020304" pitchFamily="18" charset="0"/>
              </a:defRPr>
            </a:lvl1pPr>
            <a:lvl2pPr marL="742950" indent="-285750">
              <a:spcBef>
                <a:spcPct val="20000"/>
              </a:spcBef>
              <a:buSzPct val="100000"/>
              <a:buChar char="–"/>
              <a:defRPr sz="2800">
                <a:solidFill>
                  <a:schemeClr val="tx1"/>
                </a:solidFill>
                <a:latin typeface="Times New Roman" panose="02020603050405020304" pitchFamily="18" charset="0"/>
              </a:defRPr>
            </a:lvl2pPr>
            <a:lvl3pPr marL="1143000" indent="-228600">
              <a:spcBef>
                <a:spcPct val="20000"/>
              </a:spcBef>
              <a:buSzPct val="100000"/>
              <a:buChar char="•"/>
              <a:defRPr sz="2400">
                <a:solidFill>
                  <a:schemeClr val="tx1"/>
                </a:solidFill>
                <a:latin typeface="Times New Roman" panose="02020603050405020304" pitchFamily="18" charset="0"/>
              </a:defRPr>
            </a:lvl3pPr>
            <a:lvl4pPr marL="1600200" indent="-228600">
              <a:spcBef>
                <a:spcPct val="20000"/>
              </a:spcBef>
              <a:buSzPct val="100000"/>
              <a:buChar char="–"/>
              <a:defRPr sz="2000">
                <a:solidFill>
                  <a:schemeClr val="tx1"/>
                </a:solidFill>
                <a:latin typeface="Times New Roman" panose="02020603050405020304" pitchFamily="18" charset="0"/>
              </a:defRPr>
            </a:lvl4pPr>
            <a:lvl5pPr marL="2057400" indent="-228600">
              <a:spcBef>
                <a:spcPct val="20000"/>
              </a:spcBef>
              <a:buSzPct val="100000"/>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9pPr>
          </a:lstStyle>
          <a:p>
            <a:pPr>
              <a:spcBef>
                <a:spcPct val="0"/>
              </a:spcBef>
              <a:buSzTx/>
              <a:buFontTx/>
              <a:buNone/>
            </a:pPr>
            <a:endParaRPr lang="en-US" altLang="en-US" sz="2400">
              <a:solidFill>
                <a:srgbClr val="294143"/>
              </a:solidFill>
            </a:endParaRPr>
          </a:p>
        </p:txBody>
      </p:sp>
      <p:sp>
        <p:nvSpPr>
          <p:cNvPr id="18" name="Text Box 12">
            <a:extLst>
              <a:ext uri="{FF2B5EF4-FFF2-40B4-BE49-F238E27FC236}">
                <a16:creationId xmlns:a16="http://schemas.microsoft.com/office/drawing/2014/main" id="{95C56627-086D-1244-907F-7EA30F374728}"/>
              </a:ext>
            </a:extLst>
          </p:cNvPr>
          <p:cNvSpPr txBox="1">
            <a:spLocks noChangeArrowheads="1"/>
          </p:cNvSpPr>
          <p:nvPr/>
        </p:nvSpPr>
        <p:spPr bwMode="auto">
          <a:xfrm>
            <a:off x="3170361" y="1857871"/>
            <a:ext cx="608013"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8575">
                <a:solidFill>
                  <a:srgbClr val="000000"/>
                </a:solidFill>
                <a:miter lim="800000"/>
                <a:headEnd type="none" w="sm" len="sm"/>
                <a:tailEnd type="none" w="lg" len="lg"/>
              </a14:hiddenLine>
            </a:ext>
          </a:extLst>
        </p:spPr>
        <p:txBody>
          <a:bodyPr wrap="none">
            <a:spAutoFit/>
          </a:bodyPr>
          <a:lstStyle>
            <a:lvl1pPr>
              <a:spcBef>
                <a:spcPct val="20000"/>
              </a:spcBef>
              <a:buSzPct val="100000"/>
              <a:buChar char="•"/>
              <a:defRPr sz="3200">
                <a:solidFill>
                  <a:schemeClr val="tx1"/>
                </a:solidFill>
                <a:latin typeface="Times New Roman" panose="02020603050405020304" pitchFamily="18" charset="0"/>
              </a:defRPr>
            </a:lvl1pPr>
            <a:lvl2pPr marL="742950" indent="-285750">
              <a:spcBef>
                <a:spcPct val="20000"/>
              </a:spcBef>
              <a:buSzPct val="100000"/>
              <a:buChar char="–"/>
              <a:defRPr sz="2800">
                <a:solidFill>
                  <a:schemeClr val="tx1"/>
                </a:solidFill>
                <a:latin typeface="Times New Roman" panose="02020603050405020304" pitchFamily="18" charset="0"/>
              </a:defRPr>
            </a:lvl2pPr>
            <a:lvl3pPr marL="1143000" indent="-228600">
              <a:spcBef>
                <a:spcPct val="20000"/>
              </a:spcBef>
              <a:buSzPct val="100000"/>
              <a:buChar char="•"/>
              <a:defRPr sz="2400">
                <a:solidFill>
                  <a:schemeClr val="tx1"/>
                </a:solidFill>
                <a:latin typeface="Times New Roman" panose="02020603050405020304" pitchFamily="18" charset="0"/>
              </a:defRPr>
            </a:lvl3pPr>
            <a:lvl4pPr marL="1600200" indent="-228600">
              <a:spcBef>
                <a:spcPct val="20000"/>
              </a:spcBef>
              <a:buSzPct val="100000"/>
              <a:buChar char="–"/>
              <a:defRPr sz="2000">
                <a:solidFill>
                  <a:schemeClr val="tx1"/>
                </a:solidFill>
                <a:latin typeface="Times New Roman" panose="02020603050405020304" pitchFamily="18" charset="0"/>
              </a:defRPr>
            </a:lvl4pPr>
            <a:lvl5pPr marL="2057400" indent="-228600">
              <a:spcBef>
                <a:spcPct val="20000"/>
              </a:spcBef>
              <a:buSzPct val="100000"/>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9pPr>
          </a:lstStyle>
          <a:p>
            <a:pPr>
              <a:spcBef>
                <a:spcPct val="0"/>
              </a:spcBef>
              <a:buSzTx/>
              <a:buFontTx/>
              <a:buNone/>
            </a:pPr>
            <a:r>
              <a:rPr lang="hu-HU" altLang="en-US" sz="2400" dirty="0">
                <a:solidFill>
                  <a:srgbClr val="294143"/>
                </a:solidFill>
              </a:rPr>
              <a:t>CO</a:t>
            </a:r>
          </a:p>
        </p:txBody>
      </p:sp>
      <p:sp>
        <p:nvSpPr>
          <p:cNvPr id="19" name="Text Box 13">
            <a:extLst>
              <a:ext uri="{FF2B5EF4-FFF2-40B4-BE49-F238E27FC236}">
                <a16:creationId xmlns:a16="http://schemas.microsoft.com/office/drawing/2014/main" id="{7E7EA1FD-5F66-3E4D-93A6-6DFDA2AEE574}"/>
              </a:ext>
            </a:extLst>
          </p:cNvPr>
          <p:cNvSpPr txBox="1">
            <a:spLocks noChangeArrowheads="1"/>
          </p:cNvSpPr>
          <p:nvPr/>
        </p:nvSpPr>
        <p:spPr bwMode="auto">
          <a:xfrm>
            <a:off x="5456361" y="1857871"/>
            <a:ext cx="846138"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8575">
                <a:solidFill>
                  <a:srgbClr val="000000"/>
                </a:solidFill>
                <a:miter lim="800000"/>
                <a:headEnd type="none" w="sm" len="sm"/>
                <a:tailEnd type="none" w="lg" len="lg"/>
              </a14:hiddenLine>
            </a:ext>
          </a:extLst>
        </p:spPr>
        <p:txBody>
          <a:bodyPr wrap="none">
            <a:spAutoFit/>
          </a:bodyPr>
          <a:lstStyle>
            <a:lvl1pPr>
              <a:spcBef>
                <a:spcPct val="20000"/>
              </a:spcBef>
              <a:buSzPct val="100000"/>
              <a:buChar char="•"/>
              <a:defRPr sz="3200">
                <a:solidFill>
                  <a:schemeClr val="tx1"/>
                </a:solidFill>
                <a:latin typeface="Times New Roman" panose="02020603050405020304" pitchFamily="18" charset="0"/>
              </a:defRPr>
            </a:lvl1pPr>
            <a:lvl2pPr marL="742950" indent="-285750">
              <a:spcBef>
                <a:spcPct val="20000"/>
              </a:spcBef>
              <a:buSzPct val="100000"/>
              <a:buChar char="–"/>
              <a:defRPr sz="2800">
                <a:solidFill>
                  <a:schemeClr val="tx1"/>
                </a:solidFill>
                <a:latin typeface="Times New Roman" panose="02020603050405020304" pitchFamily="18" charset="0"/>
              </a:defRPr>
            </a:lvl2pPr>
            <a:lvl3pPr marL="1143000" indent="-228600">
              <a:spcBef>
                <a:spcPct val="20000"/>
              </a:spcBef>
              <a:buSzPct val="100000"/>
              <a:buChar char="•"/>
              <a:defRPr sz="2400">
                <a:solidFill>
                  <a:schemeClr val="tx1"/>
                </a:solidFill>
                <a:latin typeface="Times New Roman" panose="02020603050405020304" pitchFamily="18" charset="0"/>
              </a:defRPr>
            </a:lvl3pPr>
            <a:lvl4pPr marL="1600200" indent="-228600">
              <a:spcBef>
                <a:spcPct val="20000"/>
              </a:spcBef>
              <a:buSzPct val="100000"/>
              <a:buChar char="–"/>
              <a:defRPr sz="2000">
                <a:solidFill>
                  <a:schemeClr val="tx1"/>
                </a:solidFill>
                <a:latin typeface="Times New Roman" panose="02020603050405020304" pitchFamily="18" charset="0"/>
              </a:defRPr>
            </a:lvl4pPr>
            <a:lvl5pPr marL="2057400" indent="-228600">
              <a:spcBef>
                <a:spcPct val="20000"/>
              </a:spcBef>
              <a:buSzPct val="100000"/>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9pPr>
          </a:lstStyle>
          <a:p>
            <a:pPr>
              <a:spcBef>
                <a:spcPct val="0"/>
              </a:spcBef>
              <a:buSzTx/>
              <a:buFontTx/>
              <a:buNone/>
            </a:pPr>
            <a:r>
              <a:rPr lang="hu-HU" altLang="en-US" sz="2400">
                <a:solidFill>
                  <a:srgbClr val="294143"/>
                </a:solidFill>
              </a:rPr>
              <a:t>CaO</a:t>
            </a:r>
            <a:r>
              <a:rPr lang="hu-HU" altLang="en-US" sz="2400" baseline="-25000">
                <a:solidFill>
                  <a:srgbClr val="294143"/>
                </a:solidFill>
              </a:rPr>
              <a:t>2</a:t>
            </a:r>
            <a:endParaRPr lang="hu-HU" altLang="en-US" sz="2400">
              <a:solidFill>
                <a:srgbClr val="294143"/>
              </a:solidFill>
            </a:endParaRPr>
          </a:p>
        </p:txBody>
      </p:sp>
      <p:sp>
        <p:nvSpPr>
          <p:cNvPr id="20" name="Ellipszis 10">
            <a:extLst>
              <a:ext uri="{FF2B5EF4-FFF2-40B4-BE49-F238E27FC236}">
                <a16:creationId xmlns:a16="http://schemas.microsoft.com/office/drawing/2014/main" id="{71321261-56AC-A340-91EE-0001F5D829D9}"/>
              </a:ext>
            </a:extLst>
          </p:cNvPr>
          <p:cNvSpPr>
            <a:spLocks noChangeArrowheads="1"/>
          </p:cNvSpPr>
          <p:nvPr/>
        </p:nvSpPr>
        <p:spPr bwMode="auto">
          <a:xfrm>
            <a:off x="5237286" y="1281609"/>
            <a:ext cx="714375" cy="714375"/>
          </a:xfrm>
          <a:prstGeom prst="ellipse">
            <a:avLst/>
          </a:prstGeom>
          <a:noFill/>
          <a:ln w="28575">
            <a:solidFill>
              <a:srgbClr val="FF0000"/>
            </a:solidFill>
            <a:round/>
            <a:headEnd type="none" w="sm" len="sm"/>
            <a:tailEnd type="none" w="sm" len="sm"/>
          </a:ln>
          <a:extLst>
            <a:ext uri="{909E8E84-426E-40DD-AFC4-6F175D3DCCD1}">
              <a14:hiddenFill xmlns:a14="http://schemas.microsoft.com/office/drawing/2010/main">
                <a:solidFill>
                  <a:srgbClr val="FFFFFF"/>
                </a:solidFill>
              </a14:hiddenFill>
            </a:ext>
          </a:extLst>
        </p:spPr>
        <p:txBody>
          <a:bodyPr/>
          <a:lstStyle>
            <a:lvl1pPr>
              <a:spcBef>
                <a:spcPct val="20000"/>
              </a:spcBef>
              <a:buSzPct val="100000"/>
              <a:buChar char="•"/>
              <a:defRPr sz="3200">
                <a:solidFill>
                  <a:schemeClr val="tx1"/>
                </a:solidFill>
                <a:latin typeface="Times New Roman" panose="02020603050405020304" pitchFamily="18" charset="0"/>
              </a:defRPr>
            </a:lvl1pPr>
            <a:lvl2pPr marL="742950" indent="-285750">
              <a:spcBef>
                <a:spcPct val="20000"/>
              </a:spcBef>
              <a:buSzPct val="100000"/>
              <a:buChar char="–"/>
              <a:defRPr sz="2800">
                <a:solidFill>
                  <a:schemeClr val="tx1"/>
                </a:solidFill>
                <a:latin typeface="Times New Roman" panose="02020603050405020304" pitchFamily="18" charset="0"/>
              </a:defRPr>
            </a:lvl2pPr>
            <a:lvl3pPr marL="1143000" indent="-228600">
              <a:spcBef>
                <a:spcPct val="20000"/>
              </a:spcBef>
              <a:buSzPct val="100000"/>
              <a:buChar char="•"/>
              <a:defRPr sz="2400">
                <a:solidFill>
                  <a:schemeClr val="tx1"/>
                </a:solidFill>
                <a:latin typeface="Times New Roman" panose="02020603050405020304" pitchFamily="18" charset="0"/>
              </a:defRPr>
            </a:lvl3pPr>
            <a:lvl4pPr marL="1600200" indent="-228600">
              <a:spcBef>
                <a:spcPct val="20000"/>
              </a:spcBef>
              <a:buSzPct val="100000"/>
              <a:buChar char="–"/>
              <a:defRPr sz="2000">
                <a:solidFill>
                  <a:schemeClr val="tx1"/>
                </a:solidFill>
                <a:latin typeface="Times New Roman" panose="02020603050405020304" pitchFamily="18" charset="0"/>
              </a:defRPr>
            </a:lvl4pPr>
            <a:lvl5pPr marL="2057400" indent="-228600">
              <a:spcBef>
                <a:spcPct val="20000"/>
              </a:spcBef>
              <a:buSzPct val="100000"/>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9pPr>
          </a:lstStyle>
          <a:p>
            <a:pPr>
              <a:spcBef>
                <a:spcPct val="0"/>
              </a:spcBef>
              <a:buSzTx/>
              <a:buFontTx/>
              <a:buNone/>
            </a:pPr>
            <a:endParaRPr lang="en-US" altLang="en-US" sz="1800"/>
          </a:p>
        </p:txBody>
      </p:sp>
    </p:spTree>
    <p:custDataLst>
      <p:tags r:id="rId1"/>
    </p:custDataLst>
    <p:extLst>
      <p:ext uri="{BB962C8B-B14F-4D97-AF65-F5344CB8AC3E}">
        <p14:creationId xmlns:p14="http://schemas.microsoft.com/office/powerpoint/2010/main" val="137446703"/>
      </p:ext>
    </p:extLst>
  </p:cSld>
  <p:clrMapOvr>
    <a:masterClrMapping/>
  </p:clrMapOvr>
  <p:transition advTm="10799"/>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7" presetClass="entr" presetSubtype="0" fill="hold" grpId="0" nodeType="clickEffect">
                                  <p:stCondLst>
                                    <p:cond delay="0"/>
                                  </p:stCondLst>
                                  <p:childTnLst>
                                    <p:set>
                                      <p:cBhvr>
                                        <p:cTn id="6" dur="1" fill="hold">
                                          <p:stCondLst>
                                            <p:cond delay="0"/>
                                          </p:stCondLst>
                                        </p:cTn>
                                        <p:tgtEl>
                                          <p:spTgt spid="12">
                                            <p:txEl>
                                              <p:pRg st="4" end="4"/>
                                            </p:txEl>
                                          </p:spTgt>
                                        </p:tgtEl>
                                        <p:attrNameLst>
                                          <p:attrName>style.visibility</p:attrName>
                                        </p:attrNameLst>
                                      </p:cBhvr>
                                      <p:to>
                                        <p:strVal val="visible"/>
                                      </p:to>
                                    </p:set>
                                    <p:animEffect transition="in" filter="fade">
                                      <p:cBhvr>
                                        <p:cTn id="7" dur="1000"/>
                                        <p:tgtEl>
                                          <p:spTgt spid="12">
                                            <p:txEl>
                                              <p:pRg st="4" end="4"/>
                                            </p:txEl>
                                          </p:spTgt>
                                        </p:tgtEl>
                                      </p:cBhvr>
                                    </p:animEffect>
                                    <p:anim calcmode="lin" valueType="num">
                                      <p:cBhvr>
                                        <p:cTn id="8" dur="1000" fill="hold"/>
                                        <p:tgtEl>
                                          <p:spTgt spid="12">
                                            <p:txEl>
                                              <p:pRg st="4" end="4"/>
                                            </p:txEl>
                                          </p:spTgt>
                                        </p:tgtEl>
                                        <p:attrNameLst>
                                          <p:attrName>ppt_x</p:attrName>
                                        </p:attrNameLst>
                                      </p:cBhvr>
                                      <p:tavLst>
                                        <p:tav tm="0">
                                          <p:val>
                                            <p:strVal val="#ppt_x"/>
                                          </p:val>
                                        </p:tav>
                                        <p:tav tm="100000">
                                          <p:val>
                                            <p:strVal val="#ppt_x"/>
                                          </p:val>
                                        </p:tav>
                                      </p:tavLst>
                                    </p:anim>
                                    <p:anim calcmode="lin" valueType="num">
                                      <p:cBhvr>
                                        <p:cTn id="9" dur="1000" fill="hold"/>
                                        <p:tgtEl>
                                          <p:spTgt spid="12">
                                            <p:txEl>
                                              <p:pRg st="4" end="4"/>
                                            </p:txEl>
                                          </p:spTgt>
                                        </p:tgtEl>
                                        <p:attrNameLst>
                                          <p:attrName>ppt_y</p:attrName>
                                        </p:attrNameLst>
                                      </p:cBhvr>
                                      <p:tavLst>
                                        <p:tav tm="0">
                                          <p:val>
                                            <p:strVal val="#ppt_y-.1"/>
                                          </p:val>
                                        </p:tav>
                                        <p:tav tm="100000">
                                          <p:val>
                                            <p:strVal val="#ppt_y"/>
                                          </p:val>
                                        </p:tav>
                                      </p:tavLst>
                                    </p:anim>
                                  </p:childTnLst>
                                </p:cTn>
                              </p:par>
                              <p:par>
                                <p:cTn id="10" presetID="47" presetClass="entr" presetSubtype="0" fill="hold" grpId="0" nodeType="withEffect">
                                  <p:stCondLst>
                                    <p:cond delay="0"/>
                                  </p:stCondLst>
                                  <p:childTnLst>
                                    <p:set>
                                      <p:cBhvr>
                                        <p:cTn id="11" dur="1" fill="hold">
                                          <p:stCondLst>
                                            <p:cond delay="0"/>
                                          </p:stCondLst>
                                        </p:cTn>
                                        <p:tgtEl>
                                          <p:spTgt spid="12">
                                            <p:txEl>
                                              <p:pRg st="5" end="5"/>
                                            </p:txEl>
                                          </p:spTgt>
                                        </p:tgtEl>
                                        <p:attrNameLst>
                                          <p:attrName>style.visibility</p:attrName>
                                        </p:attrNameLst>
                                      </p:cBhvr>
                                      <p:to>
                                        <p:strVal val="visible"/>
                                      </p:to>
                                    </p:set>
                                    <p:animEffect transition="in" filter="fade">
                                      <p:cBhvr>
                                        <p:cTn id="12" dur="1000"/>
                                        <p:tgtEl>
                                          <p:spTgt spid="12">
                                            <p:txEl>
                                              <p:pRg st="5" end="5"/>
                                            </p:txEl>
                                          </p:spTgt>
                                        </p:tgtEl>
                                      </p:cBhvr>
                                    </p:animEffect>
                                    <p:anim calcmode="lin" valueType="num">
                                      <p:cBhvr>
                                        <p:cTn id="13" dur="1000" fill="hold"/>
                                        <p:tgtEl>
                                          <p:spTgt spid="12">
                                            <p:txEl>
                                              <p:pRg st="5" end="5"/>
                                            </p:txEl>
                                          </p:spTgt>
                                        </p:tgtEl>
                                        <p:attrNameLst>
                                          <p:attrName>ppt_x</p:attrName>
                                        </p:attrNameLst>
                                      </p:cBhvr>
                                      <p:tavLst>
                                        <p:tav tm="0">
                                          <p:val>
                                            <p:strVal val="#ppt_x"/>
                                          </p:val>
                                        </p:tav>
                                        <p:tav tm="100000">
                                          <p:val>
                                            <p:strVal val="#ppt_x"/>
                                          </p:val>
                                        </p:tav>
                                      </p:tavLst>
                                    </p:anim>
                                    <p:anim calcmode="lin" valueType="num">
                                      <p:cBhvr>
                                        <p:cTn id="14" dur="1000" fill="hold"/>
                                        <p:tgtEl>
                                          <p:spTgt spid="12">
                                            <p:txEl>
                                              <p:pRg st="5" end="5"/>
                                            </p:txEl>
                                          </p:spTgt>
                                        </p:tgtEl>
                                        <p:attrNameLst>
                                          <p:attrName>ppt_y</p:attrName>
                                        </p:attrNameLst>
                                      </p:cBhvr>
                                      <p:tavLst>
                                        <p:tav tm="0">
                                          <p:val>
                                            <p:strVal val="#ppt_y-.1"/>
                                          </p:val>
                                        </p:tav>
                                        <p:tav tm="100000">
                                          <p:val>
                                            <p:strVal val="#ppt_y"/>
                                          </p:val>
                                        </p:tav>
                                      </p:tavLst>
                                    </p:anim>
                                  </p:childTnLst>
                                </p:cTn>
                              </p:par>
                              <p:par>
                                <p:cTn id="15" presetID="47" presetClass="entr" presetSubtype="0" fill="hold" grpId="0" nodeType="withEffect">
                                  <p:stCondLst>
                                    <p:cond delay="0"/>
                                  </p:stCondLst>
                                  <p:childTnLst>
                                    <p:set>
                                      <p:cBhvr>
                                        <p:cTn id="16" dur="1" fill="hold">
                                          <p:stCondLst>
                                            <p:cond delay="0"/>
                                          </p:stCondLst>
                                        </p:cTn>
                                        <p:tgtEl>
                                          <p:spTgt spid="12">
                                            <p:txEl>
                                              <p:pRg st="6" end="6"/>
                                            </p:txEl>
                                          </p:spTgt>
                                        </p:tgtEl>
                                        <p:attrNameLst>
                                          <p:attrName>style.visibility</p:attrName>
                                        </p:attrNameLst>
                                      </p:cBhvr>
                                      <p:to>
                                        <p:strVal val="visible"/>
                                      </p:to>
                                    </p:set>
                                    <p:animEffect transition="in" filter="fade">
                                      <p:cBhvr>
                                        <p:cTn id="17" dur="1000"/>
                                        <p:tgtEl>
                                          <p:spTgt spid="12">
                                            <p:txEl>
                                              <p:pRg st="6" end="6"/>
                                            </p:txEl>
                                          </p:spTgt>
                                        </p:tgtEl>
                                      </p:cBhvr>
                                    </p:animEffect>
                                    <p:anim calcmode="lin" valueType="num">
                                      <p:cBhvr>
                                        <p:cTn id="18" dur="1000" fill="hold"/>
                                        <p:tgtEl>
                                          <p:spTgt spid="12">
                                            <p:txEl>
                                              <p:pRg st="6" end="6"/>
                                            </p:txEl>
                                          </p:spTgt>
                                        </p:tgtEl>
                                        <p:attrNameLst>
                                          <p:attrName>ppt_x</p:attrName>
                                        </p:attrNameLst>
                                      </p:cBhvr>
                                      <p:tavLst>
                                        <p:tav tm="0">
                                          <p:val>
                                            <p:strVal val="#ppt_x"/>
                                          </p:val>
                                        </p:tav>
                                        <p:tav tm="100000">
                                          <p:val>
                                            <p:strVal val="#ppt_x"/>
                                          </p:val>
                                        </p:tav>
                                      </p:tavLst>
                                    </p:anim>
                                    <p:anim calcmode="lin" valueType="num">
                                      <p:cBhvr>
                                        <p:cTn id="19" dur="1000" fill="hold"/>
                                        <p:tgtEl>
                                          <p:spTgt spid="12">
                                            <p:txEl>
                                              <p:pRg st="6" end="6"/>
                                            </p:txEl>
                                          </p:spTgt>
                                        </p:tgtEl>
                                        <p:attrNameLst>
                                          <p:attrName>ppt_y</p:attrName>
                                        </p:attrNameLst>
                                      </p:cBhvr>
                                      <p:tavLst>
                                        <p:tav tm="0">
                                          <p:val>
                                            <p:strVal val="#ppt_y-.1"/>
                                          </p:val>
                                        </p:tav>
                                        <p:tav tm="100000">
                                          <p:val>
                                            <p:strVal val="#ppt_y"/>
                                          </p:val>
                                        </p:tav>
                                      </p:tavLst>
                                    </p:anim>
                                  </p:childTnLst>
                                </p:cTn>
                              </p:par>
                              <p:par>
                                <p:cTn id="20" presetID="47" presetClass="entr" presetSubtype="0" fill="hold" grpId="0" nodeType="withEffect">
                                  <p:stCondLst>
                                    <p:cond delay="0"/>
                                  </p:stCondLst>
                                  <p:childTnLst>
                                    <p:set>
                                      <p:cBhvr>
                                        <p:cTn id="21" dur="1" fill="hold">
                                          <p:stCondLst>
                                            <p:cond delay="0"/>
                                          </p:stCondLst>
                                        </p:cTn>
                                        <p:tgtEl>
                                          <p:spTgt spid="12">
                                            <p:txEl>
                                              <p:pRg st="7" end="7"/>
                                            </p:txEl>
                                          </p:spTgt>
                                        </p:tgtEl>
                                        <p:attrNameLst>
                                          <p:attrName>style.visibility</p:attrName>
                                        </p:attrNameLst>
                                      </p:cBhvr>
                                      <p:to>
                                        <p:strVal val="visible"/>
                                      </p:to>
                                    </p:set>
                                    <p:animEffect transition="in" filter="fade">
                                      <p:cBhvr>
                                        <p:cTn id="22" dur="1000"/>
                                        <p:tgtEl>
                                          <p:spTgt spid="12">
                                            <p:txEl>
                                              <p:pRg st="7" end="7"/>
                                            </p:txEl>
                                          </p:spTgt>
                                        </p:tgtEl>
                                      </p:cBhvr>
                                    </p:animEffect>
                                    <p:anim calcmode="lin" valueType="num">
                                      <p:cBhvr>
                                        <p:cTn id="23" dur="1000" fill="hold"/>
                                        <p:tgtEl>
                                          <p:spTgt spid="12">
                                            <p:txEl>
                                              <p:pRg st="7" end="7"/>
                                            </p:txEl>
                                          </p:spTgt>
                                        </p:tgtEl>
                                        <p:attrNameLst>
                                          <p:attrName>ppt_x</p:attrName>
                                        </p:attrNameLst>
                                      </p:cBhvr>
                                      <p:tavLst>
                                        <p:tav tm="0">
                                          <p:val>
                                            <p:strVal val="#ppt_x"/>
                                          </p:val>
                                        </p:tav>
                                        <p:tav tm="100000">
                                          <p:val>
                                            <p:strVal val="#ppt_x"/>
                                          </p:val>
                                        </p:tav>
                                      </p:tavLst>
                                    </p:anim>
                                    <p:anim calcmode="lin" valueType="num">
                                      <p:cBhvr>
                                        <p:cTn id="24" dur="1000" fill="hold"/>
                                        <p:tgtEl>
                                          <p:spTgt spid="12">
                                            <p:txEl>
                                              <p:pRg st="7" end="7"/>
                                            </p:txEl>
                                          </p:spTgt>
                                        </p:tgtEl>
                                        <p:attrNameLst>
                                          <p:attrName>ppt_y</p:attrName>
                                        </p:attrNameLst>
                                      </p:cBhvr>
                                      <p:tavLst>
                                        <p:tav tm="0">
                                          <p:val>
                                            <p:strVal val="#ppt_y-.1"/>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47" presetClass="entr" presetSubtype="0" fill="hold" grpId="0" nodeType="clickEffect">
                                  <p:stCondLst>
                                    <p:cond delay="0"/>
                                  </p:stCondLst>
                                  <p:childTnLst>
                                    <p:set>
                                      <p:cBhvr>
                                        <p:cTn id="28" dur="1" fill="hold">
                                          <p:stCondLst>
                                            <p:cond delay="0"/>
                                          </p:stCondLst>
                                        </p:cTn>
                                        <p:tgtEl>
                                          <p:spTgt spid="12">
                                            <p:txEl>
                                              <p:pRg st="8" end="8"/>
                                            </p:txEl>
                                          </p:spTgt>
                                        </p:tgtEl>
                                        <p:attrNameLst>
                                          <p:attrName>style.visibility</p:attrName>
                                        </p:attrNameLst>
                                      </p:cBhvr>
                                      <p:to>
                                        <p:strVal val="visible"/>
                                      </p:to>
                                    </p:set>
                                    <p:animEffect transition="in" filter="fade">
                                      <p:cBhvr>
                                        <p:cTn id="29" dur="1000"/>
                                        <p:tgtEl>
                                          <p:spTgt spid="12">
                                            <p:txEl>
                                              <p:pRg st="8" end="8"/>
                                            </p:txEl>
                                          </p:spTgt>
                                        </p:tgtEl>
                                      </p:cBhvr>
                                    </p:animEffect>
                                    <p:anim calcmode="lin" valueType="num">
                                      <p:cBhvr>
                                        <p:cTn id="30" dur="1000" fill="hold"/>
                                        <p:tgtEl>
                                          <p:spTgt spid="12">
                                            <p:txEl>
                                              <p:pRg st="8" end="8"/>
                                            </p:txEl>
                                          </p:spTgt>
                                        </p:tgtEl>
                                        <p:attrNameLst>
                                          <p:attrName>ppt_x</p:attrName>
                                        </p:attrNameLst>
                                      </p:cBhvr>
                                      <p:tavLst>
                                        <p:tav tm="0">
                                          <p:val>
                                            <p:strVal val="#ppt_x"/>
                                          </p:val>
                                        </p:tav>
                                        <p:tav tm="100000">
                                          <p:val>
                                            <p:strVal val="#ppt_x"/>
                                          </p:val>
                                        </p:tav>
                                      </p:tavLst>
                                    </p:anim>
                                    <p:anim calcmode="lin" valueType="num">
                                      <p:cBhvr>
                                        <p:cTn id="31" dur="1000" fill="hold"/>
                                        <p:tgtEl>
                                          <p:spTgt spid="12">
                                            <p:txEl>
                                              <p:pRg st="8" end="8"/>
                                            </p:txEl>
                                          </p:spTgt>
                                        </p:tgtEl>
                                        <p:attrNameLst>
                                          <p:attrName>ppt_y</p:attrName>
                                        </p:attrNameLst>
                                      </p:cBhvr>
                                      <p:tavLst>
                                        <p:tav tm="0">
                                          <p:val>
                                            <p:strVal val="#ppt_y-.1"/>
                                          </p:val>
                                        </p:tav>
                                        <p:tav tm="100000">
                                          <p:val>
                                            <p:strVal val="#ppt_y"/>
                                          </p:val>
                                        </p:tav>
                                      </p:tavLst>
                                    </p:anim>
                                  </p:childTnLst>
                                </p:cTn>
                              </p:par>
                              <p:par>
                                <p:cTn id="32" presetID="47" presetClass="entr" presetSubtype="0" fill="hold" grpId="0" nodeType="withEffect">
                                  <p:stCondLst>
                                    <p:cond delay="0"/>
                                  </p:stCondLst>
                                  <p:childTnLst>
                                    <p:set>
                                      <p:cBhvr>
                                        <p:cTn id="33" dur="1" fill="hold">
                                          <p:stCondLst>
                                            <p:cond delay="0"/>
                                          </p:stCondLst>
                                        </p:cTn>
                                        <p:tgtEl>
                                          <p:spTgt spid="12">
                                            <p:txEl>
                                              <p:pRg st="9" end="9"/>
                                            </p:txEl>
                                          </p:spTgt>
                                        </p:tgtEl>
                                        <p:attrNameLst>
                                          <p:attrName>style.visibility</p:attrName>
                                        </p:attrNameLst>
                                      </p:cBhvr>
                                      <p:to>
                                        <p:strVal val="visible"/>
                                      </p:to>
                                    </p:set>
                                    <p:animEffect transition="in" filter="fade">
                                      <p:cBhvr>
                                        <p:cTn id="34" dur="1000"/>
                                        <p:tgtEl>
                                          <p:spTgt spid="12">
                                            <p:txEl>
                                              <p:pRg st="9" end="9"/>
                                            </p:txEl>
                                          </p:spTgt>
                                        </p:tgtEl>
                                      </p:cBhvr>
                                    </p:animEffect>
                                    <p:anim calcmode="lin" valueType="num">
                                      <p:cBhvr>
                                        <p:cTn id="35" dur="1000" fill="hold"/>
                                        <p:tgtEl>
                                          <p:spTgt spid="12">
                                            <p:txEl>
                                              <p:pRg st="9" end="9"/>
                                            </p:txEl>
                                          </p:spTgt>
                                        </p:tgtEl>
                                        <p:attrNameLst>
                                          <p:attrName>ppt_x</p:attrName>
                                        </p:attrNameLst>
                                      </p:cBhvr>
                                      <p:tavLst>
                                        <p:tav tm="0">
                                          <p:val>
                                            <p:strVal val="#ppt_x"/>
                                          </p:val>
                                        </p:tav>
                                        <p:tav tm="100000">
                                          <p:val>
                                            <p:strVal val="#ppt_x"/>
                                          </p:val>
                                        </p:tav>
                                      </p:tavLst>
                                    </p:anim>
                                    <p:anim calcmode="lin" valueType="num">
                                      <p:cBhvr>
                                        <p:cTn id="36" dur="1000" fill="hold"/>
                                        <p:tgtEl>
                                          <p:spTgt spid="12">
                                            <p:txEl>
                                              <p:pRg st="9" end="9"/>
                                            </p:txEl>
                                          </p:spTgt>
                                        </p:tgtEl>
                                        <p:attrNameLst>
                                          <p:attrName>ppt_y</p:attrName>
                                        </p:attrNameLst>
                                      </p:cBhvr>
                                      <p:tavLst>
                                        <p:tav tm="0">
                                          <p:val>
                                            <p:strVal val="#ppt_y-.1"/>
                                          </p:val>
                                        </p:tav>
                                        <p:tav tm="100000">
                                          <p:val>
                                            <p:strVal val="#ppt_y"/>
                                          </p:val>
                                        </p:tav>
                                      </p:tavLst>
                                    </p:anim>
                                  </p:childTnLst>
                                </p:cTn>
                              </p:par>
                              <p:par>
                                <p:cTn id="37" presetID="47" presetClass="entr" presetSubtype="0" fill="hold" grpId="0" nodeType="withEffect">
                                  <p:stCondLst>
                                    <p:cond delay="0"/>
                                  </p:stCondLst>
                                  <p:childTnLst>
                                    <p:set>
                                      <p:cBhvr>
                                        <p:cTn id="38" dur="1" fill="hold">
                                          <p:stCondLst>
                                            <p:cond delay="0"/>
                                          </p:stCondLst>
                                        </p:cTn>
                                        <p:tgtEl>
                                          <p:spTgt spid="12">
                                            <p:txEl>
                                              <p:pRg st="10" end="10"/>
                                            </p:txEl>
                                          </p:spTgt>
                                        </p:tgtEl>
                                        <p:attrNameLst>
                                          <p:attrName>style.visibility</p:attrName>
                                        </p:attrNameLst>
                                      </p:cBhvr>
                                      <p:to>
                                        <p:strVal val="visible"/>
                                      </p:to>
                                    </p:set>
                                    <p:animEffect transition="in" filter="fade">
                                      <p:cBhvr>
                                        <p:cTn id="39" dur="1000"/>
                                        <p:tgtEl>
                                          <p:spTgt spid="12">
                                            <p:txEl>
                                              <p:pRg st="10" end="10"/>
                                            </p:txEl>
                                          </p:spTgt>
                                        </p:tgtEl>
                                      </p:cBhvr>
                                    </p:animEffect>
                                    <p:anim calcmode="lin" valueType="num">
                                      <p:cBhvr>
                                        <p:cTn id="40" dur="1000" fill="hold"/>
                                        <p:tgtEl>
                                          <p:spTgt spid="12">
                                            <p:txEl>
                                              <p:pRg st="10" end="10"/>
                                            </p:txEl>
                                          </p:spTgt>
                                        </p:tgtEl>
                                        <p:attrNameLst>
                                          <p:attrName>ppt_x</p:attrName>
                                        </p:attrNameLst>
                                      </p:cBhvr>
                                      <p:tavLst>
                                        <p:tav tm="0">
                                          <p:val>
                                            <p:strVal val="#ppt_x"/>
                                          </p:val>
                                        </p:tav>
                                        <p:tav tm="100000">
                                          <p:val>
                                            <p:strVal val="#ppt_x"/>
                                          </p:val>
                                        </p:tav>
                                      </p:tavLst>
                                    </p:anim>
                                    <p:anim calcmode="lin" valueType="num">
                                      <p:cBhvr>
                                        <p:cTn id="41" dur="1000" fill="hold"/>
                                        <p:tgtEl>
                                          <p:spTgt spid="12">
                                            <p:txEl>
                                              <p:pRg st="10" end="10"/>
                                            </p:txEl>
                                          </p:spTgt>
                                        </p:tgtEl>
                                        <p:attrNameLst>
                                          <p:attrName>ppt_y</p:attrName>
                                        </p:attrNameLst>
                                      </p:cBhvr>
                                      <p:tavLst>
                                        <p:tav tm="0">
                                          <p:val>
                                            <p:strVal val="#ppt_y-.1"/>
                                          </p:val>
                                        </p:tav>
                                        <p:tav tm="100000">
                                          <p:val>
                                            <p:strVal val="#ppt_y"/>
                                          </p:val>
                                        </p:tav>
                                      </p:tavLst>
                                    </p:anim>
                                  </p:childTnLst>
                                </p:cTn>
                              </p:par>
                              <p:par>
                                <p:cTn id="42" presetID="47" presetClass="entr" presetSubtype="0" fill="hold" grpId="0" nodeType="withEffect">
                                  <p:stCondLst>
                                    <p:cond delay="0"/>
                                  </p:stCondLst>
                                  <p:childTnLst>
                                    <p:set>
                                      <p:cBhvr>
                                        <p:cTn id="43" dur="1" fill="hold">
                                          <p:stCondLst>
                                            <p:cond delay="0"/>
                                          </p:stCondLst>
                                        </p:cTn>
                                        <p:tgtEl>
                                          <p:spTgt spid="12">
                                            <p:txEl>
                                              <p:pRg st="11" end="11"/>
                                            </p:txEl>
                                          </p:spTgt>
                                        </p:tgtEl>
                                        <p:attrNameLst>
                                          <p:attrName>style.visibility</p:attrName>
                                        </p:attrNameLst>
                                      </p:cBhvr>
                                      <p:to>
                                        <p:strVal val="visible"/>
                                      </p:to>
                                    </p:set>
                                    <p:animEffect transition="in" filter="fade">
                                      <p:cBhvr>
                                        <p:cTn id="44" dur="1000"/>
                                        <p:tgtEl>
                                          <p:spTgt spid="12">
                                            <p:txEl>
                                              <p:pRg st="11" end="11"/>
                                            </p:txEl>
                                          </p:spTgt>
                                        </p:tgtEl>
                                      </p:cBhvr>
                                    </p:animEffect>
                                    <p:anim calcmode="lin" valueType="num">
                                      <p:cBhvr>
                                        <p:cTn id="45" dur="1000" fill="hold"/>
                                        <p:tgtEl>
                                          <p:spTgt spid="12">
                                            <p:txEl>
                                              <p:pRg st="11" end="11"/>
                                            </p:txEl>
                                          </p:spTgt>
                                        </p:tgtEl>
                                        <p:attrNameLst>
                                          <p:attrName>ppt_x</p:attrName>
                                        </p:attrNameLst>
                                      </p:cBhvr>
                                      <p:tavLst>
                                        <p:tav tm="0">
                                          <p:val>
                                            <p:strVal val="#ppt_x"/>
                                          </p:val>
                                        </p:tav>
                                        <p:tav tm="100000">
                                          <p:val>
                                            <p:strVal val="#ppt_x"/>
                                          </p:val>
                                        </p:tav>
                                      </p:tavLst>
                                    </p:anim>
                                    <p:anim calcmode="lin" valueType="num">
                                      <p:cBhvr>
                                        <p:cTn id="46" dur="1000" fill="hold"/>
                                        <p:tgtEl>
                                          <p:spTgt spid="12">
                                            <p:txEl>
                                              <p:pRg st="11" end="11"/>
                                            </p:txEl>
                                          </p:spTgt>
                                        </p:tgtEl>
                                        <p:attrNameLst>
                                          <p:attrName>ppt_y</p:attrName>
                                        </p:attrNameLst>
                                      </p:cBhvr>
                                      <p:tavLst>
                                        <p:tav tm="0">
                                          <p:val>
                                            <p:strVal val="#ppt_y-.1"/>
                                          </p:val>
                                        </p:tav>
                                        <p:tav tm="100000">
                                          <p:val>
                                            <p:strVal val="#ppt_y"/>
                                          </p:val>
                                        </p:tav>
                                      </p:tavLst>
                                    </p:anim>
                                  </p:childTnLst>
                                </p:cTn>
                              </p:par>
                              <p:par>
                                <p:cTn id="47" presetID="47" presetClass="entr" presetSubtype="0" fill="hold" grpId="0" nodeType="withEffect">
                                  <p:stCondLst>
                                    <p:cond delay="0"/>
                                  </p:stCondLst>
                                  <p:childTnLst>
                                    <p:set>
                                      <p:cBhvr>
                                        <p:cTn id="48" dur="1" fill="hold">
                                          <p:stCondLst>
                                            <p:cond delay="0"/>
                                          </p:stCondLst>
                                        </p:cTn>
                                        <p:tgtEl>
                                          <p:spTgt spid="12">
                                            <p:txEl>
                                              <p:pRg st="12" end="12"/>
                                            </p:txEl>
                                          </p:spTgt>
                                        </p:tgtEl>
                                        <p:attrNameLst>
                                          <p:attrName>style.visibility</p:attrName>
                                        </p:attrNameLst>
                                      </p:cBhvr>
                                      <p:to>
                                        <p:strVal val="visible"/>
                                      </p:to>
                                    </p:set>
                                    <p:animEffect transition="in" filter="fade">
                                      <p:cBhvr>
                                        <p:cTn id="49" dur="1000"/>
                                        <p:tgtEl>
                                          <p:spTgt spid="12">
                                            <p:txEl>
                                              <p:pRg st="12" end="12"/>
                                            </p:txEl>
                                          </p:spTgt>
                                        </p:tgtEl>
                                      </p:cBhvr>
                                    </p:animEffect>
                                    <p:anim calcmode="lin" valueType="num">
                                      <p:cBhvr>
                                        <p:cTn id="50" dur="1000" fill="hold"/>
                                        <p:tgtEl>
                                          <p:spTgt spid="12">
                                            <p:txEl>
                                              <p:pRg st="12" end="12"/>
                                            </p:txEl>
                                          </p:spTgt>
                                        </p:tgtEl>
                                        <p:attrNameLst>
                                          <p:attrName>ppt_x</p:attrName>
                                        </p:attrNameLst>
                                      </p:cBhvr>
                                      <p:tavLst>
                                        <p:tav tm="0">
                                          <p:val>
                                            <p:strVal val="#ppt_x"/>
                                          </p:val>
                                        </p:tav>
                                        <p:tav tm="100000">
                                          <p:val>
                                            <p:strVal val="#ppt_x"/>
                                          </p:val>
                                        </p:tav>
                                      </p:tavLst>
                                    </p:anim>
                                    <p:anim calcmode="lin" valueType="num">
                                      <p:cBhvr>
                                        <p:cTn id="51" dur="1000" fill="hold"/>
                                        <p:tgtEl>
                                          <p:spTgt spid="12">
                                            <p:txEl>
                                              <p:pRg st="12" end="1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build="p"/>
    </p:bldLst>
  </p:timing>
</p:sld>
</file>

<file path=ppt/slides/slide1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0354" name="Rectangle 4">
            <a:extLst>
              <a:ext uri="{FF2B5EF4-FFF2-40B4-BE49-F238E27FC236}">
                <a16:creationId xmlns:a16="http://schemas.microsoft.com/office/drawing/2014/main" id="{E8D9DFB0-F643-6146-AEBC-7893DF38D478}"/>
              </a:ext>
            </a:extLst>
          </p:cNvPr>
          <p:cNvSpPr>
            <a:spLocks noChangeArrowheads="1"/>
          </p:cNvSpPr>
          <p:nvPr/>
        </p:nvSpPr>
        <p:spPr bwMode="auto">
          <a:xfrm>
            <a:off x="4165600" y="6770511"/>
            <a:ext cx="3860800" cy="54186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SzPct val="100000"/>
              <a:buChar char="•"/>
              <a:defRPr sz="3200">
                <a:solidFill>
                  <a:schemeClr val="tx1"/>
                </a:solidFill>
                <a:latin typeface="Times New Roman" panose="02020603050405020304" pitchFamily="18" charset="0"/>
              </a:defRPr>
            </a:lvl1pPr>
            <a:lvl2pPr marL="742950" indent="-285750">
              <a:spcBef>
                <a:spcPct val="20000"/>
              </a:spcBef>
              <a:buSzPct val="100000"/>
              <a:buChar char="–"/>
              <a:defRPr sz="2800">
                <a:solidFill>
                  <a:schemeClr val="tx1"/>
                </a:solidFill>
                <a:latin typeface="Times New Roman" panose="02020603050405020304" pitchFamily="18" charset="0"/>
              </a:defRPr>
            </a:lvl2pPr>
            <a:lvl3pPr marL="1143000" indent="-228600">
              <a:spcBef>
                <a:spcPct val="20000"/>
              </a:spcBef>
              <a:buSzPct val="100000"/>
              <a:buChar char="•"/>
              <a:defRPr sz="2400">
                <a:solidFill>
                  <a:schemeClr val="tx1"/>
                </a:solidFill>
                <a:latin typeface="Times New Roman" panose="02020603050405020304" pitchFamily="18" charset="0"/>
              </a:defRPr>
            </a:lvl3pPr>
            <a:lvl4pPr marL="1600200" indent="-228600">
              <a:spcBef>
                <a:spcPct val="20000"/>
              </a:spcBef>
              <a:buSzPct val="100000"/>
              <a:buChar char="–"/>
              <a:defRPr sz="2000">
                <a:solidFill>
                  <a:schemeClr val="tx1"/>
                </a:solidFill>
                <a:latin typeface="Times New Roman" panose="02020603050405020304" pitchFamily="18" charset="0"/>
              </a:defRPr>
            </a:lvl4pPr>
            <a:lvl5pPr marL="2057400" indent="-228600">
              <a:spcBef>
                <a:spcPct val="20000"/>
              </a:spcBef>
              <a:buSzPct val="100000"/>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9pPr>
          </a:lstStyle>
          <a:p>
            <a:pPr defTabSz="1083747">
              <a:spcBef>
                <a:spcPct val="0"/>
              </a:spcBef>
              <a:buSzTx/>
              <a:buNone/>
              <a:defRPr/>
            </a:pPr>
            <a:endParaRPr lang="de-DE" altLang="hu-HU" sz="2844">
              <a:solidFill>
                <a:srgbClr val="000000"/>
              </a:solidFill>
            </a:endParaRPr>
          </a:p>
        </p:txBody>
      </p:sp>
      <p:sp>
        <p:nvSpPr>
          <p:cNvPr id="40" name="Rectangle 9" descr="Vastag átlós felfelé">
            <a:extLst>
              <a:ext uri="{FF2B5EF4-FFF2-40B4-BE49-F238E27FC236}">
                <a16:creationId xmlns:a16="http://schemas.microsoft.com/office/drawing/2014/main" id="{C6D2B10B-11F0-D849-8EEE-E9F775A152B6}"/>
              </a:ext>
            </a:extLst>
          </p:cNvPr>
          <p:cNvSpPr>
            <a:spLocks noChangeArrowheads="1"/>
          </p:cNvSpPr>
          <p:nvPr/>
        </p:nvSpPr>
        <p:spPr bwMode="auto">
          <a:xfrm>
            <a:off x="1618287" y="868446"/>
            <a:ext cx="9505055" cy="62517"/>
          </a:xfrm>
          <a:prstGeom prst="rect">
            <a:avLst/>
          </a:prstGeom>
          <a:gradFill rotWithShape="0">
            <a:gsLst>
              <a:gs pos="0">
                <a:srgbClr val="15AAA6"/>
              </a:gs>
              <a:gs pos="50000">
                <a:srgbClr val="73BFBF"/>
              </a:gs>
              <a:gs pos="100000">
                <a:srgbClr val="D9F3EE"/>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SzPct val="100000"/>
              <a:buChar char="•"/>
              <a:defRPr sz="3200">
                <a:solidFill>
                  <a:schemeClr val="tx1"/>
                </a:solidFill>
                <a:latin typeface="Times New Roman" panose="02020603050405020304" pitchFamily="18" charset="0"/>
              </a:defRPr>
            </a:lvl1pPr>
            <a:lvl2pPr marL="742950" indent="-285750">
              <a:spcBef>
                <a:spcPct val="20000"/>
              </a:spcBef>
              <a:buSzPct val="100000"/>
              <a:buChar char="–"/>
              <a:defRPr sz="2800">
                <a:solidFill>
                  <a:schemeClr val="tx1"/>
                </a:solidFill>
                <a:latin typeface="Times New Roman" panose="02020603050405020304" pitchFamily="18" charset="0"/>
              </a:defRPr>
            </a:lvl2pPr>
            <a:lvl3pPr marL="1143000" indent="-228600">
              <a:spcBef>
                <a:spcPct val="20000"/>
              </a:spcBef>
              <a:buSzPct val="100000"/>
              <a:buChar char="•"/>
              <a:defRPr sz="2400">
                <a:solidFill>
                  <a:schemeClr val="tx1"/>
                </a:solidFill>
                <a:latin typeface="Times New Roman" panose="02020603050405020304" pitchFamily="18" charset="0"/>
              </a:defRPr>
            </a:lvl3pPr>
            <a:lvl4pPr marL="1600200" indent="-228600">
              <a:spcBef>
                <a:spcPct val="20000"/>
              </a:spcBef>
              <a:buSzPct val="100000"/>
              <a:buChar char="–"/>
              <a:defRPr sz="2000">
                <a:solidFill>
                  <a:schemeClr val="tx1"/>
                </a:solidFill>
                <a:latin typeface="Times New Roman" panose="02020603050405020304" pitchFamily="18" charset="0"/>
              </a:defRPr>
            </a:lvl4pPr>
            <a:lvl5pPr marL="2057400" indent="-228600">
              <a:spcBef>
                <a:spcPct val="20000"/>
              </a:spcBef>
              <a:buSzPct val="100000"/>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9pPr>
          </a:lstStyle>
          <a:p>
            <a:pPr defTabSz="1083747">
              <a:spcBef>
                <a:spcPct val="0"/>
              </a:spcBef>
              <a:buSzTx/>
              <a:buNone/>
              <a:defRPr/>
            </a:pPr>
            <a:endParaRPr lang="en-US" altLang="hu-HU" sz="2133">
              <a:solidFill>
                <a:srgbClr val="000000"/>
              </a:solidFill>
            </a:endParaRPr>
          </a:p>
        </p:txBody>
      </p:sp>
      <p:sp>
        <p:nvSpPr>
          <p:cNvPr id="43" name="Rectangle 9" descr="Vastag átlós felfelé">
            <a:extLst>
              <a:ext uri="{FF2B5EF4-FFF2-40B4-BE49-F238E27FC236}">
                <a16:creationId xmlns:a16="http://schemas.microsoft.com/office/drawing/2014/main" id="{DC49D014-CA91-6744-8B16-DD0AFDE24CDB}"/>
              </a:ext>
            </a:extLst>
          </p:cNvPr>
          <p:cNvSpPr>
            <a:spLocks noChangeArrowheads="1"/>
          </p:cNvSpPr>
          <p:nvPr/>
        </p:nvSpPr>
        <p:spPr bwMode="auto">
          <a:xfrm>
            <a:off x="0" y="6525344"/>
            <a:ext cx="12192000" cy="43348"/>
          </a:xfrm>
          <a:prstGeom prst="rect">
            <a:avLst/>
          </a:prstGeom>
          <a:gradFill>
            <a:gsLst>
              <a:gs pos="0">
                <a:srgbClr val="C03844"/>
              </a:gs>
              <a:gs pos="50000">
                <a:srgbClr val="C06A70"/>
              </a:gs>
              <a:gs pos="100000">
                <a:srgbClr val="BBB2C0"/>
              </a:gs>
            </a:gsLst>
            <a:lin ang="0" scaled="1"/>
          </a:gradFill>
          <a:ln>
            <a:noFill/>
          </a:ln>
        </p:spPr>
        <p:txBody>
          <a:bodyPr wrap="none" anchor="ctr"/>
          <a:lstStyle>
            <a:lvl1pPr>
              <a:spcBef>
                <a:spcPct val="20000"/>
              </a:spcBef>
              <a:buSzPct val="100000"/>
              <a:buChar char="•"/>
              <a:defRPr sz="3200">
                <a:solidFill>
                  <a:schemeClr val="tx1"/>
                </a:solidFill>
                <a:latin typeface="Times New Roman" panose="02020603050405020304" pitchFamily="18" charset="0"/>
              </a:defRPr>
            </a:lvl1pPr>
            <a:lvl2pPr marL="742950" indent="-285750">
              <a:spcBef>
                <a:spcPct val="20000"/>
              </a:spcBef>
              <a:buSzPct val="100000"/>
              <a:buChar char="–"/>
              <a:defRPr sz="2800">
                <a:solidFill>
                  <a:schemeClr val="tx1"/>
                </a:solidFill>
                <a:latin typeface="Times New Roman" panose="02020603050405020304" pitchFamily="18" charset="0"/>
              </a:defRPr>
            </a:lvl2pPr>
            <a:lvl3pPr marL="1143000" indent="-228600">
              <a:spcBef>
                <a:spcPct val="20000"/>
              </a:spcBef>
              <a:buSzPct val="100000"/>
              <a:buChar char="•"/>
              <a:defRPr sz="2400">
                <a:solidFill>
                  <a:schemeClr val="tx1"/>
                </a:solidFill>
                <a:latin typeface="Times New Roman" panose="02020603050405020304" pitchFamily="18" charset="0"/>
              </a:defRPr>
            </a:lvl3pPr>
            <a:lvl4pPr marL="1600200" indent="-228600">
              <a:spcBef>
                <a:spcPct val="20000"/>
              </a:spcBef>
              <a:buSzPct val="100000"/>
              <a:buChar char="–"/>
              <a:defRPr sz="2000">
                <a:solidFill>
                  <a:schemeClr val="tx1"/>
                </a:solidFill>
                <a:latin typeface="Times New Roman" panose="02020603050405020304" pitchFamily="18" charset="0"/>
              </a:defRPr>
            </a:lvl4pPr>
            <a:lvl5pPr marL="2057400" indent="-228600">
              <a:spcBef>
                <a:spcPct val="20000"/>
              </a:spcBef>
              <a:buSzPct val="100000"/>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9pPr>
          </a:lstStyle>
          <a:p>
            <a:pPr defTabSz="1083747">
              <a:spcBef>
                <a:spcPct val="0"/>
              </a:spcBef>
              <a:buSzTx/>
              <a:buNone/>
              <a:defRPr/>
            </a:pPr>
            <a:endParaRPr lang="en-US" altLang="hu-HU" sz="2133">
              <a:solidFill>
                <a:srgbClr val="000000"/>
              </a:solidFill>
            </a:endParaRPr>
          </a:p>
        </p:txBody>
      </p:sp>
      <p:pic>
        <p:nvPicPr>
          <p:cNvPr id="44" name="Kép 43">
            <a:extLst>
              <a:ext uri="{FF2B5EF4-FFF2-40B4-BE49-F238E27FC236}">
                <a16:creationId xmlns:a16="http://schemas.microsoft.com/office/drawing/2014/main" id="{16D68B96-E9EA-E944-B457-FA649DCF82CC}"/>
              </a:ext>
            </a:extLst>
          </p:cNvPr>
          <p:cNvPicPr>
            <a:picLocks noChangeAspect="1"/>
          </p:cNvPicPr>
          <p:nvPr/>
        </p:nvPicPr>
        <p:blipFill>
          <a:blip r:embed="rId4" cstate="screen">
            <a:extLst>
              <a:ext uri="{28A0092B-C50C-407E-A947-70E740481C1C}">
                <a14:useLocalDpi xmlns:a14="http://schemas.microsoft.com/office/drawing/2010/main"/>
              </a:ext>
            </a:extLst>
          </a:blip>
          <a:stretch>
            <a:fillRect/>
          </a:stretch>
        </p:blipFill>
        <p:spPr>
          <a:xfrm>
            <a:off x="28192" y="4404"/>
            <a:ext cx="1580689" cy="947283"/>
          </a:xfrm>
          <a:prstGeom prst="rect">
            <a:avLst/>
          </a:prstGeom>
        </p:spPr>
      </p:pic>
      <p:pic>
        <p:nvPicPr>
          <p:cNvPr id="45" name="Kép 44">
            <a:extLst>
              <a:ext uri="{FF2B5EF4-FFF2-40B4-BE49-F238E27FC236}">
                <a16:creationId xmlns:a16="http://schemas.microsoft.com/office/drawing/2014/main" id="{25B8F450-A741-7F46-96DE-1406641072CD}"/>
              </a:ext>
            </a:extLst>
          </p:cNvPr>
          <p:cNvPicPr>
            <a:picLocks noChangeAspect="1"/>
          </p:cNvPicPr>
          <p:nvPr/>
        </p:nvPicPr>
        <p:blipFill>
          <a:blip r:embed="rId5" cstate="screen">
            <a:extLst>
              <a:ext uri="{28A0092B-C50C-407E-A947-70E740481C1C}">
                <a14:useLocalDpi xmlns:a14="http://schemas.microsoft.com/office/drawing/2010/main"/>
              </a:ext>
            </a:extLst>
          </a:blip>
          <a:stretch>
            <a:fillRect/>
          </a:stretch>
        </p:blipFill>
        <p:spPr>
          <a:xfrm>
            <a:off x="11557510" y="188640"/>
            <a:ext cx="515154" cy="515154"/>
          </a:xfrm>
          <a:prstGeom prst="rect">
            <a:avLst/>
          </a:prstGeom>
        </p:spPr>
      </p:pic>
      <p:pic>
        <p:nvPicPr>
          <p:cNvPr id="46" name="Kép 45">
            <a:extLst>
              <a:ext uri="{FF2B5EF4-FFF2-40B4-BE49-F238E27FC236}">
                <a16:creationId xmlns:a16="http://schemas.microsoft.com/office/drawing/2014/main" id="{037CEAAB-69E6-5349-BBDE-4AA9E097DC79}"/>
              </a:ext>
            </a:extLst>
          </p:cNvPr>
          <p:cNvPicPr>
            <a:picLocks noChangeAspect="1"/>
          </p:cNvPicPr>
          <p:nvPr/>
        </p:nvPicPr>
        <p:blipFill>
          <a:blip r:embed="rId6" cstate="screen">
            <a:extLst>
              <a:ext uri="{28A0092B-C50C-407E-A947-70E740481C1C}">
                <a14:useLocalDpi xmlns:a14="http://schemas.microsoft.com/office/drawing/2010/main"/>
              </a:ext>
            </a:extLst>
          </a:blip>
          <a:stretch>
            <a:fillRect/>
          </a:stretch>
        </p:blipFill>
        <p:spPr>
          <a:xfrm>
            <a:off x="1055440" y="95964"/>
            <a:ext cx="419445" cy="405043"/>
          </a:xfrm>
          <a:prstGeom prst="rect">
            <a:avLst/>
          </a:prstGeom>
        </p:spPr>
      </p:pic>
      <p:sp>
        <p:nvSpPr>
          <p:cNvPr id="16" name="Text Box 3">
            <a:extLst>
              <a:ext uri="{FF2B5EF4-FFF2-40B4-BE49-F238E27FC236}">
                <a16:creationId xmlns:a16="http://schemas.microsoft.com/office/drawing/2014/main" id="{1A7A6F28-268D-3846-8F6C-7A19D3DBF200}"/>
              </a:ext>
            </a:extLst>
          </p:cNvPr>
          <p:cNvSpPr txBox="1">
            <a:spLocks noChangeArrowheads="1"/>
          </p:cNvSpPr>
          <p:nvPr/>
        </p:nvSpPr>
        <p:spPr bwMode="auto">
          <a:xfrm>
            <a:off x="2836429" y="116632"/>
            <a:ext cx="6776864" cy="7699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SzPct val="100000"/>
              <a:buChar char="•"/>
              <a:defRPr sz="3200">
                <a:solidFill>
                  <a:schemeClr val="tx1"/>
                </a:solidFill>
                <a:latin typeface="Times New Roman" panose="02020603050405020304" pitchFamily="18" charset="0"/>
              </a:defRPr>
            </a:lvl1pPr>
            <a:lvl2pPr marL="742950" indent="-285750">
              <a:spcBef>
                <a:spcPct val="20000"/>
              </a:spcBef>
              <a:buSzPct val="100000"/>
              <a:buChar char="–"/>
              <a:defRPr sz="2800">
                <a:solidFill>
                  <a:schemeClr val="tx1"/>
                </a:solidFill>
                <a:latin typeface="Times New Roman" panose="02020603050405020304" pitchFamily="18" charset="0"/>
              </a:defRPr>
            </a:lvl2pPr>
            <a:lvl3pPr marL="1143000" indent="-228600">
              <a:spcBef>
                <a:spcPct val="20000"/>
              </a:spcBef>
              <a:buSzPct val="100000"/>
              <a:buChar char="•"/>
              <a:defRPr sz="2400">
                <a:solidFill>
                  <a:schemeClr val="tx1"/>
                </a:solidFill>
                <a:latin typeface="Times New Roman" panose="02020603050405020304" pitchFamily="18" charset="0"/>
              </a:defRPr>
            </a:lvl3pPr>
            <a:lvl4pPr marL="1600200" indent="-228600">
              <a:spcBef>
                <a:spcPct val="20000"/>
              </a:spcBef>
              <a:buSzPct val="100000"/>
              <a:buChar char="–"/>
              <a:defRPr sz="2000">
                <a:solidFill>
                  <a:schemeClr val="tx1"/>
                </a:solidFill>
                <a:latin typeface="Times New Roman" panose="02020603050405020304" pitchFamily="18" charset="0"/>
              </a:defRPr>
            </a:lvl4pPr>
            <a:lvl5pPr marL="2057400" indent="-228600">
              <a:spcBef>
                <a:spcPct val="20000"/>
              </a:spcBef>
              <a:buSzPct val="100000"/>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9pPr>
          </a:lstStyle>
          <a:p>
            <a:pPr algn="ctr">
              <a:spcBef>
                <a:spcPct val="0"/>
              </a:spcBef>
              <a:buSzTx/>
              <a:buFontTx/>
              <a:buNone/>
            </a:pPr>
            <a:r>
              <a:rPr lang="hu-HU" altLang="hu-HU" sz="4400" dirty="0">
                <a:solidFill>
                  <a:srgbClr val="294143"/>
                </a:solidFill>
              </a:rPr>
              <a:t>3. eset</a:t>
            </a:r>
          </a:p>
        </p:txBody>
      </p:sp>
      <p:pic>
        <p:nvPicPr>
          <p:cNvPr id="13" name="Picture 12" descr="A picture containing food&#10;&#10;Description automatically generated">
            <a:extLst>
              <a:ext uri="{FF2B5EF4-FFF2-40B4-BE49-F238E27FC236}">
                <a16:creationId xmlns:a16="http://schemas.microsoft.com/office/drawing/2014/main" id="{01305211-F37C-0F40-B215-33625F7923A9}"/>
              </a:ext>
            </a:extLst>
          </p:cNvPr>
          <p:cNvPicPr>
            <a:picLocks noChangeAspect="1"/>
          </p:cNvPicPr>
          <p:nvPr/>
        </p:nvPicPr>
        <p:blipFill>
          <a:blip r:embed="rId7" cstate="screen">
            <a:extLst>
              <a:ext uri="{28A0092B-C50C-407E-A947-70E740481C1C}">
                <a14:useLocalDpi xmlns:a14="http://schemas.microsoft.com/office/drawing/2010/main"/>
              </a:ext>
            </a:extLst>
          </a:blip>
          <a:stretch>
            <a:fillRect/>
          </a:stretch>
        </p:blipFill>
        <p:spPr>
          <a:xfrm>
            <a:off x="10956915" y="188640"/>
            <a:ext cx="539685" cy="515154"/>
          </a:xfrm>
          <a:prstGeom prst="rect">
            <a:avLst/>
          </a:prstGeom>
        </p:spPr>
      </p:pic>
      <p:sp>
        <p:nvSpPr>
          <p:cNvPr id="14" name="Téglalap 40">
            <a:extLst>
              <a:ext uri="{FF2B5EF4-FFF2-40B4-BE49-F238E27FC236}">
                <a16:creationId xmlns:a16="http://schemas.microsoft.com/office/drawing/2014/main" id="{8C171D1F-E5E9-E740-8C4B-417546C0C148}"/>
              </a:ext>
            </a:extLst>
          </p:cNvPr>
          <p:cNvSpPr/>
          <p:nvPr/>
        </p:nvSpPr>
        <p:spPr bwMode="auto">
          <a:xfrm>
            <a:off x="-28191" y="6568693"/>
            <a:ext cx="12220192" cy="359387"/>
          </a:xfrm>
          <a:prstGeom prst="rect">
            <a:avLst/>
          </a:prstGeom>
          <a:solidFill>
            <a:srgbClr val="ECECEC"/>
          </a:solidFill>
          <a:ln w="12700" cap="flat" cmpd="sng" algn="ctr">
            <a:noFill/>
            <a:prstDash val="solid"/>
            <a:round/>
            <a:headEnd type="none" w="sm" len="sm"/>
            <a:tailEnd type="none" w="sm" len="sm"/>
          </a:ln>
          <a:effectLst/>
        </p:spPr>
        <p:txBody>
          <a:bodyPr vert="horz" wrap="square" lIns="108373" tIns="54187" rIns="108373" bIns="54187" numCol="1" rtlCol="0" anchor="t" anchorCtr="0" compatLnSpc="1">
            <a:prstTxWarp prst="textNoShape">
              <a:avLst/>
            </a:prstTxWarp>
          </a:bodyPr>
          <a:lstStyle/>
          <a:p>
            <a:pPr defTabSz="1083747">
              <a:defRPr/>
            </a:pPr>
            <a:endParaRPr lang="hu-HU" sz="2133">
              <a:solidFill>
                <a:srgbClr val="000000"/>
              </a:solidFill>
            </a:endParaRPr>
          </a:p>
        </p:txBody>
      </p:sp>
      <p:sp>
        <p:nvSpPr>
          <p:cNvPr id="11" name="Rectangle 7">
            <a:extLst>
              <a:ext uri="{FF2B5EF4-FFF2-40B4-BE49-F238E27FC236}">
                <a16:creationId xmlns:a16="http://schemas.microsoft.com/office/drawing/2014/main" id="{800D0D35-37AE-3541-9686-2C02A9DFA632}"/>
              </a:ext>
            </a:extLst>
          </p:cNvPr>
          <p:cNvSpPr txBox="1">
            <a:spLocks noChangeArrowheads="1"/>
          </p:cNvSpPr>
          <p:nvPr/>
        </p:nvSpPr>
        <p:spPr bwMode="auto">
          <a:xfrm>
            <a:off x="1989707" y="1052736"/>
            <a:ext cx="8786813" cy="5143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2075" tIns="46038" rIns="92075" bIns="46038" numCol="1" anchor="t" anchorCtr="0" compatLnSpc="1">
            <a:prstTxWarp prst="textNoShape">
              <a:avLst/>
            </a:prstTxWarp>
          </a:bodyPr>
          <a:lstStyle>
            <a:lvl1pPr marL="406405" indent="-406405" algn="l" defTabSz="903122" rtl="0" eaLnBrk="0" fontAlgn="base" hangingPunct="0">
              <a:spcBef>
                <a:spcPct val="20000"/>
              </a:spcBef>
              <a:spcAft>
                <a:spcPct val="0"/>
              </a:spcAft>
              <a:buSzPct val="100000"/>
              <a:buChar char="•"/>
              <a:defRPr sz="3793">
                <a:solidFill>
                  <a:schemeClr val="tx1"/>
                </a:solidFill>
                <a:latin typeface="+mn-lt"/>
                <a:ea typeface="+mn-ea"/>
                <a:cs typeface="+mn-cs"/>
              </a:defRPr>
            </a:lvl1pPr>
            <a:lvl2pPr marL="880544" indent="-338671" algn="l" defTabSz="903122" rtl="0" eaLnBrk="0" fontAlgn="base" hangingPunct="0">
              <a:spcBef>
                <a:spcPct val="20000"/>
              </a:spcBef>
              <a:spcAft>
                <a:spcPct val="0"/>
              </a:spcAft>
              <a:buSzPct val="100000"/>
              <a:buChar char="–"/>
              <a:defRPr sz="3319">
                <a:solidFill>
                  <a:schemeClr val="tx1"/>
                </a:solidFill>
                <a:latin typeface="+mn-lt"/>
              </a:defRPr>
            </a:lvl2pPr>
            <a:lvl3pPr marL="1354684" indent="-270937" algn="l" defTabSz="903122" rtl="0" eaLnBrk="0" fontAlgn="base" hangingPunct="0">
              <a:spcBef>
                <a:spcPct val="20000"/>
              </a:spcBef>
              <a:spcAft>
                <a:spcPct val="0"/>
              </a:spcAft>
              <a:buSzPct val="100000"/>
              <a:buChar char="•"/>
              <a:defRPr sz="2844">
                <a:solidFill>
                  <a:schemeClr val="tx1"/>
                </a:solidFill>
                <a:latin typeface="+mn-lt"/>
              </a:defRPr>
            </a:lvl3pPr>
            <a:lvl4pPr marL="1896557" indent="-270937" algn="l" defTabSz="903122" rtl="0" eaLnBrk="0" fontAlgn="base" hangingPunct="0">
              <a:spcBef>
                <a:spcPct val="20000"/>
              </a:spcBef>
              <a:spcAft>
                <a:spcPct val="0"/>
              </a:spcAft>
              <a:buSzPct val="100000"/>
              <a:buChar char="–"/>
              <a:defRPr sz="2370">
                <a:solidFill>
                  <a:schemeClr val="tx1"/>
                </a:solidFill>
                <a:latin typeface="+mn-lt"/>
              </a:defRPr>
            </a:lvl4pPr>
            <a:lvl5pPr marL="2438430" indent="-270937" algn="l" defTabSz="903122" rtl="0" eaLnBrk="0" fontAlgn="base" hangingPunct="0">
              <a:spcBef>
                <a:spcPct val="20000"/>
              </a:spcBef>
              <a:spcAft>
                <a:spcPct val="0"/>
              </a:spcAft>
              <a:buSzPct val="100000"/>
              <a:buChar char="•"/>
              <a:defRPr sz="2370">
                <a:solidFill>
                  <a:schemeClr val="tx1"/>
                </a:solidFill>
                <a:latin typeface="+mn-lt"/>
              </a:defRPr>
            </a:lvl5pPr>
            <a:lvl6pPr marL="2980304" indent="-270937" algn="l" defTabSz="903122" rtl="0" eaLnBrk="0" fontAlgn="base" hangingPunct="0">
              <a:spcBef>
                <a:spcPct val="20000"/>
              </a:spcBef>
              <a:spcAft>
                <a:spcPct val="0"/>
              </a:spcAft>
              <a:buSzPct val="100000"/>
              <a:buChar char="•"/>
              <a:defRPr sz="2370">
                <a:solidFill>
                  <a:schemeClr val="tx1"/>
                </a:solidFill>
                <a:latin typeface="+mn-lt"/>
              </a:defRPr>
            </a:lvl6pPr>
            <a:lvl7pPr marL="3522177" indent="-270937" algn="l" defTabSz="903122" rtl="0" eaLnBrk="0" fontAlgn="base" hangingPunct="0">
              <a:spcBef>
                <a:spcPct val="20000"/>
              </a:spcBef>
              <a:spcAft>
                <a:spcPct val="0"/>
              </a:spcAft>
              <a:buSzPct val="100000"/>
              <a:buChar char="•"/>
              <a:defRPr sz="2370">
                <a:solidFill>
                  <a:schemeClr val="tx1"/>
                </a:solidFill>
                <a:latin typeface="+mn-lt"/>
              </a:defRPr>
            </a:lvl7pPr>
            <a:lvl8pPr marL="4064051" indent="-270937" algn="l" defTabSz="903122" rtl="0" eaLnBrk="0" fontAlgn="base" hangingPunct="0">
              <a:spcBef>
                <a:spcPct val="20000"/>
              </a:spcBef>
              <a:spcAft>
                <a:spcPct val="0"/>
              </a:spcAft>
              <a:buSzPct val="100000"/>
              <a:buChar char="•"/>
              <a:defRPr sz="2370">
                <a:solidFill>
                  <a:schemeClr val="tx1"/>
                </a:solidFill>
                <a:latin typeface="+mn-lt"/>
              </a:defRPr>
            </a:lvl8pPr>
            <a:lvl9pPr marL="4605924" indent="-270937" algn="l" defTabSz="903122" rtl="0" eaLnBrk="0" fontAlgn="base" hangingPunct="0">
              <a:spcBef>
                <a:spcPct val="20000"/>
              </a:spcBef>
              <a:spcAft>
                <a:spcPct val="0"/>
              </a:spcAft>
              <a:buSzPct val="100000"/>
              <a:buChar char="•"/>
              <a:defRPr sz="2370">
                <a:solidFill>
                  <a:schemeClr val="tx1"/>
                </a:solidFill>
                <a:latin typeface="+mn-lt"/>
              </a:defRPr>
            </a:lvl9pPr>
          </a:lstStyle>
          <a:p>
            <a:pPr eaLnBrk="1" hangingPunct="1">
              <a:lnSpc>
                <a:spcPct val="90000"/>
              </a:lnSpc>
            </a:pPr>
            <a:r>
              <a:rPr lang="hu-HU" altLang="en-US" sz="3600" kern="0" dirty="0"/>
              <a:t>Észleléskor SBO-n</a:t>
            </a:r>
            <a:endParaRPr lang="hu-HU" altLang="en-US" sz="2177" kern="0" dirty="0"/>
          </a:p>
          <a:p>
            <a:pPr lvl="3" eaLnBrk="1" hangingPunct="1">
              <a:lnSpc>
                <a:spcPct val="90000"/>
              </a:lnSpc>
            </a:pPr>
            <a:r>
              <a:rPr lang="hu-HU" altLang="en-US" sz="2000" kern="0" dirty="0"/>
              <a:t>Idős nő beteg</a:t>
            </a:r>
          </a:p>
          <a:p>
            <a:pPr lvl="3" eaLnBrk="1" hangingPunct="1">
              <a:lnSpc>
                <a:spcPct val="90000"/>
              </a:lnSpc>
            </a:pPr>
            <a:r>
              <a:rPr lang="hu-HU" altLang="en-US" sz="2000" kern="0" dirty="0"/>
              <a:t>Verítékes, agitált</a:t>
            </a:r>
          </a:p>
          <a:p>
            <a:pPr lvl="3" eaLnBrk="1" hangingPunct="1">
              <a:lnSpc>
                <a:spcPct val="90000"/>
              </a:lnSpc>
            </a:pPr>
            <a:r>
              <a:rPr lang="hu-HU" altLang="en-US" sz="2000" kern="0" dirty="0" err="1"/>
              <a:t>Dyspnoe</a:t>
            </a:r>
            <a:endParaRPr lang="hu-HU" altLang="en-US" sz="2000" kern="0" dirty="0"/>
          </a:p>
          <a:p>
            <a:pPr eaLnBrk="1" hangingPunct="1">
              <a:lnSpc>
                <a:spcPct val="90000"/>
              </a:lnSpc>
            </a:pPr>
            <a:r>
              <a:rPr lang="hu-HU" altLang="en-US" sz="3600" kern="0" dirty="0">
                <a:solidFill>
                  <a:srgbClr val="294143"/>
                </a:solidFill>
              </a:rPr>
              <a:t>Hogyan tovább?</a:t>
            </a:r>
          </a:p>
          <a:p>
            <a:pPr lvl="3" eaLnBrk="1" hangingPunct="1">
              <a:lnSpc>
                <a:spcPct val="90000"/>
              </a:lnSpc>
            </a:pPr>
            <a:r>
              <a:rPr lang="hu-HU" altLang="en-US" sz="2000" kern="0" dirty="0"/>
              <a:t>Félülő helyzet, O</a:t>
            </a:r>
            <a:r>
              <a:rPr lang="hu-HU" altLang="en-US" sz="2000" kern="0" baseline="-25000" dirty="0"/>
              <a:t>2</a:t>
            </a:r>
            <a:r>
              <a:rPr lang="hu-HU" altLang="en-US" sz="2000" kern="0" dirty="0"/>
              <a:t>, vénabiztosítás, </a:t>
            </a:r>
            <a:r>
              <a:rPr lang="hu-HU" altLang="en-US" sz="2000" kern="0" dirty="0" err="1"/>
              <a:t>monitorozás</a:t>
            </a:r>
            <a:r>
              <a:rPr lang="hu-HU" altLang="en-US" sz="2000" kern="0" dirty="0"/>
              <a:t> (SpO</a:t>
            </a:r>
            <a:r>
              <a:rPr lang="hu-HU" altLang="en-US" sz="2000" kern="0" baseline="-25000" dirty="0"/>
              <a:t>2</a:t>
            </a:r>
            <a:r>
              <a:rPr lang="hu-HU" altLang="en-US" sz="2000" kern="0" dirty="0"/>
              <a:t>, NIBP, EKG)</a:t>
            </a:r>
          </a:p>
          <a:p>
            <a:pPr eaLnBrk="1" hangingPunct="1">
              <a:lnSpc>
                <a:spcPct val="90000"/>
              </a:lnSpc>
            </a:pPr>
            <a:r>
              <a:rPr lang="hu-HU" altLang="en-US" sz="3600" kern="0" dirty="0"/>
              <a:t>Előzmények</a:t>
            </a:r>
          </a:p>
          <a:p>
            <a:pPr lvl="3" eaLnBrk="1" hangingPunct="1">
              <a:lnSpc>
                <a:spcPct val="90000"/>
              </a:lnSpc>
            </a:pPr>
            <a:r>
              <a:rPr lang="hu-HU" altLang="en-US" sz="2000" kern="0" dirty="0"/>
              <a:t>Kor: 68 év</a:t>
            </a:r>
          </a:p>
          <a:p>
            <a:pPr lvl="3" eaLnBrk="1" hangingPunct="1">
              <a:lnSpc>
                <a:spcPct val="90000"/>
              </a:lnSpc>
            </a:pPr>
            <a:r>
              <a:rPr lang="hu-HU" altLang="en-US" sz="2000" kern="0" dirty="0"/>
              <a:t>Ismert magasvérnyomás, ISZB</a:t>
            </a:r>
          </a:p>
          <a:p>
            <a:pPr lvl="3" eaLnBrk="1" hangingPunct="1">
              <a:lnSpc>
                <a:spcPct val="90000"/>
              </a:lnSpc>
            </a:pPr>
            <a:r>
              <a:rPr lang="hu-HU" altLang="en-US" sz="2000" kern="0" dirty="0"/>
              <a:t>Panaszok: </a:t>
            </a:r>
          </a:p>
          <a:p>
            <a:pPr lvl="4" eaLnBrk="1" hangingPunct="1">
              <a:lnSpc>
                <a:spcPct val="90000"/>
              </a:lnSpc>
            </a:pPr>
            <a:r>
              <a:rPr lang="hu-HU" altLang="en-US" sz="1800" kern="0" dirty="0"/>
              <a:t>Pár órája fokozódó fulladás</a:t>
            </a:r>
          </a:p>
          <a:p>
            <a:pPr lvl="4" eaLnBrk="1" hangingPunct="1">
              <a:lnSpc>
                <a:spcPct val="90000"/>
              </a:lnSpc>
            </a:pPr>
            <a:r>
              <a:rPr lang="hu-HU" altLang="en-US" sz="1800" kern="0" dirty="0"/>
              <a:t>RR: 195/100 Hgmm, P: 112/p, SpO</a:t>
            </a:r>
            <a:r>
              <a:rPr lang="hu-HU" altLang="en-US" sz="1800" kern="0" baseline="-25000" dirty="0"/>
              <a:t>2 </a:t>
            </a:r>
            <a:r>
              <a:rPr lang="hu-HU" altLang="en-US" sz="1800" kern="0" dirty="0"/>
              <a:t>= 88%</a:t>
            </a:r>
          </a:p>
          <a:p>
            <a:pPr eaLnBrk="1" hangingPunct="1">
              <a:lnSpc>
                <a:spcPct val="90000"/>
              </a:lnSpc>
            </a:pPr>
            <a:endParaRPr lang="hu-HU" altLang="en-US" kern="0" dirty="0">
              <a:solidFill>
                <a:srgbClr val="FF0000"/>
              </a:solidFill>
            </a:endParaRPr>
          </a:p>
        </p:txBody>
      </p:sp>
    </p:spTree>
    <p:custDataLst>
      <p:tags r:id="rId1"/>
    </p:custDataLst>
    <p:extLst>
      <p:ext uri="{BB962C8B-B14F-4D97-AF65-F5344CB8AC3E}">
        <p14:creationId xmlns:p14="http://schemas.microsoft.com/office/powerpoint/2010/main" val="806214808"/>
      </p:ext>
    </p:extLst>
  </p:cSld>
  <p:clrMapOvr>
    <a:masterClrMapping/>
  </p:clrMapOvr>
  <p:transition advTm="10799"/>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7" presetClass="entr" presetSubtype="0" fill="hold" grpId="0" nodeType="clickEffect">
                                  <p:stCondLst>
                                    <p:cond delay="0"/>
                                  </p:stCondLst>
                                  <p:childTnLst>
                                    <p:set>
                                      <p:cBhvr>
                                        <p:cTn id="6" dur="1" fill="hold">
                                          <p:stCondLst>
                                            <p:cond delay="0"/>
                                          </p:stCondLst>
                                        </p:cTn>
                                        <p:tgtEl>
                                          <p:spTgt spid="11">
                                            <p:txEl>
                                              <p:pRg st="0" end="0"/>
                                            </p:txEl>
                                          </p:spTgt>
                                        </p:tgtEl>
                                        <p:attrNameLst>
                                          <p:attrName>style.visibility</p:attrName>
                                        </p:attrNameLst>
                                      </p:cBhvr>
                                      <p:to>
                                        <p:strVal val="visible"/>
                                      </p:to>
                                    </p:set>
                                    <p:animEffect transition="in" filter="fade">
                                      <p:cBhvr>
                                        <p:cTn id="7" dur="1000"/>
                                        <p:tgtEl>
                                          <p:spTgt spid="11">
                                            <p:txEl>
                                              <p:pRg st="0" end="0"/>
                                            </p:txEl>
                                          </p:spTgt>
                                        </p:tgtEl>
                                      </p:cBhvr>
                                    </p:animEffect>
                                    <p:anim calcmode="lin" valueType="num">
                                      <p:cBhvr>
                                        <p:cTn id="8" dur="1000" fill="hold"/>
                                        <p:tgtEl>
                                          <p:spTgt spid="11">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11">
                                            <p:txEl>
                                              <p:pRg st="0" end="0"/>
                                            </p:txEl>
                                          </p:spTgt>
                                        </p:tgtEl>
                                        <p:attrNameLst>
                                          <p:attrName>ppt_y</p:attrName>
                                        </p:attrNameLst>
                                      </p:cBhvr>
                                      <p:tavLst>
                                        <p:tav tm="0">
                                          <p:val>
                                            <p:strVal val="#ppt_y-.1"/>
                                          </p:val>
                                        </p:tav>
                                        <p:tav tm="100000">
                                          <p:val>
                                            <p:strVal val="#ppt_y"/>
                                          </p:val>
                                        </p:tav>
                                      </p:tavLst>
                                    </p:anim>
                                  </p:childTnLst>
                                </p:cTn>
                              </p:par>
                              <p:par>
                                <p:cTn id="10" presetID="47" presetClass="entr" presetSubtype="0" fill="hold" grpId="0" nodeType="withEffect">
                                  <p:stCondLst>
                                    <p:cond delay="0"/>
                                  </p:stCondLst>
                                  <p:childTnLst>
                                    <p:set>
                                      <p:cBhvr>
                                        <p:cTn id="11" dur="1" fill="hold">
                                          <p:stCondLst>
                                            <p:cond delay="0"/>
                                          </p:stCondLst>
                                        </p:cTn>
                                        <p:tgtEl>
                                          <p:spTgt spid="11">
                                            <p:txEl>
                                              <p:pRg st="1" end="1"/>
                                            </p:txEl>
                                          </p:spTgt>
                                        </p:tgtEl>
                                        <p:attrNameLst>
                                          <p:attrName>style.visibility</p:attrName>
                                        </p:attrNameLst>
                                      </p:cBhvr>
                                      <p:to>
                                        <p:strVal val="visible"/>
                                      </p:to>
                                    </p:set>
                                    <p:animEffect transition="in" filter="fade">
                                      <p:cBhvr>
                                        <p:cTn id="12" dur="1000"/>
                                        <p:tgtEl>
                                          <p:spTgt spid="11">
                                            <p:txEl>
                                              <p:pRg st="1" end="1"/>
                                            </p:txEl>
                                          </p:spTgt>
                                        </p:tgtEl>
                                      </p:cBhvr>
                                    </p:animEffect>
                                    <p:anim calcmode="lin" valueType="num">
                                      <p:cBhvr>
                                        <p:cTn id="13" dur="1000" fill="hold"/>
                                        <p:tgtEl>
                                          <p:spTgt spid="11">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11">
                                            <p:txEl>
                                              <p:pRg st="1" end="1"/>
                                            </p:txEl>
                                          </p:spTgt>
                                        </p:tgtEl>
                                        <p:attrNameLst>
                                          <p:attrName>ppt_y</p:attrName>
                                        </p:attrNameLst>
                                      </p:cBhvr>
                                      <p:tavLst>
                                        <p:tav tm="0">
                                          <p:val>
                                            <p:strVal val="#ppt_y-.1"/>
                                          </p:val>
                                        </p:tav>
                                        <p:tav tm="100000">
                                          <p:val>
                                            <p:strVal val="#ppt_y"/>
                                          </p:val>
                                        </p:tav>
                                      </p:tavLst>
                                    </p:anim>
                                  </p:childTnLst>
                                </p:cTn>
                              </p:par>
                              <p:par>
                                <p:cTn id="15" presetID="47" presetClass="entr" presetSubtype="0" fill="hold" grpId="0" nodeType="withEffect">
                                  <p:stCondLst>
                                    <p:cond delay="0"/>
                                  </p:stCondLst>
                                  <p:childTnLst>
                                    <p:set>
                                      <p:cBhvr>
                                        <p:cTn id="16" dur="1" fill="hold">
                                          <p:stCondLst>
                                            <p:cond delay="0"/>
                                          </p:stCondLst>
                                        </p:cTn>
                                        <p:tgtEl>
                                          <p:spTgt spid="11">
                                            <p:txEl>
                                              <p:pRg st="2" end="2"/>
                                            </p:txEl>
                                          </p:spTgt>
                                        </p:tgtEl>
                                        <p:attrNameLst>
                                          <p:attrName>style.visibility</p:attrName>
                                        </p:attrNameLst>
                                      </p:cBhvr>
                                      <p:to>
                                        <p:strVal val="visible"/>
                                      </p:to>
                                    </p:set>
                                    <p:animEffect transition="in" filter="fade">
                                      <p:cBhvr>
                                        <p:cTn id="17" dur="1000"/>
                                        <p:tgtEl>
                                          <p:spTgt spid="11">
                                            <p:txEl>
                                              <p:pRg st="2" end="2"/>
                                            </p:txEl>
                                          </p:spTgt>
                                        </p:tgtEl>
                                      </p:cBhvr>
                                    </p:animEffect>
                                    <p:anim calcmode="lin" valueType="num">
                                      <p:cBhvr>
                                        <p:cTn id="18" dur="1000" fill="hold"/>
                                        <p:tgtEl>
                                          <p:spTgt spid="11">
                                            <p:txEl>
                                              <p:pRg st="2" end="2"/>
                                            </p:txEl>
                                          </p:spTgt>
                                        </p:tgtEl>
                                        <p:attrNameLst>
                                          <p:attrName>ppt_x</p:attrName>
                                        </p:attrNameLst>
                                      </p:cBhvr>
                                      <p:tavLst>
                                        <p:tav tm="0">
                                          <p:val>
                                            <p:strVal val="#ppt_x"/>
                                          </p:val>
                                        </p:tav>
                                        <p:tav tm="100000">
                                          <p:val>
                                            <p:strVal val="#ppt_x"/>
                                          </p:val>
                                        </p:tav>
                                      </p:tavLst>
                                    </p:anim>
                                    <p:anim calcmode="lin" valueType="num">
                                      <p:cBhvr>
                                        <p:cTn id="19" dur="1000" fill="hold"/>
                                        <p:tgtEl>
                                          <p:spTgt spid="11">
                                            <p:txEl>
                                              <p:pRg st="2" end="2"/>
                                            </p:txEl>
                                          </p:spTgt>
                                        </p:tgtEl>
                                        <p:attrNameLst>
                                          <p:attrName>ppt_y</p:attrName>
                                        </p:attrNameLst>
                                      </p:cBhvr>
                                      <p:tavLst>
                                        <p:tav tm="0">
                                          <p:val>
                                            <p:strVal val="#ppt_y-.1"/>
                                          </p:val>
                                        </p:tav>
                                        <p:tav tm="100000">
                                          <p:val>
                                            <p:strVal val="#ppt_y"/>
                                          </p:val>
                                        </p:tav>
                                      </p:tavLst>
                                    </p:anim>
                                  </p:childTnLst>
                                </p:cTn>
                              </p:par>
                              <p:par>
                                <p:cTn id="20" presetID="47" presetClass="entr" presetSubtype="0" fill="hold" grpId="0" nodeType="withEffect">
                                  <p:stCondLst>
                                    <p:cond delay="0"/>
                                  </p:stCondLst>
                                  <p:childTnLst>
                                    <p:set>
                                      <p:cBhvr>
                                        <p:cTn id="21" dur="1" fill="hold">
                                          <p:stCondLst>
                                            <p:cond delay="0"/>
                                          </p:stCondLst>
                                        </p:cTn>
                                        <p:tgtEl>
                                          <p:spTgt spid="11">
                                            <p:txEl>
                                              <p:pRg st="3" end="3"/>
                                            </p:txEl>
                                          </p:spTgt>
                                        </p:tgtEl>
                                        <p:attrNameLst>
                                          <p:attrName>style.visibility</p:attrName>
                                        </p:attrNameLst>
                                      </p:cBhvr>
                                      <p:to>
                                        <p:strVal val="visible"/>
                                      </p:to>
                                    </p:set>
                                    <p:animEffect transition="in" filter="fade">
                                      <p:cBhvr>
                                        <p:cTn id="22" dur="1000"/>
                                        <p:tgtEl>
                                          <p:spTgt spid="11">
                                            <p:txEl>
                                              <p:pRg st="3" end="3"/>
                                            </p:txEl>
                                          </p:spTgt>
                                        </p:tgtEl>
                                      </p:cBhvr>
                                    </p:animEffect>
                                    <p:anim calcmode="lin" valueType="num">
                                      <p:cBhvr>
                                        <p:cTn id="23" dur="1000" fill="hold"/>
                                        <p:tgtEl>
                                          <p:spTgt spid="11">
                                            <p:txEl>
                                              <p:pRg st="3" end="3"/>
                                            </p:txEl>
                                          </p:spTgt>
                                        </p:tgtEl>
                                        <p:attrNameLst>
                                          <p:attrName>ppt_x</p:attrName>
                                        </p:attrNameLst>
                                      </p:cBhvr>
                                      <p:tavLst>
                                        <p:tav tm="0">
                                          <p:val>
                                            <p:strVal val="#ppt_x"/>
                                          </p:val>
                                        </p:tav>
                                        <p:tav tm="100000">
                                          <p:val>
                                            <p:strVal val="#ppt_x"/>
                                          </p:val>
                                        </p:tav>
                                      </p:tavLst>
                                    </p:anim>
                                    <p:anim calcmode="lin" valueType="num">
                                      <p:cBhvr>
                                        <p:cTn id="24" dur="1000" fill="hold"/>
                                        <p:tgtEl>
                                          <p:spTgt spid="11">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47" presetClass="entr" presetSubtype="0" fill="hold" grpId="0" nodeType="clickEffect">
                                  <p:stCondLst>
                                    <p:cond delay="0"/>
                                  </p:stCondLst>
                                  <p:childTnLst>
                                    <p:set>
                                      <p:cBhvr>
                                        <p:cTn id="28" dur="1" fill="hold">
                                          <p:stCondLst>
                                            <p:cond delay="0"/>
                                          </p:stCondLst>
                                        </p:cTn>
                                        <p:tgtEl>
                                          <p:spTgt spid="11">
                                            <p:txEl>
                                              <p:pRg st="4" end="4"/>
                                            </p:txEl>
                                          </p:spTgt>
                                        </p:tgtEl>
                                        <p:attrNameLst>
                                          <p:attrName>style.visibility</p:attrName>
                                        </p:attrNameLst>
                                      </p:cBhvr>
                                      <p:to>
                                        <p:strVal val="visible"/>
                                      </p:to>
                                    </p:set>
                                    <p:animEffect transition="in" filter="fade">
                                      <p:cBhvr>
                                        <p:cTn id="29" dur="1000"/>
                                        <p:tgtEl>
                                          <p:spTgt spid="11">
                                            <p:txEl>
                                              <p:pRg st="4" end="4"/>
                                            </p:txEl>
                                          </p:spTgt>
                                        </p:tgtEl>
                                      </p:cBhvr>
                                    </p:animEffect>
                                    <p:anim calcmode="lin" valueType="num">
                                      <p:cBhvr>
                                        <p:cTn id="30" dur="1000" fill="hold"/>
                                        <p:tgtEl>
                                          <p:spTgt spid="11">
                                            <p:txEl>
                                              <p:pRg st="4" end="4"/>
                                            </p:txEl>
                                          </p:spTgt>
                                        </p:tgtEl>
                                        <p:attrNameLst>
                                          <p:attrName>ppt_x</p:attrName>
                                        </p:attrNameLst>
                                      </p:cBhvr>
                                      <p:tavLst>
                                        <p:tav tm="0">
                                          <p:val>
                                            <p:strVal val="#ppt_x"/>
                                          </p:val>
                                        </p:tav>
                                        <p:tav tm="100000">
                                          <p:val>
                                            <p:strVal val="#ppt_x"/>
                                          </p:val>
                                        </p:tav>
                                      </p:tavLst>
                                    </p:anim>
                                    <p:anim calcmode="lin" valueType="num">
                                      <p:cBhvr>
                                        <p:cTn id="31" dur="1000" fill="hold"/>
                                        <p:tgtEl>
                                          <p:spTgt spid="11">
                                            <p:txEl>
                                              <p:pRg st="4" end="4"/>
                                            </p:txEl>
                                          </p:spTgt>
                                        </p:tgtEl>
                                        <p:attrNameLst>
                                          <p:attrName>ppt_y</p:attrName>
                                        </p:attrNameLst>
                                      </p:cBhvr>
                                      <p:tavLst>
                                        <p:tav tm="0">
                                          <p:val>
                                            <p:strVal val="#ppt_y-.1"/>
                                          </p:val>
                                        </p:tav>
                                        <p:tav tm="100000">
                                          <p:val>
                                            <p:strVal val="#ppt_y"/>
                                          </p:val>
                                        </p:tav>
                                      </p:tavLst>
                                    </p:anim>
                                  </p:childTnLst>
                                </p:cTn>
                              </p:par>
                              <p:par>
                                <p:cTn id="32" presetID="47" presetClass="entr" presetSubtype="0" fill="hold" grpId="0" nodeType="withEffect">
                                  <p:stCondLst>
                                    <p:cond delay="0"/>
                                  </p:stCondLst>
                                  <p:childTnLst>
                                    <p:set>
                                      <p:cBhvr>
                                        <p:cTn id="33" dur="1" fill="hold">
                                          <p:stCondLst>
                                            <p:cond delay="0"/>
                                          </p:stCondLst>
                                        </p:cTn>
                                        <p:tgtEl>
                                          <p:spTgt spid="11">
                                            <p:txEl>
                                              <p:pRg st="5" end="5"/>
                                            </p:txEl>
                                          </p:spTgt>
                                        </p:tgtEl>
                                        <p:attrNameLst>
                                          <p:attrName>style.visibility</p:attrName>
                                        </p:attrNameLst>
                                      </p:cBhvr>
                                      <p:to>
                                        <p:strVal val="visible"/>
                                      </p:to>
                                    </p:set>
                                    <p:animEffect transition="in" filter="fade">
                                      <p:cBhvr>
                                        <p:cTn id="34" dur="1000"/>
                                        <p:tgtEl>
                                          <p:spTgt spid="11">
                                            <p:txEl>
                                              <p:pRg st="5" end="5"/>
                                            </p:txEl>
                                          </p:spTgt>
                                        </p:tgtEl>
                                      </p:cBhvr>
                                    </p:animEffect>
                                    <p:anim calcmode="lin" valueType="num">
                                      <p:cBhvr>
                                        <p:cTn id="35" dur="1000" fill="hold"/>
                                        <p:tgtEl>
                                          <p:spTgt spid="11">
                                            <p:txEl>
                                              <p:pRg st="5" end="5"/>
                                            </p:txEl>
                                          </p:spTgt>
                                        </p:tgtEl>
                                        <p:attrNameLst>
                                          <p:attrName>ppt_x</p:attrName>
                                        </p:attrNameLst>
                                      </p:cBhvr>
                                      <p:tavLst>
                                        <p:tav tm="0">
                                          <p:val>
                                            <p:strVal val="#ppt_x"/>
                                          </p:val>
                                        </p:tav>
                                        <p:tav tm="100000">
                                          <p:val>
                                            <p:strVal val="#ppt_x"/>
                                          </p:val>
                                        </p:tav>
                                      </p:tavLst>
                                    </p:anim>
                                    <p:anim calcmode="lin" valueType="num">
                                      <p:cBhvr>
                                        <p:cTn id="36" dur="1000" fill="hold"/>
                                        <p:tgtEl>
                                          <p:spTgt spid="11">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47" presetClass="entr" presetSubtype="0" fill="hold" grpId="0" nodeType="clickEffect">
                                  <p:stCondLst>
                                    <p:cond delay="0"/>
                                  </p:stCondLst>
                                  <p:childTnLst>
                                    <p:set>
                                      <p:cBhvr>
                                        <p:cTn id="40" dur="1" fill="hold">
                                          <p:stCondLst>
                                            <p:cond delay="0"/>
                                          </p:stCondLst>
                                        </p:cTn>
                                        <p:tgtEl>
                                          <p:spTgt spid="11">
                                            <p:txEl>
                                              <p:pRg st="6" end="6"/>
                                            </p:txEl>
                                          </p:spTgt>
                                        </p:tgtEl>
                                        <p:attrNameLst>
                                          <p:attrName>style.visibility</p:attrName>
                                        </p:attrNameLst>
                                      </p:cBhvr>
                                      <p:to>
                                        <p:strVal val="visible"/>
                                      </p:to>
                                    </p:set>
                                    <p:animEffect transition="in" filter="fade">
                                      <p:cBhvr>
                                        <p:cTn id="41" dur="1000"/>
                                        <p:tgtEl>
                                          <p:spTgt spid="11">
                                            <p:txEl>
                                              <p:pRg st="6" end="6"/>
                                            </p:txEl>
                                          </p:spTgt>
                                        </p:tgtEl>
                                      </p:cBhvr>
                                    </p:animEffect>
                                    <p:anim calcmode="lin" valueType="num">
                                      <p:cBhvr>
                                        <p:cTn id="42" dur="1000" fill="hold"/>
                                        <p:tgtEl>
                                          <p:spTgt spid="11">
                                            <p:txEl>
                                              <p:pRg st="6" end="6"/>
                                            </p:txEl>
                                          </p:spTgt>
                                        </p:tgtEl>
                                        <p:attrNameLst>
                                          <p:attrName>ppt_x</p:attrName>
                                        </p:attrNameLst>
                                      </p:cBhvr>
                                      <p:tavLst>
                                        <p:tav tm="0">
                                          <p:val>
                                            <p:strVal val="#ppt_x"/>
                                          </p:val>
                                        </p:tav>
                                        <p:tav tm="100000">
                                          <p:val>
                                            <p:strVal val="#ppt_x"/>
                                          </p:val>
                                        </p:tav>
                                      </p:tavLst>
                                    </p:anim>
                                    <p:anim calcmode="lin" valueType="num">
                                      <p:cBhvr>
                                        <p:cTn id="43" dur="1000" fill="hold"/>
                                        <p:tgtEl>
                                          <p:spTgt spid="11">
                                            <p:txEl>
                                              <p:pRg st="6" end="6"/>
                                            </p:txEl>
                                          </p:spTgt>
                                        </p:tgtEl>
                                        <p:attrNameLst>
                                          <p:attrName>ppt_y</p:attrName>
                                        </p:attrNameLst>
                                      </p:cBhvr>
                                      <p:tavLst>
                                        <p:tav tm="0">
                                          <p:val>
                                            <p:strVal val="#ppt_y-.1"/>
                                          </p:val>
                                        </p:tav>
                                        <p:tav tm="100000">
                                          <p:val>
                                            <p:strVal val="#ppt_y"/>
                                          </p:val>
                                        </p:tav>
                                      </p:tavLst>
                                    </p:anim>
                                  </p:childTnLst>
                                </p:cTn>
                              </p:par>
                              <p:par>
                                <p:cTn id="44" presetID="47" presetClass="entr" presetSubtype="0" fill="hold" grpId="0" nodeType="withEffect">
                                  <p:stCondLst>
                                    <p:cond delay="0"/>
                                  </p:stCondLst>
                                  <p:childTnLst>
                                    <p:set>
                                      <p:cBhvr>
                                        <p:cTn id="45" dur="1" fill="hold">
                                          <p:stCondLst>
                                            <p:cond delay="0"/>
                                          </p:stCondLst>
                                        </p:cTn>
                                        <p:tgtEl>
                                          <p:spTgt spid="11">
                                            <p:txEl>
                                              <p:pRg st="7" end="7"/>
                                            </p:txEl>
                                          </p:spTgt>
                                        </p:tgtEl>
                                        <p:attrNameLst>
                                          <p:attrName>style.visibility</p:attrName>
                                        </p:attrNameLst>
                                      </p:cBhvr>
                                      <p:to>
                                        <p:strVal val="visible"/>
                                      </p:to>
                                    </p:set>
                                    <p:animEffect transition="in" filter="fade">
                                      <p:cBhvr>
                                        <p:cTn id="46" dur="1000"/>
                                        <p:tgtEl>
                                          <p:spTgt spid="11">
                                            <p:txEl>
                                              <p:pRg st="7" end="7"/>
                                            </p:txEl>
                                          </p:spTgt>
                                        </p:tgtEl>
                                      </p:cBhvr>
                                    </p:animEffect>
                                    <p:anim calcmode="lin" valueType="num">
                                      <p:cBhvr>
                                        <p:cTn id="47" dur="1000" fill="hold"/>
                                        <p:tgtEl>
                                          <p:spTgt spid="11">
                                            <p:txEl>
                                              <p:pRg st="7" end="7"/>
                                            </p:txEl>
                                          </p:spTgt>
                                        </p:tgtEl>
                                        <p:attrNameLst>
                                          <p:attrName>ppt_x</p:attrName>
                                        </p:attrNameLst>
                                      </p:cBhvr>
                                      <p:tavLst>
                                        <p:tav tm="0">
                                          <p:val>
                                            <p:strVal val="#ppt_x"/>
                                          </p:val>
                                        </p:tav>
                                        <p:tav tm="100000">
                                          <p:val>
                                            <p:strVal val="#ppt_x"/>
                                          </p:val>
                                        </p:tav>
                                      </p:tavLst>
                                    </p:anim>
                                    <p:anim calcmode="lin" valueType="num">
                                      <p:cBhvr>
                                        <p:cTn id="48" dur="1000" fill="hold"/>
                                        <p:tgtEl>
                                          <p:spTgt spid="11">
                                            <p:txEl>
                                              <p:pRg st="7" end="7"/>
                                            </p:txEl>
                                          </p:spTgt>
                                        </p:tgtEl>
                                        <p:attrNameLst>
                                          <p:attrName>ppt_y</p:attrName>
                                        </p:attrNameLst>
                                      </p:cBhvr>
                                      <p:tavLst>
                                        <p:tav tm="0">
                                          <p:val>
                                            <p:strVal val="#ppt_y-.1"/>
                                          </p:val>
                                        </p:tav>
                                        <p:tav tm="100000">
                                          <p:val>
                                            <p:strVal val="#ppt_y"/>
                                          </p:val>
                                        </p:tav>
                                      </p:tavLst>
                                    </p:anim>
                                  </p:childTnLst>
                                </p:cTn>
                              </p:par>
                              <p:par>
                                <p:cTn id="49" presetID="47" presetClass="entr" presetSubtype="0" fill="hold" grpId="0" nodeType="withEffect">
                                  <p:stCondLst>
                                    <p:cond delay="0"/>
                                  </p:stCondLst>
                                  <p:childTnLst>
                                    <p:set>
                                      <p:cBhvr>
                                        <p:cTn id="50" dur="1" fill="hold">
                                          <p:stCondLst>
                                            <p:cond delay="0"/>
                                          </p:stCondLst>
                                        </p:cTn>
                                        <p:tgtEl>
                                          <p:spTgt spid="11">
                                            <p:txEl>
                                              <p:pRg st="8" end="8"/>
                                            </p:txEl>
                                          </p:spTgt>
                                        </p:tgtEl>
                                        <p:attrNameLst>
                                          <p:attrName>style.visibility</p:attrName>
                                        </p:attrNameLst>
                                      </p:cBhvr>
                                      <p:to>
                                        <p:strVal val="visible"/>
                                      </p:to>
                                    </p:set>
                                    <p:animEffect transition="in" filter="fade">
                                      <p:cBhvr>
                                        <p:cTn id="51" dur="1000"/>
                                        <p:tgtEl>
                                          <p:spTgt spid="11">
                                            <p:txEl>
                                              <p:pRg st="8" end="8"/>
                                            </p:txEl>
                                          </p:spTgt>
                                        </p:tgtEl>
                                      </p:cBhvr>
                                    </p:animEffect>
                                    <p:anim calcmode="lin" valueType="num">
                                      <p:cBhvr>
                                        <p:cTn id="52" dur="1000" fill="hold"/>
                                        <p:tgtEl>
                                          <p:spTgt spid="11">
                                            <p:txEl>
                                              <p:pRg st="8" end="8"/>
                                            </p:txEl>
                                          </p:spTgt>
                                        </p:tgtEl>
                                        <p:attrNameLst>
                                          <p:attrName>ppt_x</p:attrName>
                                        </p:attrNameLst>
                                      </p:cBhvr>
                                      <p:tavLst>
                                        <p:tav tm="0">
                                          <p:val>
                                            <p:strVal val="#ppt_x"/>
                                          </p:val>
                                        </p:tav>
                                        <p:tav tm="100000">
                                          <p:val>
                                            <p:strVal val="#ppt_x"/>
                                          </p:val>
                                        </p:tav>
                                      </p:tavLst>
                                    </p:anim>
                                    <p:anim calcmode="lin" valueType="num">
                                      <p:cBhvr>
                                        <p:cTn id="53" dur="1000" fill="hold"/>
                                        <p:tgtEl>
                                          <p:spTgt spid="11">
                                            <p:txEl>
                                              <p:pRg st="8" end="8"/>
                                            </p:txEl>
                                          </p:spTgt>
                                        </p:tgtEl>
                                        <p:attrNameLst>
                                          <p:attrName>ppt_y</p:attrName>
                                        </p:attrNameLst>
                                      </p:cBhvr>
                                      <p:tavLst>
                                        <p:tav tm="0">
                                          <p:val>
                                            <p:strVal val="#ppt_y-.1"/>
                                          </p:val>
                                        </p:tav>
                                        <p:tav tm="100000">
                                          <p:val>
                                            <p:strVal val="#ppt_y"/>
                                          </p:val>
                                        </p:tav>
                                      </p:tavLst>
                                    </p:anim>
                                  </p:childTnLst>
                                </p:cTn>
                              </p:par>
                              <p:par>
                                <p:cTn id="54" presetID="47" presetClass="entr" presetSubtype="0" fill="hold" grpId="0" nodeType="withEffect">
                                  <p:stCondLst>
                                    <p:cond delay="0"/>
                                  </p:stCondLst>
                                  <p:childTnLst>
                                    <p:set>
                                      <p:cBhvr>
                                        <p:cTn id="55" dur="1" fill="hold">
                                          <p:stCondLst>
                                            <p:cond delay="0"/>
                                          </p:stCondLst>
                                        </p:cTn>
                                        <p:tgtEl>
                                          <p:spTgt spid="11">
                                            <p:txEl>
                                              <p:pRg st="9" end="9"/>
                                            </p:txEl>
                                          </p:spTgt>
                                        </p:tgtEl>
                                        <p:attrNameLst>
                                          <p:attrName>style.visibility</p:attrName>
                                        </p:attrNameLst>
                                      </p:cBhvr>
                                      <p:to>
                                        <p:strVal val="visible"/>
                                      </p:to>
                                    </p:set>
                                    <p:animEffect transition="in" filter="fade">
                                      <p:cBhvr>
                                        <p:cTn id="56" dur="1000"/>
                                        <p:tgtEl>
                                          <p:spTgt spid="11">
                                            <p:txEl>
                                              <p:pRg st="9" end="9"/>
                                            </p:txEl>
                                          </p:spTgt>
                                        </p:tgtEl>
                                      </p:cBhvr>
                                    </p:animEffect>
                                    <p:anim calcmode="lin" valueType="num">
                                      <p:cBhvr>
                                        <p:cTn id="57" dur="1000" fill="hold"/>
                                        <p:tgtEl>
                                          <p:spTgt spid="11">
                                            <p:txEl>
                                              <p:pRg st="9" end="9"/>
                                            </p:txEl>
                                          </p:spTgt>
                                        </p:tgtEl>
                                        <p:attrNameLst>
                                          <p:attrName>ppt_x</p:attrName>
                                        </p:attrNameLst>
                                      </p:cBhvr>
                                      <p:tavLst>
                                        <p:tav tm="0">
                                          <p:val>
                                            <p:strVal val="#ppt_x"/>
                                          </p:val>
                                        </p:tav>
                                        <p:tav tm="100000">
                                          <p:val>
                                            <p:strVal val="#ppt_x"/>
                                          </p:val>
                                        </p:tav>
                                      </p:tavLst>
                                    </p:anim>
                                    <p:anim calcmode="lin" valueType="num">
                                      <p:cBhvr>
                                        <p:cTn id="58" dur="1000" fill="hold"/>
                                        <p:tgtEl>
                                          <p:spTgt spid="11">
                                            <p:txEl>
                                              <p:pRg st="9" end="9"/>
                                            </p:txEl>
                                          </p:spTgt>
                                        </p:tgtEl>
                                        <p:attrNameLst>
                                          <p:attrName>ppt_y</p:attrName>
                                        </p:attrNameLst>
                                      </p:cBhvr>
                                      <p:tavLst>
                                        <p:tav tm="0">
                                          <p:val>
                                            <p:strVal val="#ppt_y-.1"/>
                                          </p:val>
                                        </p:tav>
                                        <p:tav tm="100000">
                                          <p:val>
                                            <p:strVal val="#ppt_y"/>
                                          </p:val>
                                        </p:tav>
                                      </p:tavLst>
                                    </p:anim>
                                  </p:childTnLst>
                                </p:cTn>
                              </p:par>
                              <p:par>
                                <p:cTn id="59" presetID="47" presetClass="entr" presetSubtype="0" fill="hold" grpId="0" nodeType="withEffect">
                                  <p:stCondLst>
                                    <p:cond delay="0"/>
                                  </p:stCondLst>
                                  <p:childTnLst>
                                    <p:set>
                                      <p:cBhvr>
                                        <p:cTn id="60" dur="1" fill="hold">
                                          <p:stCondLst>
                                            <p:cond delay="0"/>
                                          </p:stCondLst>
                                        </p:cTn>
                                        <p:tgtEl>
                                          <p:spTgt spid="11">
                                            <p:txEl>
                                              <p:pRg st="10" end="10"/>
                                            </p:txEl>
                                          </p:spTgt>
                                        </p:tgtEl>
                                        <p:attrNameLst>
                                          <p:attrName>style.visibility</p:attrName>
                                        </p:attrNameLst>
                                      </p:cBhvr>
                                      <p:to>
                                        <p:strVal val="visible"/>
                                      </p:to>
                                    </p:set>
                                    <p:animEffect transition="in" filter="fade">
                                      <p:cBhvr>
                                        <p:cTn id="61" dur="1000"/>
                                        <p:tgtEl>
                                          <p:spTgt spid="11">
                                            <p:txEl>
                                              <p:pRg st="10" end="10"/>
                                            </p:txEl>
                                          </p:spTgt>
                                        </p:tgtEl>
                                      </p:cBhvr>
                                    </p:animEffect>
                                    <p:anim calcmode="lin" valueType="num">
                                      <p:cBhvr>
                                        <p:cTn id="62" dur="1000" fill="hold"/>
                                        <p:tgtEl>
                                          <p:spTgt spid="11">
                                            <p:txEl>
                                              <p:pRg st="10" end="10"/>
                                            </p:txEl>
                                          </p:spTgt>
                                        </p:tgtEl>
                                        <p:attrNameLst>
                                          <p:attrName>ppt_x</p:attrName>
                                        </p:attrNameLst>
                                      </p:cBhvr>
                                      <p:tavLst>
                                        <p:tav tm="0">
                                          <p:val>
                                            <p:strVal val="#ppt_x"/>
                                          </p:val>
                                        </p:tav>
                                        <p:tav tm="100000">
                                          <p:val>
                                            <p:strVal val="#ppt_x"/>
                                          </p:val>
                                        </p:tav>
                                      </p:tavLst>
                                    </p:anim>
                                    <p:anim calcmode="lin" valueType="num">
                                      <p:cBhvr>
                                        <p:cTn id="63" dur="1000" fill="hold"/>
                                        <p:tgtEl>
                                          <p:spTgt spid="11">
                                            <p:txEl>
                                              <p:pRg st="10" end="10"/>
                                            </p:txEl>
                                          </p:spTgt>
                                        </p:tgtEl>
                                        <p:attrNameLst>
                                          <p:attrName>ppt_y</p:attrName>
                                        </p:attrNameLst>
                                      </p:cBhvr>
                                      <p:tavLst>
                                        <p:tav tm="0">
                                          <p:val>
                                            <p:strVal val="#ppt_y-.1"/>
                                          </p:val>
                                        </p:tav>
                                        <p:tav tm="100000">
                                          <p:val>
                                            <p:strVal val="#ppt_y"/>
                                          </p:val>
                                        </p:tav>
                                      </p:tavLst>
                                    </p:anim>
                                  </p:childTnLst>
                                </p:cTn>
                              </p:par>
                              <p:par>
                                <p:cTn id="64" presetID="47" presetClass="entr" presetSubtype="0" fill="hold" grpId="0" nodeType="withEffect">
                                  <p:stCondLst>
                                    <p:cond delay="0"/>
                                  </p:stCondLst>
                                  <p:childTnLst>
                                    <p:set>
                                      <p:cBhvr>
                                        <p:cTn id="65" dur="1" fill="hold">
                                          <p:stCondLst>
                                            <p:cond delay="0"/>
                                          </p:stCondLst>
                                        </p:cTn>
                                        <p:tgtEl>
                                          <p:spTgt spid="11">
                                            <p:txEl>
                                              <p:pRg st="11" end="11"/>
                                            </p:txEl>
                                          </p:spTgt>
                                        </p:tgtEl>
                                        <p:attrNameLst>
                                          <p:attrName>style.visibility</p:attrName>
                                        </p:attrNameLst>
                                      </p:cBhvr>
                                      <p:to>
                                        <p:strVal val="visible"/>
                                      </p:to>
                                    </p:set>
                                    <p:animEffect transition="in" filter="fade">
                                      <p:cBhvr>
                                        <p:cTn id="66" dur="1000"/>
                                        <p:tgtEl>
                                          <p:spTgt spid="11">
                                            <p:txEl>
                                              <p:pRg st="11" end="11"/>
                                            </p:txEl>
                                          </p:spTgt>
                                        </p:tgtEl>
                                      </p:cBhvr>
                                    </p:animEffect>
                                    <p:anim calcmode="lin" valueType="num">
                                      <p:cBhvr>
                                        <p:cTn id="67" dur="1000" fill="hold"/>
                                        <p:tgtEl>
                                          <p:spTgt spid="11">
                                            <p:txEl>
                                              <p:pRg st="11" end="11"/>
                                            </p:txEl>
                                          </p:spTgt>
                                        </p:tgtEl>
                                        <p:attrNameLst>
                                          <p:attrName>ppt_x</p:attrName>
                                        </p:attrNameLst>
                                      </p:cBhvr>
                                      <p:tavLst>
                                        <p:tav tm="0">
                                          <p:val>
                                            <p:strVal val="#ppt_x"/>
                                          </p:val>
                                        </p:tav>
                                        <p:tav tm="100000">
                                          <p:val>
                                            <p:strVal val="#ppt_x"/>
                                          </p:val>
                                        </p:tav>
                                      </p:tavLst>
                                    </p:anim>
                                    <p:anim calcmode="lin" valueType="num">
                                      <p:cBhvr>
                                        <p:cTn id="68" dur="1000" fill="hold"/>
                                        <p:tgtEl>
                                          <p:spTgt spid="11">
                                            <p:txEl>
                                              <p:pRg st="11" end="1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build="p"/>
    </p:bldLst>
  </p:timing>
</p:sld>
</file>

<file path=ppt/slides/slide1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0354" name="Rectangle 4">
            <a:extLst>
              <a:ext uri="{FF2B5EF4-FFF2-40B4-BE49-F238E27FC236}">
                <a16:creationId xmlns:a16="http://schemas.microsoft.com/office/drawing/2014/main" id="{E8D9DFB0-F643-6146-AEBC-7893DF38D478}"/>
              </a:ext>
            </a:extLst>
          </p:cNvPr>
          <p:cNvSpPr>
            <a:spLocks noChangeArrowheads="1"/>
          </p:cNvSpPr>
          <p:nvPr/>
        </p:nvSpPr>
        <p:spPr bwMode="auto">
          <a:xfrm>
            <a:off x="4165600" y="6770511"/>
            <a:ext cx="3860800" cy="54186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SzPct val="100000"/>
              <a:buChar char="•"/>
              <a:defRPr sz="3200">
                <a:solidFill>
                  <a:schemeClr val="tx1"/>
                </a:solidFill>
                <a:latin typeface="Times New Roman" panose="02020603050405020304" pitchFamily="18" charset="0"/>
              </a:defRPr>
            </a:lvl1pPr>
            <a:lvl2pPr marL="742950" indent="-285750">
              <a:spcBef>
                <a:spcPct val="20000"/>
              </a:spcBef>
              <a:buSzPct val="100000"/>
              <a:buChar char="–"/>
              <a:defRPr sz="2800">
                <a:solidFill>
                  <a:schemeClr val="tx1"/>
                </a:solidFill>
                <a:latin typeface="Times New Roman" panose="02020603050405020304" pitchFamily="18" charset="0"/>
              </a:defRPr>
            </a:lvl2pPr>
            <a:lvl3pPr marL="1143000" indent="-228600">
              <a:spcBef>
                <a:spcPct val="20000"/>
              </a:spcBef>
              <a:buSzPct val="100000"/>
              <a:buChar char="•"/>
              <a:defRPr sz="2400">
                <a:solidFill>
                  <a:schemeClr val="tx1"/>
                </a:solidFill>
                <a:latin typeface="Times New Roman" panose="02020603050405020304" pitchFamily="18" charset="0"/>
              </a:defRPr>
            </a:lvl3pPr>
            <a:lvl4pPr marL="1600200" indent="-228600">
              <a:spcBef>
                <a:spcPct val="20000"/>
              </a:spcBef>
              <a:buSzPct val="100000"/>
              <a:buChar char="–"/>
              <a:defRPr sz="2000">
                <a:solidFill>
                  <a:schemeClr val="tx1"/>
                </a:solidFill>
                <a:latin typeface="Times New Roman" panose="02020603050405020304" pitchFamily="18" charset="0"/>
              </a:defRPr>
            </a:lvl4pPr>
            <a:lvl5pPr marL="2057400" indent="-228600">
              <a:spcBef>
                <a:spcPct val="20000"/>
              </a:spcBef>
              <a:buSzPct val="100000"/>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9pPr>
          </a:lstStyle>
          <a:p>
            <a:pPr defTabSz="1083747">
              <a:spcBef>
                <a:spcPct val="0"/>
              </a:spcBef>
              <a:buSzTx/>
              <a:buNone/>
              <a:defRPr/>
            </a:pPr>
            <a:endParaRPr lang="de-DE" altLang="hu-HU" sz="2844">
              <a:solidFill>
                <a:srgbClr val="000000"/>
              </a:solidFill>
            </a:endParaRPr>
          </a:p>
        </p:txBody>
      </p:sp>
      <p:sp>
        <p:nvSpPr>
          <p:cNvPr id="40" name="Rectangle 9" descr="Vastag átlós felfelé">
            <a:extLst>
              <a:ext uri="{FF2B5EF4-FFF2-40B4-BE49-F238E27FC236}">
                <a16:creationId xmlns:a16="http://schemas.microsoft.com/office/drawing/2014/main" id="{C6D2B10B-11F0-D849-8EEE-E9F775A152B6}"/>
              </a:ext>
            </a:extLst>
          </p:cNvPr>
          <p:cNvSpPr>
            <a:spLocks noChangeArrowheads="1"/>
          </p:cNvSpPr>
          <p:nvPr/>
        </p:nvSpPr>
        <p:spPr bwMode="auto">
          <a:xfrm>
            <a:off x="1618287" y="868446"/>
            <a:ext cx="9505055" cy="62517"/>
          </a:xfrm>
          <a:prstGeom prst="rect">
            <a:avLst/>
          </a:prstGeom>
          <a:gradFill rotWithShape="0">
            <a:gsLst>
              <a:gs pos="0">
                <a:srgbClr val="15AAA6"/>
              </a:gs>
              <a:gs pos="50000">
                <a:srgbClr val="73BFBF"/>
              </a:gs>
              <a:gs pos="100000">
                <a:srgbClr val="D9F3EE"/>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SzPct val="100000"/>
              <a:buChar char="•"/>
              <a:defRPr sz="3200">
                <a:solidFill>
                  <a:schemeClr val="tx1"/>
                </a:solidFill>
                <a:latin typeface="Times New Roman" panose="02020603050405020304" pitchFamily="18" charset="0"/>
              </a:defRPr>
            </a:lvl1pPr>
            <a:lvl2pPr marL="742950" indent="-285750">
              <a:spcBef>
                <a:spcPct val="20000"/>
              </a:spcBef>
              <a:buSzPct val="100000"/>
              <a:buChar char="–"/>
              <a:defRPr sz="2800">
                <a:solidFill>
                  <a:schemeClr val="tx1"/>
                </a:solidFill>
                <a:latin typeface="Times New Roman" panose="02020603050405020304" pitchFamily="18" charset="0"/>
              </a:defRPr>
            </a:lvl2pPr>
            <a:lvl3pPr marL="1143000" indent="-228600">
              <a:spcBef>
                <a:spcPct val="20000"/>
              </a:spcBef>
              <a:buSzPct val="100000"/>
              <a:buChar char="•"/>
              <a:defRPr sz="2400">
                <a:solidFill>
                  <a:schemeClr val="tx1"/>
                </a:solidFill>
                <a:latin typeface="Times New Roman" panose="02020603050405020304" pitchFamily="18" charset="0"/>
              </a:defRPr>
            </a:lvl3pPr>
            <a:lvl4pPr marL="1600200" indent="-228600">
              <a:spcBef>
                <a:spcPct val="20000"/>
              </a:spcBef>
              <a:buSzPct val="100000"/>
              <a:buChar char="–"/>
              <a:defRPr sz="2000">
                <a:solidFill>
                  <a:schemeClr val="tx1"/>
                </a:solidFill>
                <a:latin typeface="Times New Roman" panose="02020603050405020304" pitchFamily="18" charset="0"/>
              </a:defRPr>
            </a:lvl4pPr>
            <a:lvl5pPr marL="2057400" indent="-228600">
              <a:spcBef>
                <a:spcPct val="20000"/>
              </a:spcBef>
              <a:buSzPct val="100000"/>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9pPr>
          </a:lstStyle>
          <a:p>
            <a:pPr defTabSz="1083747">
              <a:spcBef>
                <a:spcPct val="0"/>
              </a:spcBef>
              <a:buSzTx/>
              <a:buNone/>
              <a:defRPr/>
            </a:pPr>
            <a:endParaRPr lang="en-US" altLang="hu-HU" sz="2133">
              <a:solidFill>
                <a:srgbClr val="000000"/>
              </a:solidFill>
            </a:endParaRPr>
          </a:p>
        </p:txBody>
      </p:sp>
      <p:sp>
        <p:nvSpPr>
          <p:cNvPr id="43" name="Rectangle 9" descr="Vastag átlós felfelé">
            <a:extLst>
              <a:ext uri="{FF2B5EF4-FFF2-40B4-BE49-F238E27FC236}">
                <a16:creationId xmlns:a16="http://schemas.microsoft.com/office/drawing/2014/main" id="{DC49D014-CA91-6744-8B16-DD0AFDE24CDB}"/>
              </a:ext>
            </a:extLst>
          </p:cNvPr>
          <p:cNvSpPr>
            <a:spLocks noChangeArrowheads="1"/>
          </p:cNvSpPr>
          <p:nvPr/>
        </p:nvSpPr>
        <p:spPr bwMode="auto">
          <a:xfrm>
            <a:off x="0" y="6525344"/>
            <a:ext cx="12192000" cy="43348"/>
          </a:xfrm>
          <a:prstGeom prst="rect">
            <a:avLst/>
          </a:prstGeom>
          <a:gradFill>
            <a:gsLst>
              <a:gs pos="0">
                <a:srgbClr val="C03844"/>
              </a:gs>
              <a:gs pos="50000">
                <a:srgbClr val="C06A70"/>
              </a:gs>
              <a:gs pos="100000">
                <a:srgbClr val="BBB2C0"/>
              </a:gs>
            </a:gsLst>
            <a:lin ang="0" scaled="1"/>
          </a:gradFill>
          <a:ln>
            <a:noFill/>
          </a:ln>
        </p:spPr>
        <p:txBody>
          <a:bodyPr wrap="none" anchor="ctr"/>
          <a:lstStyle>
            <a:lvl1pPr>
              <a:spcBef>
                <a:spcPct val="20000"/>
              </a:spcBef>
              <a:buSzPct val="100000"/>
              <a:buChar char="•"/>
              <a:defRPr sz="3200">
                <a:solidFill>
                  <a:schemeClr val="tx1"/>
                </a:solidFill>
                <a:latin typeface="Times New Roman" panose="02020603050405020304" pitchFamily="18" charset="0"/>
              </a:defRPr>
            </a:lvl1pPr>
            <a:lvl2pPr marL="742950" indent="-285750">
              <a:spcBef>
                <a:spcPct val="20000"/>
              </a:spcBef>
              <a:buSzPct val="100000"/>
              <a:buChar char="–"/>
              <a:defRPr sz="2800">
                <a:solidFill>
                  <a:schemeClr val="tx1"/>
                </a:solidFill>
                <a:latin typeface="Times New Roman" panose="02020603050405020304" pitchFamily="18" charset="0"/>
              </a:defRPr>
            </a:lvl2pPr>
            <a:lvl3pPr marL="1143000" indent="-228600">
              <a:spcBef>
                <a:spcPct val="20000"/>
              </a:spcBef>
              <a:buSzPct val="100000"/>
              <a:buChar char="•"/>
              <a:defRPr sz="2400">
                <a:solidFill>
                  <a:schemeClr val="tx1"/>
                </a:solidFill>
                <a:latin typeface="Times New Roman" panose="02020603050405020304" pitchFamily="18" charset="0"/>
              </a:defRPr>
            </a:lvl3pPr>
            <a:lvl4pPr marL="1600200" indent="-228600">
              <a:spcBef>
                <a:spcPct val="20000"/>
              </a:spcBef>
              <a:buSzPct val="100000"/>
              <a:buChar char="–"/>
              <a:defRPr sz="2000">
                <a:solidFill>
                  <a:schemeClr val="tx1"/>
                </a:solidFill>
                <a:latin typeface="Times New Roman" panose="02020603050405020304" pitchFamily="18" charset="0"/>
              </a:defRPr>
            </a:lvl4pPr>
            <a:lvl5pPr marL="2057400" indent="-228600">
              <a:spcBef>
                <a:spcPct val="20000"/>
              </a:spcBef>
              <a:buSzPct val="100000"/>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9pPr>
          </a:lstStyle>
          <a:p>
            <a:pPr defTabSz="1083747">
              <a:spcBef>
                <a:spcPct val="0"/>
              </a:spcBef>
              <a:buSzTx/>
              <a:buNone/>
              <a:defRPr/>
            </a:pPr>
            <a:endParaRPr lang="en-US" altLang="hu-HU" sz="2133">
              <a:solidFill>
                <a:srgbClr val="000000"/>
              </a:solidFill>
            </a:endParaRPr>
          </a:p>
        </p:txBody>
      </p:sp>
      <p:pic>
        <p:nvPicPr>
          <p:cNvPr id="44" name="Kép 43">
            <a:extLst>
              <a:ext uri="{FF2B5EF4-FFF2-40B4-BE49-F238E27FC236}">
                <a16:creationId xmlns:a16="http://schemas.microsoft.com/office/drawing/2014/main" id="{16D68B96-E9EA-E944-B457-FA649DCF82CC}"/>
              </a:ext>
            </a:extLst>
          </p:cNvPr>
          <p:cNvPicPr>
            <a:picLocks noChangeAspect="1"/>
          </p:cNvPicPr>
          <p:nvPr/>
        </p:nvPicPr>
        <p:blipFill>
          <a:blip r:embed="rId4" cstate="screen">
            <a:extLst>
              <a:ext uri="{28A0092B-C50C-407E-A947-70E740481C1C}">
                <a14:useLocalDpi xmlns:a14="http://schemas.microsoft.com/office/drawing/2010/main"/>
              </a:ext>
            </a:extLst>
          </a:blip>
          <a:stretch>
            <a:fillRect/>
          </a:stretch>
        </p:blipFill>
        <p:spPr>
          <a:xfrm>
            <a:off x="28192" y="4404"/>
            <a:ext cx="1580689" cy="947283"/>
          </a:xfrm>
          <a:prstGeom prst="rect">
            <a:avLst/>
          </a:prstGeom>
        </p:spPr>
      </p:pic>
      <p:pic>
        <p:nvPicPr>
          <p:cNvPr id="45" name="Kép 44">
            <a:extLst>
              <a:ext uri="{FF2B5EF4-FFF2-40B4-BE49-F238E27FC236}">
                <a16:creationId xmlns:a16="http://schemas.microsoft.com/office/drawing/2014/main" id="{25B8F450-A741-7F46-96DE-1406641072CD}"/>
              </a:ext>
            </a:extLst>
          </p:cNvPr>
          <p:cNvPicPr>
            <a:picLocks noChangeAspect="1"/>
          </p:cNvPicPr>
          <p:nvPr/>
        </p:nvPicPr>
        <p:blipFill>
          <a:blip r:embed="rId5" cstate="screen">
            <a:extLst>
              <a:ext uri="{28A0092B-C50C-407E-A947-70E740481C1C}">
                <a14:useLocalDpi xmlns:a14="http://schemas.microsoft.com/office/drawing/2010/main"/>
              </a:ext>
            </a:extLst>
          </a:blip>
          <a:stretch>
            <a:fillRect/>
          </a:stretch>
        </p:blipFill>
        <p:spPr>
          <a:xfrm>
            <a:off x="11557510" y="188640"/>
            <a:ext cx="515154" cy="515154"/>
          </a:xfrm>
          <a:prstGeom prst="rect">
            <a:avLst/>
          </a:prstGeom>
        </p:spPr>
      </p:pic>
      <p:pic>
        <p:nvPicPr>
          <p:cNvPr id="46" name="Kép 45">
            <a:extLst>
              <a:ext uri="{FF2B5EF4-FFF2-40B4-BE49-F238E27FC236}">
                <a16:creationId xmlns:a16="http://schemas.microsoft.com/office/drawing/2014/main" id="{037CEAAB-69E6-5349-BBDE-4AA9E097DC79}"/>
              </a:ext>
            </a:extLst>
          </p:cNvPr>
          <p:cNvPicPr>
            <a:picLocks noChangeAspect="1"/>
          </p:cNvPicPr>
          <p:nvPr/>
        </p:nvPicPr>
        <p:blipFill>
          <a:blip r:embed="rId6" cstate="screen">
            <a:extLst>
              <a:ext uri="{28A0092B-C50C-407E-A947-70E740481C1C}">
                <a14:useLocalDpi xmlns:a14="http://schemas.microsoft.com/office/drawing/2010/main"/>
              </a:ext>
            </a:extLst>
          </a:blip>
          <a:stretch>
            <a:fillRect/>
          </a:stretch>
        </p:blipFill>
        <p:spPr>
          <a:xfrm>
            <a:off x="1055440" y="95964"/>
            <a:ext cx="419445" cy="405043"/>
          </a:xfrm>
          <a:prstGeom prst="rect">
            <a:avLst/>
          </a:prstGeom>
        </p:spPr>
      </p:pic>
      <p:sp>
        <p:nvSpPr>
          <p:cNvPr id="16" name="Text Box 3">
            <a:extLst>
              <a:ext uri="{FF2B5EF4-FFF2-40B4-BE49-F238E27FC236}">
                <a16:creationId xmlns:a16="http://schemas.microsoft.com/office/drawing/2014/main" id="{1A7A6F28-268D-3846-8F6C-7A19D3DBF200}"/>
              </a:ext>
            </a:extLst>
          </p:cNvPr>
          <p:cNvSpPr txBox="1">
            <a:spLocks noChangeArrowheads="1"/>
          </p:cNvSpPr>
          <p:nvPr/>
        </p:nvSpPr>
        <p:spPr bwMode="auto">
          <a:xfrm>
            <a:off x="2836429" y="116632"/>
            <a:ext cx="6776864" cy="7699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SzPct val="100000"/>
              <a:buChar char="•"/>
              <a:defRPr sz="3200">
                <a:solidFill>
                  <a:schemeClr val="tx1"/>
                </a:solidFill>
                <a:latin typeface="Times New Roman" panose="02020603050405020304" pitchFamily="18" charset="0"/>
              </a:defRPr>
            </a:lvl1pPr>
            <a:lvl2pPr marL="742950" indent="-285750">
              <a:spcBef>
                <a:spcPct val="20000"/>
              </a:spcBef>
              <a:buSzPct val="100000"/>
              <a:buChar char="–"/>
              <a:defRPr sz="2800">
                <a:solidFill>
                  <a:schemeClr val="tx1"/>
                </a:solidFill>
                <a:latin typeface="Times New Roman" panose="02020603050405020304" pitchFamily="18" charset="0"/>
              </a:defRPr>
            </a:lvl2pPr>
            <a:lvl3pPr marL="1143000" indent="-228600">
              <a:spcBef>
                <a:spcPct val="20000"/>
              </a:spcBef>
              <a:buSzPct val="100000"/>
              <a:buChar char="•"/>
              <a:defRPr sz="2400">
                <a:solidFill>
                  <a:schemeClr val="tx1"/>
                </a:solidFill>
                <a:latin typeface="Times New Roman" panose="02020603050405020304" pitchFamily="18" charset="0"/>
              </a:defRPr>
            </a:lvl3pPr>
            <a:lvl4pPr marL="1600200" indent="-228600">
              <a:spcBef>
                <a:spcPct val="20000"/>
              </a:spcBef>
              <a:buSzPct val="100000"/>
              <a:buChar char="–"/>
              <a:defRPr sz="2000">
                <a:solidFill>
                  <a:schemeClr val="tx1"/>
                </a:solidFill>
                <a:latin typeface="Times New Roman" panose="02020603050405020304" pitchFamily="18" charset="0"/>
              </a:defRPr>
            </a:lvl4pPr>
            <a:lvl5pPr marL="2057400" indent="-228600">
              <a:spcBef>
                <a:spcPct val="20000"/>
              </a:spcBef>
              <a:buSzPct val="100000"/>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9pPr>
          </a:lstStyle>
          <a:p>
            <a:pPr algn="ctr">
              <a:spcBef>
                <a:spcPct val="0"/>
              </a:spcBef>
              <a:buSzTx/>
              <a:buFontTx/>
              <a:buNone/>
            </a:pPr>
            <a:r>
              <a:rPr lang="hu-HU" altLang="hu-HU" sz="4400" dirty="0">
                <a:solidFill>
                  <a:srgbClr val="294143"/>
                </a:solidFill>
              </a:rPr>
              <a:t>Az adósság:</a:t>
            </a:r>
          </a:p>
        </p:txBody>
      </p:sp>
      <p:pic>
        <p:nvPicPr>
          <p:cNvPr id="13" name="Picture 12" descr="A picture containing food&#10;&#10;Description automatically generated">
            <a:extLst>
              <a:ext uri="{FF2B5EF4-FFF2-40B4-BE49-F238E27FC236}">
                <a16:creationId xmlns:a16="http://schemas.microsoft.com/office/drawing/2014/main" id="{01305211-F37C-0F40-B215-33625F7923A9}"/>
              </a:ext>
            </a:extLst>
          </p:cNvPr>
          <p:cNvPicPr>
            <a:picLocks noChangeAspect="1"/>
          </p:cNvPicPr>
          <p:nvPr/>
        </p:nvPicPr>
        <p:blipFill>
          <a:blip r:embed="rId7" cstate="screen">
            <a:extLst>
              <a:ext uri="{28A0092B-C50C-407E-A947-70E740481C1C}">
                <a14:useLocalDpi xmlns:a14="http://schemas.microsoft.com/office/drawing/2010/main"/>
              </a:ext>
            </a:extLst>
          </a:blip>
          <a:stretch>
            <a:fillRect/>
          </a:stretch>
        </p:blipFill>
        <p:spPr>
          <a:xfrm>
            <a:off x="10956915" y="188640"/>
            <a:ext cx="539685" cy="515154"/>
          </a:xfrm>
          <a:prstGeom prst="rect">
            <a:avLst/>
          </a:prstGeom>
        </p:spPr>
      </p:pic>
      <p:sp>
        <p:nvSpPr>
          <p:cNvPr id="14" name="Téglalap 40">
            <a:extLst>
              <a:ext uri="{FF2B5EF4-FFF2-40B4-BE49-F238E27FC236}">
                <a16:creationId xmlns:a16="http://schemas.microsoft.com/office/drawing/2014/main" id="{8C171D1F-E5E9-E740-8C4B-417546C0C148}"/>
              </a:ext>
            </a:extLst>
          </p:cNvPr>
          <p:cNvSpPr/>
          <p:nvPr/>
        </p:nvSpPr>
        <p:spPr bwMode="auto">
          <a:xfrm>
            <a:off x="-28191" y="6568693"/>
            <a:ext cx="12220192" cy="359387"/>
          </a:xfrm>
          <a:prstGeom prst="rect">
            <a:avLst/>
          </a:prstGeom>
          <a:solidFill>
            <a:srgbClr val="ECECEC"/>
          </a:solidFill>
          <a:ln w="12700" cap="flat" cmpd="sng" algn="ctr">
            <a:noFill/>
            <a:prstDash val="solid"/>
            <a:round/>
            <a:headEnd type="none" w="sm" len="sm"/>
            <a:tailEnd type="none" w="sm" len="sm"/>
          </a:ln>
          <a:effectLst/>
        </p:spPr>
        <p:txBody>
          <a:bodyPr vert="horz" wrap="square" lIns="108373" tIns="54187" rIns="108373" bIns="54187" numCol="1" rtlCol="0" anchor="t" anchorCtr="0" compatLnSpc="1">
            <a:prstTxWarp prst="textNoShape">
              <a:avLst/>
            </a:prstTxWarp>
          </a:bodyPr>
          <a:lstStyle/>
          <a:p>
            <a:pPr defTabSz="1083747">
              <a:defRPr/>
            </a:pPr>
            <a:endParaRPr lang="hu-HU" sz="2133">
              <a:solidFill>
                <a:srgbClr val="000000"/>
              </a:solidFill>
            </a:endParaRPr>
          </a:p>
        </p:txBody>
      </p:sp>
      <p:sp>
        <p:nvSpPr>
          <p:cNvPr id="11" name="Rectangle 4">
            <a:extLst>
              <a:ext uri="{FF2B5EF4-FFF2-40B4-BE49-F238E27FC236}">
                <a16:creationId xmlns:a16="http://schemas.microsoft.com/office/drawing/2014/main" id="{BA089080-3994-054D-A858-59B41ADE9CEB}"/>
              </a:ext>
            </a:extLst>
          </p:cNvPr>
          <p:cNvSpPr txBox="1">
            <a:spLocks noChangeArrowheads="1"/>
          </p:cNvSpPr>
          <p:nvPr/>
        </p:nvSpPr>
        <p:spPr bwMode="auto">
          <a:xfrm>
            <a:off x="1921817" y="1354038"/>
            <a:ext cx="9502775" cy="4667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2075" tIns="46038" rIns="92075" bIns="46038" numCol="1" anchor="t" anchorCtr="0" compatLnSpc="1">
            <a:prstTxWarp prst="textNoShape">
              <a:avLst/>
            </a:prstTxWarp>
          </a:bodyPr>
          <a:lstStyle>
            <a:lvl1pPr marL="406405" indent="-406405" algn="l" defTabSz="903122" rtl="0" eaLnBrk="0" fontAlgn="base" hangingPunct="0">
              <a:spcBef>
                <a:spcPct val="20000"/>
              </a:spcBef>
              <a:spcAft>
                <a:spcPct val="0"/>
              </a:spcAft>
              <a:buSzPct val="100000"/>
              <a:buChar char="•"/>
              <a:defRPr sz="3793">
                <a:solidFill>
                  <a:schemeClr val="tx1"/>
                </a:solidFill>
                <a:latin typeface="+mn-lt"/>
                <a:ea typeface="+mn-ea"/>
                <a:cs typeface="+mn-cs"/>
              </a:defRPr>
            </a:lvl1pPr>
            <a:lvl2pPr marL="880544" indent="-338671" algn="l" defTabSz="903122" rtl="0" eaLnBrk="0" fontAlgn="base" hangingPunct="0">
              <a:spcBef>
                <a:spcPct val="20000"/>
              </a:spcBef>
              <a:spcAft>
                <a:spcPct val="0"/>
              </a:spcAft>
              <a:buSzPct val="100000"/>
              <a:buChar char="–"/>
              <a:defRPr sz="3319">
                <a:solidFill>
                  <a:schemeClr val="tx1"/>
                </a:solidFill>
                <a:latin typeface="+mn-lt"/>
              </a:defRPr>
            </a:lvl2pPr>
            <a:lvl3pPr marL="1354684" indent="-270937" algn="l" defTabSz="903122" rtl="0" eaLnBrk="0" fontAlgn="base" hangingPunct="0">
              <a:spcBef>
                <a:spcPct val="20000"/>
              </a:spcBef>
              <a:spcAft>
                <a:spcPct val="0"/>
              </a:spcAft>
              <a:buSzPct val="100000"/>
              <a:buChar char="•"/>
              <a:defRPr sz="2844">
                <a:solidFill>
                  <a:schemeClr val="tx1"/>
                </a:solidFill>
                <a:latin typeface="+mn-lt"/>
              </a:defRPr>
            </a:lvl3pPr>
            <a:lvl4pPr marL="1896557" indent="-270937" algn="l" defTabSz="903122" rtl="0" eaLnBrk="0" fontAlgn="base" hangingPunct="0">
              <a:spcBef>
                <a:spcPct val="20000"/>
              </a:spcBef>
              <a:spcAft>
                <a:spcPct val="0"/>
              </a:spcAft>
              <a:buSzPct val="100000"/>
              <a:buChar char="–"/>
              <a:defRPr sz="2370">
                <a:solidFill>
                  <a:schemeClr val="tx1"/>
                </a:solidFill>
                <a:latin typeface="+mn-lt"/>
              </a:defRPr>
            </a:lvl4pPr>
            <a:lvl5pPr marL="2438430" indent="-270937" algn="l" defTabSz="903122" rtl="0" eaLnBrk="0" fontAlgn="base" hangingPunct="0">
              <a:spcBef>
                <a:spcPct val="20000"/>
              </a:spcBef>
              <a:spcAft>
                <a:spcPct val="0"/>
              </a:spcAft>
              <a:buSzPct val="100000"/>
              <a:buChar char="•"/>
              <a:defRPr sz="2370">
                <a:solidFill>
                  <a:schemeClr val="tx1"/>
                </a:solidFill>
                <a:latin typeface="+mn-lt"/>
              </a:defRPr>
            </a:lvl5pPr>
            <a:lvl6pPr marL="2980304" indent="-270937" algn="l" defTabSz="903122" rtl="0" eaLnBrk="0" fontAlgn="base" hangingPunct="0">
              <a:spcBef>
                <a:spcPct val="20000"/>
              </a:spcBef>
              <a:spcAft>
                <a:spcPct val="0"/>
              </a:spcAft>
              <a:buSzPct val="100000"/>
              <a:buChar char="•"/>
              <a:defRPr sz="2370">
                <a:solidFill>
                  <a:schemeClr val="tx1"/>
                </a:solidFill>
                <a:latin typeface="+mn-lt"/>
              </a:defRPr>
            </a:lvl6pPr>
            <a:lvl7pPr marL="3522177" indent="-270937" algn="l" defTabSz="903122" rtl="0" eaLnBrk="0" fontAlgn="base" hangingPunct="0">
              <a:spcBef>
                <a:spcPct val="20000"/>
              </a:spcBef>
              <a:spcAft>
                <a:spcPct val="0"/>
              </a:spcAft>
              <a:buSzPct val="100000"/>
              <a:buChar char="•"/>
              <a:defRPr sz="2370">
                <a:solidFill>
                  <a:schemeClr val="tx1"/>
                </a:solidFill>
                <a:latin typeface="+mn-lt"/>
              </a:defRPr>
            </a:lvl7pPr>
            <a:lvl8pPr marL="4064051" indent="-270937" algn="l" defTabSz="903122" rtl="0" eaLnBrk="0" fontAlgn="base" hangingPunct="0">
              <a:spcBef>
                <a:spcPct val="20000"/>
              </a:spcBef>
              <a:spcAft>
                <a:spcPct val="0"/>
              </a:spcAft>
              <a:buSzPct val="100000"/>
              <a:buChar char="•"/>
              <a:defRPr sz="2370">
                <a:solidFill>
                  <a:schemeClr val="tx1"/>
                </a:solidFill>
                <a:latin typeface="+mn-lt"/>
              </a:defRPr>
            </a:lvl8pPr>
            <a:lvl9pPr marL="4605924" indent="-270937" algn="l" defTabSz="903122" rtl="0" eaLnBrk="0" fontAlgn="base" hangingPunct="0">
              <a:spcBef>
                <a:spcPct val="20000"/>
              </a:spcBef>
              <a:spcAft>
                <a:spcPct val="0"/>
              </a:spcAft>
              <a:buSzPct val="100000"/>
              <a:buChar char="•"/>
              <a:defRPr sz="2370">
                <a:solidFill>
                  <a:schemeClr val="tx1"/>
                </a:solidFill>
                <a:latin typeface="+mn-lt"/>
              </a:defRPr>
            </a:lvl9pPr>
          </a:lstStyle>
          <a:p>
            <a:pPr marL="609600" indent="-609600">
              <a:lnSpc>
                <a:spcPct val="90000"/>
              </a:lnSpc>
            </a:pPr>
            <a:r>
              <a:rPr lang="hu-HU" altLang="en-US" sz="2400" kern="0" dirty="0">
                <a:solidFill>
                  <a:srgbClr val="FF0000"/>
                </a:solidFill>
              </a:rPr>
              <a:t>DO</a:t>
            </a:r>
            <a:r>
              <a:rPr lang="hu-HU" altLang="en-US" sz="2400" kern="0" baseline="-25000" dirty="0">
                <a:solidFill>
                  <a:srgbClr val="FF0000"/>
                </a:solidFill>
              </a:rPr>
              <a:t>2</a:t>
            </a:r>
            <a:r>
              <a:rPr lang="hu-HU" altLang="en-US" sz="2400" kern="0" dirty="0">
                <a:solidFill>
                  <a:srgbClr val="294143"/>
                </a:solidFill>
              </a:rPr>
              <a:t>= (SV</a:t>
            </a:r>
            <a:r>
              <a:rPr lang="hu-HU" altLang="en-US" sz="1600" kern="0" dirty="0">
                <a:solidFill>
                  <a:srgbClr val="294143"/>
                </a:solidFill>
              </a:rPr>
              <a:t>•</a:t>
            </a:r>
            <a:r>
              <a:rPr lang="hu-HU" altLang="en-US" sz="2400" kern="0" dirty="0">
                <a:solidFill>
                  <a:srgbClr val="294143"/>
                </a:solidFill>
              </a:rPr>
              <a:t>P) </a:t>
            </a:r>
            <a:r>
              <a:rPr lang="hu-HU" altLang="en-US" sz="1600" kern="0" dirty="0">
                <a:solidFill>
                  <a:srgbClr val="294143"/>
                </a:solidFill>
              </a:rPr>
              <a:t>•</a:t>
            </a:r>
            <a:r>
              <a:rPr lang="hu-HU" altLang="en-US" sz="2400" kern="0" dirty="0">
                <a:solidFill>
                  <a:srgbClr val="294143"/>
                </a:solidFill>
              </a:rPr>
              <a:t> (Hb</a:t>
            </a:r>
            <a:r>
              <a:rPr lang="hu-HU" altLang="en-US" sz="1600" kern="0" dirty="0">
                <a:solidFill>
                  <a:srgbClr val="294143"/>
                </a:solidFill>
              </a:rPr>
              <a:t>•</a:t>
            </a:r>
            <a:r>
              <a:rPr lang="hu-HU" altLang="en-US" sz="2400" kern="0" dirty="0">
                <a:solidFill>
                  <a:srgbClr val="294143"/>
                </a:solidFill>
              </a:rPr>
              <a:t>1.39</a:t>
            </a:r>
            <a:r>
              <a:rPr lang="hu-HU" altLang="en-US" sz="1600" kern="0" dirty="0">
                <a:solidFill>
                  <a:srgbClr val="294143"/>
                </a:solidFill>
              </a:rPr>
              <a:t>•</a:t>
            </a:r>
            <a:r>
              <a:rPr lang="hu-HU" altLang="en-US" sz="2400" kern="0" dirty="0">
                <a:solidFill>
                  <a:srgbClr val="294143"/>
                </a:solidFill>
              </a:rPr>
              <a:t>SaO</a:t>
            </a:r>
            <a:r>
              <a:rPr lang="hu-HU" altLang="en-US" sz="2400" kern="0" baseline="-25000" dirty="0">
                <a:solidFill>
                  <a:srgbClr val="294143"/>
                </a:solidFill>
              </a:rPr>
              <a:t>2</a:t>
            </a:r>
            <a:r>
              <a:rPr lang="hu-HU" altLang="en-US" sz="2400" kern="0" dirty="0">
                <a:solidFill>
                  <a:srgbClr val="294143"/>
                </a:solidFill>
              </a:rPr>
              <a:t>+0.003</a:t>
            </a:r>
            <a:r>
              <a:rPr lang="hu-HU" altLang="en-US" sz="1600" kern="0" dirty="0">
                <a:solidFill>
                  <a:srgbClr val="294143"/>
                </a:solidFill>
              </a:rPr>
              <a:t>•</a:t>
            </a:r>
            <a:r>
              <a:rPr lang="hu-HU" altLang="en-US" sz="2400" kern="0" dirty="0">
                <a:solidFill>
                  <a:srgbClr val="294143"/>
                </a:solidFill>
              </a:rPr>
              <a:t>PaO</a:t>
            </a:r>
            <a:r>
              <a:rPr lang="hu-HU" altLang="en-US" sz="2400" kern="0" baseline="-25000" dirty="0">
                <a:solidFill>
                  <a:srgbClr val="294143"/>
                </a:solidFill>
              </a:rPr>
              <a:t>2</a:t>
            </a:r>
            <a:r>
              <a:rPr lang="hu-HU" altLang="en-US" sz="2400" kern="0" dirty="0">
                <a:solidFill>
                  <a:srgbClr val="294143"/>
                </a:solidFill>
              </a:rPr>
              <a:t>) ~</a:t>
            </a:r>
            <a:r>
              <a:rPr lang="hu-HU" altLang="en-US" sz="2400" kern="0" dirty="0"/>
              <a:t> </a:t>
            </a:r>
            <a:r>
              <a:rPr lang="hu-HU" altLang="en-US" sz="2400" kern="0" dirty="0">
                <a:solidFill>
                  <a:srgbClr val="FF0000"/>
                </a:solidFill>
              </a:rPr>
              <a:t>800ml/p (SaO</a:t>
            </a:r>
            <a:r>
              <a:rPr lang="hu-HU" altLang="en-US" sz="2400" kern="0" baseline="-25000" dirty="0">
                <a:solidFill>
                  <a:srgbClr val="FF0000"/>
                </a:solidFill>
              </a:rPr>
              <a:t>2</a:t>
            </a:r>
            <a:r>
              <a:rPr lang="hu-HU" altLang="en-US" sz="2400" kern="0" dirty="0">
                <a:solidFill>
                  <a:srgbClr val="FF0000"/>
                </a:solidFill>
              </a:rPr>
              <a:t>=88%)</a:t>
            </a:r>
            <a:endParaRPr lang="hu-HU" altLang="en-US" kern="0" dirty="0">
              <a:solidFill>
                <a:srgbClr val="FF0000"/>
              </a:solidFill>
            </a:endParaRPr>
          </a:p>
          <a:p>
            <a:pPr marL="609600" indent="-609600">
              <a:lnSpc>
                <a:spcPct val="90000"/>
              </a:lnSpc>
            </a:pPr>
            <a:endParaRPr lang="hu-HU" altLang="en-US" kern="0" dirty="0"/>
          </a:p>
          <a:p>
            <a:pPr marL="609600" indent="-609600">
              <a:lnSpc>
                <a:spcPct val="90000"/>
              </a:lnSpc>
            </a:pPr>
            <a:r>
              <a:rPr lang="hu-HU" altLang="en-US" sz="2400" kern="0" dirty="0">
                <a:solidFill>
                  <a:srgbClr val="FF0000"/>
                </a:solidFill>
              </a:rPr>
              <a:t>VO</a:t>
            </a:r>
            <a:r>
              <a:rPr lang="hu-HU" altLang="en-US" sz="2400" kern="0" baseline="-25000" dirty="0">
                <a:solidFill>
                  <a:srgbClr val="FF0000"/>
                </a:solidFill>
              </a:rPr>
              <a:t>2</a:t>
            </a:r>
            <a:r>
              <a:rPr lang="hu-HU" altLang="en-US" sz="2400" kern="0" dirty="0"/>
              <a:t> </a:t>
            </a:r>
            <a:r>
              <a:rPr lang="hu-HU" altLang="en-US" sz="2400" kern="0" dirty="0">
                <a:solidFill>
                  <a:srgbClr val="294143"/>
                </a:solidFill>
              </a:rPr>
              <a:t>= CO • (CaO</a:t>
            </a:r>
            <a:r>
              <a:rPr lang="hu-HU" altLang="en-US" sz="2400" kern="0" baseline="-25000" dirty="0">
                <a:solidFill>
                  <a:srgbClr val="294143"/>
                </a:solidFill>
              </a:rPr>
              <a:t>2</a:t>
            </a:r>
            <a:r>
              <a:rPr lang="hu-HU" altLang="en-US" sz="2400" kern="0" dirty="0">
                <a:solidFill>
                  <a:srgbClr val="294143"/>
                </a:solidFill>
              </a:rPr>
              <a:t> - CvO</a:t>
            </a:r>
            <a:r>
              <a:rPr lang="hu-HU" altLang="en-US" sz="2400" kern="0" baseline="-25000" dirty="0">
                <a:solidFill>
                  <a:srgbClr val="294143"/>
                </a:solidFill>
              </a:rPr>
              <a:t>2</a:t>
            </a:r>
            <a:r>
              <a:rPr lang="hu-HU" altLang="en-US" sz="2400" kern="0" dirty="0">
                <a:solidFill>
                  <a:srgbClr val="294143"/>
                </a:solidFill>
              </a:rPr>
              <a:t>) ~</a:t>
            </a:r>
            <a:r>
              <a:rPr lang="hu-HU" altLang="en-US" sz="2400" kern="0" dirty="0"/>
              <a:t> </a:t>
            </a:r>
            <a:r>
              <a:rPr lang="hu-HU" altLang="en-US" sz="2400" kern="0" dirty="0">
                <a:solidFill>
                  <a:srgbClr val="FF0000"/>
                </a:solidFill>
              </a:rPr>
              <a:t>400 ml/p </a:t>
            </a:r>
            <a:r>
              <a:rPr lang="hu-HU" altLang="en-US" sz="2400" kern="0" dirty="0">
                <a:solidFill>
                  <a:srgbClr val="0066CC"/>
                </a:solidFill>
              </a:rPr>
              <a:t>(ScvO</a:t>
            </a:r>
            <a:r>
              <a:rPr lang="hu-HU" altLang="en-US" sz="2400" kern="0" baseline="-25000" dirty="0">
                <a:solidFill>
                  <a:srgbClr val="0066CC"/>
                </a:solidFill>
              </a:rPr>
              <a:t>2</a:t>
            </a:r>
            <a:r>
              <a:rPr lang="hu-HU" altLang="en-US" sz="2400" kern="0" dirty="0">
                <a:solidFill>
                  <a:srgbClr val="0066CC"/>
                </a:solidFill>
              </a:rPr>
              <a:t>~50%)</a:t>
            </a:r>
          </a:p>
          <a:p>
            <a:pPr marL="609600" indent="-609600">
              <a:lnSpc>
                <a:spcPct val="90000"/>
              </a:lnSpc>
            </a:pPr>
            <a:endParaRPr lang="hu-HU" altLang="en-US" sz="2400" kern="0" dirty="0">
              <a:solidFill>
                <a:srgbClr val="0066CC"/>
              </a:solidFill>
            </a:endParaRPr>
          </a:p>
          <a:p>
            <a:pPr marL="609600" indent="-609600">
              <a:lnSpc>
                <a:spcPct val="90000"/>
              </a:lnSpc>
            </a:pPr>
            <a:r>
              <a:rPr lang="hu-HU" altLang="en-US" sz="2400" kern="0" dirty="0">
                <a:solidFill>
                  <a:srgbClr val="294143"/>
                </a:solidFill>
              </a:rPr>
              <a:t>Lehetséges magyarázat:</a:t>
            </a:r>
          </a:p>
          <a:p>
            <a:pPr lvl="3" eaLnBrk="1" hangingPunct="1">
              <a:lnSpc>
                <a:spcPct val="90000"/>
              </a:lnSpc>
            </a:pPr>
            <a:r>
              <a:rPr lang="hu-HU" altLang="en-US" sz="1800" kern="0" dirty="0">
                <a:solidFill>
                  <a:srgbClr val="294143"/>
                </a:solidFill>
              </a:rPr>
              <a:t>Akut bal kamra elégtelenség</a:t>
            </a:r>
          </a:p>
          <a:p>
            <a:pPr lvl="3" eaLnBrk="1" hangingPunct="1">
              <a:lnSpc>
                <a:spcPct val="90000"/>
              </a:lnSpc>
            </a:pPr>
            <a:r>
              <a:rPr lang="hu-HU" altLang="en-US" sz="1800" kern="0" dirty="0">
                <a:solidFill>
                  <a:srgbClr val="294143"/>
                </a:solidFill>
              </a:rPr>
              <a:t>Csökkent pumpa funkció (CO) – tüdőödéma (</a:t>
            </a:r>
            <a:r>
              <a:rPr lang="hu-HU" altLang="en-US" sz="1800" kern="0" dirty="0" err="1">
                <a:solidFill>
                  <a:srgbClr val="294143"/>
                </a:solidFill>
              </a:rPr>
              <a:t>hipoxia</a:t>
            </a:r>
            <a:r>
              <a:rPr lang="hu-HU" altLang="en-US" sz="1800" kern="0" dirty="0">
                <a:solidFill>
                  <a:srgbClr val="294143"/>
                </a:solidFill>
              </a:rPr>
              <a:t>)</a:t>
            </a:r>
          </a:p>
          <a:p>
            <a:pPr lvl="3" eaLnBrk="1" hangingPunct="1">
              <a:lnSpc>
                <a:spcPct val="90000"/>
              </a:lnSpc>
            </a:pPr>
            <a:r>
              <a:rPr lang="hu-HU" altLang="en-US" sz="1800" kern="0" dirty="0">
                <a:solidFill>
                  <a:srgbClr val="294143"/>
                </a:solidFill>
              </a:rPr>
              <a:t>Magas szisztémás </a:t>
            </a:r>
            <a:r>
              <a:rPr lang="hu-HU" altLang="en-US" sz="1800" kern="0" dirty="0" err="1">
                <a:solidFill>
                  <a:srgbClr val="294143"/>
                </a:solidFill>
              </a:rPr>
              <a:t>vaszkuláris</a:t>
            </a:r>
            <a:r>
              <a:rPr lang="hu-HU" altLang="en-US" sz="1800" kern="0" dirty="0">
                <a:solidFill>
                  <a:srgbClr val="294143"/>
                </a:solidFill>
              </a:rPr>
              <a:t> rezisztencia (SVR)</a:t>
            </a:r>
            <a:endParaRPr lang="hu-HU" altLang="en-US" sz="1600" kern="0" dirty="0">
              <a:solidFill>
                <a:srgbClr val="294143"/>
              </a:solidFill>
            </a:endParaRPr>
          </a:p>
          <a:p>
            <a:pPr marL="609600" indent="-609600">
              <a:lnSpc>
                <a:spcPct val="90000"/>
              </a:lnSpc>
            </a:pPr>
            <a:r>
              <a:rPr lang="hu-HU" altLang="en-US" sz="2400" kern="0" dirty="0" err="1">
                <a:solidFill>
                  <a:srgbClr val="294143"/>
                </a:solidFill>
              </a:rPr>
              <a:t>Primér</a:t>
            </a:r>
            <a:r>
              <a:rPr lang="hu-HU" altLang="en-US" sz="2400" kern="0" dirty="0">
                <a:solidFill>
                  <a:srgbClr val="294143"/>
                </a:solidFill>
              </a:rPr>
              <a:t> ellátás:</a:t>
            </a:r>
          </a:p>
          <a:p>
            <a:pPr lvl="3" eaLnBrk="1" hangingPunct="1">
              <a:lnSpc>
                <a:spcPct val="90000"/>
              </a:lnSpc>
            </a:pPr>
            <a:r>
              <a:rPr lang="hu-HU" altLang="en-US" sz="1800" kern="0" dirty="0">
                <a:solidFill>
                  <a:srgbClr val="294143"/>
                </a:solidFill>
              </a:rPr>
              <a:t>O</a:t>
            </a:r>
            <a:r>
              <a:rPr lang="hu-HU" altLang="en-US" sz="1800" kern="0" baseline="-25000" dirty="0">
                <a:solidFill>
                  <a:srgbClr val="294143"/>
                </a:solidFill>
              </a:rPr>
              <a:t>2 </a:t>
            </a:r>
            <a:r>
              <a:rPr lang="hu-HU" altLang="en-US" sz="1800" kern="0" dirty="0">
                <a:solidFill>
                  <a:srgbClr val="294143"/>
                </a:solidFill>
              </a:rPr>
              <a:t>+ SpO</a:t>
            </a:r>
            <a:r>
              <a:rPr lang="hu-HU" altLang="en-US" sz="1800" kern="0" baseline="-25000" dirty="0">
                <a:solidFill>
                  <a:srgbClr val="294143"/>
                </a:solidFill>
              </a:rPr>
              <a:t>2</a:t>
            </a:r>
            <a:r>
              <a:rPr lang="hu-HU" altLang="en-US" sz="1800" kern="0" dirty="0">
                <a:solidFill>
                  <a:srgbClr val="294143"/>
                </a:solidFill>
              </a:rPr>
              <a:t> </a:t>
            </a:r>
            <a:r>
              <a:rPr lang="hu-HU" altLang="en-US" sz="1800" kern="0" dirty="0" err="1">
                <a:solidFill>
                  <a:srgbClr val="294143"/>
                </a:solidFill>
              </a:rPr>
              <a:t>monitorozás</a:t>
            </a:r>
            <a:r>
              <a:rPr lang="hu-HU" altLang="en-US" sz="1800" kern="0" dirty="0">
                <a:solidFill>
                  <a:srgbClr val="294143"/>
                </a:solidFill>
              </a:rPr>
              <a:t> </a:t>
            </a:r>
          </a:p>
          <a:p>
            <a:pPr lvl="3" eaLnBrk="1" hangingPunct="1">
              <a:lnSpc>
                <a:spcPct val="90000"/>
              </a:lnSpc>
            </a:pPr>
            <a:r>
              <a:rPr lang="hu-HU" altLang="en-US" sz="1800" kern="0" dirty="0">
                <a:solidFill>
                  <a:srgbClr val="294143"/>
                </a:solidFill>
              </a:rPr>
              <a:t>SVR („</a:t>
            </a:r>
            <a:r>
              <a:rPr lang="hu-HU" altLang="en-US" sz="1800" kern="0" dirty="0" err="1">
                <a:solidFill>
                  <a:srgbClr val="294143"/>
                </a:solidFill>
              </a:rPr>
              <a:t>afterload</a:t>
            </a:r>
            <a:r>
              <a:rPr lang="hu-HU" altLang="en-US" sz="1800" kern="0" dirty="0">
                <a:solidFill>
                  <a:srgbClr val="294143"/>
                </a:solidFill>
              </a:rPr>
              <a:t>”) csökkentés: </a:t>
            </a:r>
            <a:r>
              <a:rPr lang="hu-HU" altLang="en-US" sz="1800" kern="0" dirty="0" err="1">
                <a:solidFill>
                  <a:srgbClr val="294143"/>
                </a:solidFill>
              </a:rPr>
              <a:t>urapidil</a:t>
            </a:r>
            <a:r>
              <a:rPr lang="hu-HU" altLang="en-US" sz="1800" kern="0" dirty="0">
                <a:solidFill>
                  <a:srgbClr val="294143"/>
                </a:solidFill>
              </a:rPr>
              <a:t> 5-10 mg </a:t>
            </a:r>
            <a:r>
              <a:rPr lang="hu-HU" altLang="en-US" sz="1800" kern="0" dirty="0" err="1">
                <a:solidFill>
                  <a:srgbClr val="294143"/>
                </a:solidFill>
              </a:rPr>
              <a:t>i.v</a:t>
            </a:r>
            <a:r>
              <a:rPr lang="hu-HU" altLang="en-US" sz="1800" kern="0" dirty="0">
                <a:solidFill>
                  <a:srgbClr val="294143"/>
                </a:solidFill>
              </a:rPr>
              <a:t>.</a:t>
            </a:r>
          </a:p>
          <a:p>
            <a:pPr lvl="3" eaLnBrk="1" hangingPunct="1">
              <a:lnSpc>
                <a:spcPct val="90000"/>
              </a:lnSpc>
            </a:pPr>
            <a:r>
              <a:rPr lang="hu-HU" altLang="en-US" sz="1800" kern="0" dirty="0">
                <a:solidFill>
                  <a:srgbClr val="294143"/>
                </a:solidFill>
              </a:rPr>
              <a:t>Fájdalomcsillapítás/</a:t>
            </a:r>
            <a:r>
              <a:rPr lang="hu-HU" altLang="en-US" sz="1800" kern="0" dirty="0" err="1">
                <a:solidFill>
                  <a:srgbClr val="294143"/>
                </a:solidFill>
              </a:rPr>
              <a:t>szedálás</a:t>
            </a:r>
            <a:r>
              <a:rPr lang="hu-HU" altLang="en-US" sz="1800" kern="0" dirty="0">
                <a:solidFill>
                  <a:srgbClr val="294143"/>
                </a:solidFill>
              </a:rPr>
              <a:t>: morfin </a:t>
            </a:r>
            <a:r>
              <a:rPr lang="hu-HU" altLang="en-US" sz="1800" kern="0" dirty="0" err="1">
                <a:solidFill>
                  <a:srgbClr val="294143"/>
                </a:solidFill>
              </a:rPr>
              <a:t>i.v</a:t>
            </a:r>
            <a:r>
              <a:rPr lang="hu-HU" altLang="en-US" sz="1800" kern="0" dirty="0">
                <a:solidFill>
                  <a:srgbClr val="294143"/>
                </a:solidFill>
              </a:rPr>
              <a:t>. (2-4-... mg)</a:t>
            </a:r>
            <a:endParaRPr lang="hu-HU" altLang="en-US" sz="2000" kern="0" dirty="0"/>
          </a:p>
          <a:p>
            <a:pPr marL="1009650" lvl="1" indent="-609600">
              <a:lnSpc>
                <a:spcPct val="90000"/>
              </a:lnSpc>
            </a:pPr>
            <a:endParaRPr lang="hu-HU" altLang="en-US" sz="2000" kern="0" dirty="0"/>
          </a:p>
          <a:p>
            <a:pPr marL="609600" indent="-609600" algn="r">
              <a:lnSpc>
                <a:spcPct val="90000"/>
              </a:lnSpc>
              <a:buFontTx/>
              <a:buNone/>
            </a:pPr>
            <a:endParaRPr lang="hu-HU" altLang="en-US" sz="1600" kern="0" dirty="0">
              <a:solidFill>
                <a:srgbClr val="FF0000"/>
              </a:solidFill>
            </a:endParaRPr>
          </a:p>
          <a:p>
            <a:pPr marL="609600" indent="-609600" algn="r">
              <a:lnSpc>
                <a:spcPct val="90000"/>
              </a:lnSpc>
              <a:buFontTx/>
              <a:buNone/>
            </a:pPr>
            <a:endParaRPr lang="hu-HU" altLang="en-US" sz="1400" kern="0" dirty="0">
              <a:solidFill>
                <a:srgbClr val="FF3300"/>
              </a:solidFill>
            </a:endParaRPr>
          </a:p>
        </p:txBody>
      </p:sp>
      <p:sp>
        <p:nvSpPr>
          <p:cNvPr id="12" name="Ellipszis 10">
            <a:extLst>
              <a:ext uri="{FF2B5EF4-FFF2-40B4-BE49-F238E27FC236}">
                <a16:creationId xmlns:a16="http://schemas.microsoft.com/office/drawing/2014/main" id="{E2DDE391-D92D-BB4E-B99E-D2713D472FAF}"/>
              </a:ext>
            </a:extLst>
          </p:cNvPr>
          <p:cNvSpPr>
            <a:spLocks noChangeArrowheads="1"/>
          </p:cNvSpPr>
          <p:nvPr/>
        </p:nvSpPr>
        <p:spPr bwMode="auto">
          <a:xfrm>
            <a:off x="3423592" y="1124744"/>
            <a:ext cx="785813" cy="857250"/>
          </a:xfrm>
          <a:prstGeom prst="ellipse">
            <a:avLst/>
          </a:prstGeom>
          <a:noFill/>
          <a:ln w="28575">
            <a:solidFill>
              <a:srgbClr val="FF0000"/>
            </a:solidFill>
            <a:round/>
            <a:headEnd type="none" w="sm" len="sm"/>
            <a:tailEnd type="none" w="sm" len="sm"/>
          </a:ln>
          <a:extLst>
            <a:ext uri="{909E8E84-426E-40DD-AFC4-6F175D3DCCD1}">
              <a14:hiddenFill xmlns:a14="http://schemas.microsoft.com/office/drawing/2010/main">
                <a:solidFill>
                  <a:srgbClr val="FFFFFF"/>
                </a:solidFill>
              </a14:hiddenFill>
            </a:ext>
          </a:extLst>
        </p:spPr>
        <p:txBody>
          <a:bodyPr/>
          <a:lstStyle>
            <a:lvl1pPr>
              <a:spcBef>
                <a:spcPct val="20000"/>
              </a:spcBef>
              <a:buSzPct val="100000"/>
              <a:buChar char="•"/>
              <a:defRPr sz="3200">
                <a:solidFill>
                  <a:schemeClr val="tx1"/>
                </a:solidFill>
                <a:latin typeface="Times New Roman" panose="02020603050405020304" pitchFamily="18" charset="0"/>
              </a:defRPr>
            </a:lvl1pPr>
            <a:lvl2pPr marL="742950" indent="-285750">
              <a:spcBef>
                <a:spcPct val="20000"/>
              </a:spcBef>
              <a:buSzPct val="100000"/>
              <a:buChar char="–"/>
              <a:defRPr sz="2800">
                <a:solidFill>
                  <a:schemeClr val="tx1"/>
                </a:solidFill>
                <a:latin typeface="Times New Roman" panose="02020603050405020304" pitchFamily="18" charset="0"/>
              </a:defRPr>
            </a:lvl2pPr>
            <a:lvl3pPr marL="1143000" indent="-228600">
              <a:spcBef>
                <a:spcPct val="20000"/>
              </a:spcBef>
              <a:buSzPct val="100000"/>
              <a:buChar char="•"/>
              <a:defRPr sz="2400">
                <a:solidFill>
                  <a:schemeClr val="tx1"/>
                </a:solidFill>
                <a:latin typeface="Times New Roman" panose="02020603050405020304" pitchFamily="18" charset="0"/>
              </a:defRPr>
            </a:lvl3pPr>
            <a:lvl4pPr marL="1600200" indent="-228600">
              <a:spcBef>
                <a:spcPct val="20000"/>
              </a:spcBef>
              <a:buSzPct val="100000"/>
              <a:buChar char="–"/>
              <a:defRPr sz="2000">
                <a:solidFill>
                  <a:schemeClr val="tx1"/>
                </a:solidFill>
                <a:latin typeface="Times New Roman" panose="02020603050405020304" pitchFamily="18" charset="0"/>
              </a:defRPr>
            </a:lvl4pPr>
            <a:lvl5pPr marL="2057400" indent="-228600">
              <a:spcBef>
                <a:spcPct val="20000"/>
              </a:spcBef>
              <a:buSzPct val="100000"/>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9pPr>
          </a:lstStyle>
          <a:p>
            <a:pPr>
              <a:spcBef>
                <a:spcPct val="0"/>
              </a:spcBef>
              <a:buSzTx/>
              <a:buFontTx/>
              <a:buNone/>
            </a:pPr>
            <a:endParaRPr lang="en-US" altLang="en-US" sz="1800"/>
          </a:p>
        </p:txBody>
      </p:sp>
      <p:sp>
        <p:nvSpPr>
          <p:cNvPr id="15" name="Ellipszis 11">
            <a:extLst>
              <a:ext uri="{FF2B5EF4-FFF2-40B4-BE49-F238E27FC236}">
                <a16:creationId xmlns:a16="http://schemas.microsoft.com/office/drawing/2014/main" id="{E6C2EFE8-703A-004A-B410-C364C08821EE}"/>
              </a:ext>
            </a:extLst>
          </p:cNvPr>
          <p:cNvSpPr>
            <a:spLocks noChangeArrowheads="1"/>
          </p:cNvSpPr>
          <p:nvPr/>
        </p:nvSpPr>
        <p:spPr bwMode="auto">
          <a:xfrm>
            <a:off x="5566717" y="1234976"/>
            <a:ext cx="714375" cy="714375"/>
          </a:xfrm>
          <a:prstGeom prst="ellipse">
            <a:avLst/>
          </a:prstGeom>
          <a:noFill/>
          <a:ln w="28575">
            <a:solidFill>
              <a:srgbClr val="FF0000"/>
            </a:solidFill>
            <a:round/>
            <a:headEnd type="none" w="sm" len="sm"/>
            <a:tailEnd type="none" w="sm" len="sm"/>
          </a:ln>
          <a:extLst>
            <a:ext uri="{909E8E84-426E-40DD-AFC4-6F175D3DCCD1}">
              <a14:hiddenFill xmlns:a14="http://schemas.microsoft.com/office/drawing/2010/main">
                <a:solidFill>
                  <a:srgbClr val="FFFFFF"/>
                </a:solidFill>
              </a14:hiddenFill>
            </a:ext>
          </a:extLst>
        </p:spPr>
        <p:txBody>
          <a:bodyPr/>
          <a:lstStyle>
            <a:lvl1pPr>
              <a:spcBef>
                <a:spcPct val="20000"/>
              </a:spcBef>
              <a:buSzPct val="100000"/>
              <a:buChar char="•"/>
              <a:defRPr sz="3200">
                <a:solidFill>
                  <a:schemeClr val="tx1"/>
                </a:solidFill>
                <a:latin typeface="Times New Roman" panose="02020603050405020304" pitchFamily="18" charset="0"/>
              </a:defRPr>
            </a:lvl1pPr>
            <a:lvl2pPr marL="742950" indent="-285750">
              <a:spcBef>
                <a:spcPct val="20000"/>
              </a:spcBef>
              <a:buSzPct val="100000"/>
              <a:buChar char="–"/>
              <a:defRPr sz="2800">
                <a:solidFill>
                  <a:schemeClr val="tx1"/>
                </a:solidFill>
                <a:latin typeface="Times New Roman" panose="02020603050405020304" pitchFamily="18" charset="0"/>
              </a:defRPr>
            </a:lvl2pPr>
            <a:lvl3pPr marL="1143000" indent="-228600">
              <a:spcBef>
                <a:spcPct val="20000"/>
              </a:spcBef>
              <a:buSzPct val="100000"/>
              <a:buChar char="•"/>
              <a:defRPr sz="2400">
                <a:solidFill>
                  <a:schemeClr val="tx1"/>
                </a:solidFill>
                <a:latin typeface="Times New Roman" panose="02020603050405020304" pitchFamily="18" charset="0"/>
              </a:defRPr>
            </a:lvl3pPr>
            <a:lvl4pPr marL="1600200" indent="-228600">
              <a:spcBef>
                <a:spcPct val="20000"/>
              </a:spcBef>
              <a:buSzPct val="100000"/>
              <a:buChar char="–"/>
              <a:defRPr sz="2000">
                <a:solidFill>
                  <a:schemeClr val="tx1"/>
                </a:solidFill>
                <a:latin typeface="Times New Roman" panose="02020603050405020304" pitchFamily="18" charset="0"/>
              </a:defRPr>
            </a:lvl4pPr>
            <a:lvl5pPr marL="2057400" indent="-228600">
              <a:spcBef>
                <a:spcPct val="20000"/>
              </a:spcBef>
              <a:buSzPct val="100000"/>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9pPr>
          </a:lstStyle>
          <a:p>
            <a:pPr>
              <a:spcBef>
                <a:spcPct val="0"/>
              </a:spcBef>
              <a:buSzTx/>
              <a:buFontTx/>
              <a:buNone/>
            </a:pPr>
            <a:endParaRPr lang="en-US" altLang="en-US" sz="1800"/>
          </a:p>
        </p:txBody>
      </p:sp>
    </p:spTree>
    <p:custDataLst>
      <p:tags r:id="rId1"/>
    </p:custDataLst>
    <p:extLst>
      <p:ext uri="{BB962C8B-B14F-4D97-AF65-F5344CB8AC3E}">
        <p14:creationId xmlns:p14="http://schemas.microsoft.com/office/powerpoint/2010/main" val="700837021"/>
      </p:ext>
    </p:extLst>
  </p:cSld>
  <p:clrMapOvr>
    <a:masterClrMapping/>
  </p:clrMapOvr>
  <p:transition advTm="10799"/>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7" presetClass="entr" presetSubtype="0" fill="hold" grpId="0" nodeType="clickEffect">
                                  <p:stCondLst>
                                    <p:cond delay="0"/>
                                  </p:stCondLst>
                                  <p:childTnLst>
                                    <p:set>
                                      <p:cBhvr>
                                        <p:cTn id="6" dur="1" fill="hold">
                                          <p:stCondLst>
                                            <p:cond delay="0"/>
                                          </p:stCondLst>
                                        </p:cTn>
                                        <p:tgtEl>
                                          <p:spTgt spid="11">
                                            <p:txEl>
                                              <p:pRg st="4" end="4"/>
                                            </p:txEl>
                                          </p:spTgt>
                                        </p:tgtEl>
                                        <p:attrNameLst>
                                          <p:attrName>style.visibility</p:attrName>
                                        </p:attrNameLst>
                                      </p:cBhvr>
                                      <p:to>
                                        <p:strVal val="visible"/>
                                      </p:to>
                                    </p:set>
                                    <p:animEffect transition="in" filter="fade">
                                      <p:cBhvr>
                                        <p:cTn id="7" dur="1000"/>
                                        <p:tgtEl>
                                          <p:spTgt spid="11">
                                            <p:txEl>
                                              <p:pRg st="4" end="4"/>
                                            </p:txEl>
                                          </p:spTgt>
                                        </p:tgtEl>
                                      </p:cBhvr>
                                    </p:animEffect>
                                    <p:anim calcmode="lin" valueType="num">
                                      <p:cBhvr>
                                        <p:cTn id="8" dur="1000" fill="hold"/>
                                        <p:tgtEl>
                                          <p:spTgt spid="11">
                                            <p:txEl>
                                              <p:pRg st="4" end="4"/>
                                            </p:txEl>
                                          </p:spTgt>
                                        </p:tgtEl>
                                        <p:attrNameLst>
                                          <p:attrName>ppt_x</p:attrName>
                                        </p:attrNameLst>
                                      </p:cBhvr>
                                      <p:tavLst>
                                        <p:tav tm="0">
                                          <p:val>
                                            <p:strVal val="#ppt_x"/>
                                          </p:val>
                                        </p:tav>
                                        <p:tav tm="100000">
                                          <p:val>
                                            <p:strVal val="#ppt_x"/>
                                          </p:val>
                                        </p:tav>
                                      </p:tavLst>
                                    </p:anim>
                                    <p:anim calcmode="lin" valueType="num">
                                      <p:cBhvr>
                                        <p:cTn id="9" dur="1000" fill="hold"/>
                                        <p:tgtEl>
                                          <p:spTgt spid="11">
                                            <p:txEl>
                                              <p:pRg st="4" end="4"/>
                                            </p:txEl>
                                          </p:spTgt>
                                        </p:tgtEl>
                                        <p:attrNameLst>
                                          <p:attrName>ppt_y</p:attrName>
                                        </p:attrNameLst>
                                      </p:cBhvr>
                                      <p:tavLst>
                                        <p:tav tm="0">
                                          <p:val>
                                            <p:strVal val="#ppt_y-.1"/>
                                          </p:val>
                                        </p:tav>
                                        <p:tav tm="100000">
                                          <p:val>
                                            <p:strVal val="#ppt_y"/>
                                          </p:val>
                                        </p:tav>
                                      </p:tavLst>
                                    </p:anim>
                                  </p:childTnLst>
                                </p:cTn>
                              </p:par>
                              <p:par>
                                <p:cTn id="10" presetID="47" presetClass="entr" presetSubtype="0" fill="hold" grpId="0" nodeType="withEffect">
                                  <p:stCondLst>
                                    <p:cond delay="0"/>
                                  </p:stCondLst>
                                  <p:childTnLst>
                                    <p:set>
                                      <p:cBhvr>
                                        <p:cTn id="11" dur="1" fill="hold">
                                          <p:stCondLst>
                                            <p:cond delay="0"/>
                                          </p:stCondLst>
                                        </p:cTn>
                                        <p:tgtEl>
                                          <p:spTgt spid="11">
                                            <p:txEl>
                                              <p:pRg st="5" end="5"/>
                                            </p:txEl>
                                          </p:spTgt>
                                        </p:tgtEl>
                                        <p:attrNameLst>
                                          <p:attrName>style.visibility</p:attrName>
                                        </p:attrNameLst>
                                      </p:cBhvr>
                                      <p:to>
                                        <p:strVal val="visible"/>
                                      </p:to>
                                    </p:set>
                                    <p:animEffect transition="in" filter="fade">
                                      <p:cBhvr>
                                        <p:cTn id="12" dur="1000"/>
                                        <p:tgtEl>
                                          <p:spTgt spid="11">
                                            <p:txEl>
                                              <p:pRg st="5" end="5"/>
                                            </p:txEl>
                                          </p:spTgt>
                                        </p:tgtEl>
                                      </p:cBhvr>
                                    </p:animEffect>
                                    <p:anim calcmode="lin" valueType="num">
                                      <p:cBhvr>
                                        <p:cTn id="13" dur="1000" fill="hold"/>
                                        <p:tgtEl>
                                          <p:spTgt spid="11">
                                            <p:txEl>
                                              <p:pRg st="5" end="5"/>
                                            </p:txEl>
                                          </p:spTgt>
                                        </p:tgtEl>
                                        <p:attrNameLst>
                                          <p:attrName>ppt_x</p:attrName>
                                        </p:attrNameLst>
                                      </p:cBhvr>
                                      <p:tavLst>
                                        <p:tav tm="0">
                                          <p:val>
                                            <p:strVal val="#ppt_x"/>
                                          </p:val>
                                        </p:tav>
                                        <p:tav tm="100000">
                                          <p:val>
                                            <p:strVal val="#ppt_x"/>
                                          </p:val>
                                        </p:tav>
                                      </p:tavLst>
                                    </p:anim>
                                    <p:anim calcmode="lin" valueType="num">
                                      <p:cBhvr>
                                        <p:cTn id="14" dur="1000" fill="hold"/>
                                        <p:tgtEl>
                                          <p:spTgt spid="11">
                                            <p:txEl>
                                              <p:pRg st="5" end="5"/>
                                            </p:txEl>
                                          </p:spTgt>
                                        </p:tgtEl>
                                        <p:attrNameLst>
                                          <p:attrName>ppt_y</p:attrName>
                                        </p:attrNameLst>
                                      </p:cBhvr>
                                      <p:tavLst>
                                        <p:tav tm="0">
                                          <p:val>
                                            <p:strVal val="#ppt_y-.1"/>
                                          </p:val>
                                        </p:tav>
                                        <p:tav tm="100000">
                                          <p:val>
                                            <p:strVal val="#ppt_y"/>
                                          </p:val>
                                        </p:tav>
                                      </p:tavLst>
                                    </p:anim>
                                  </p:childTnLst>
                                </p:cTn>
                              </p:par>
                              <p:par>
                                <p:cTn id="15" presetID="47" presetClass="entr" presetSubtype="0" fill="hold" grpId="0" nodeType="withEffect">
                                  <p:stCondLst>
                                    <p:cond delay="0"/>
                                  </p:stCondLst>
                                  <p:childTnLst>
                                    <p:set>
                                      <p:cBhvr>
                                        <p:cTn id="16" dur="1" fill="hold">
                                          <p:stCondLst>
                                            <p:cond delay="0"/>
                                          </p:stCondLst>
                                        </p:cTn>
                                        <p:tgtEl>
                                          <p:spTgt spid="11">
                                            <p:txEl>
                                              <p:pRg st="6" end="6"/>
                                            </p:txEl>
                                          </p:spTgt>
                                        </p:tgtEl>
                                        <p:attrNameLst>
                                          <p:attrName>style.visibility</p:attrName>
                                        </p:attrNameLst>
                                      </p:cBhvr>
                                      <p:to>
                                        <p:strVal val="visible"/>
                                      </p:to>
                                    </p:set>
                                    <p:animEffect transition="in" filter="fade">
                                      <p:cBhvr>
                                        <p:cTn id="17" dur="1000"/>
                                        <p:tgtEl>
                                          <p:spTgt spid="11">
                                            <p:txEl>
                                              <p:pRg st="6" end="6"/>
                                            </p:txEl>
                                          </p:spTgt>
                                        </p:tgtEl>
                                      </p:cBhvr>
                                    </p:animEffect>
                                    <p:anim calcmode="lin" valueType="num">
                                      <p:cBhvr>
                                        <p:cTn id="18" dur="1000" fill="hold"/>
                                        <p:tgtEl>
                                          <p:spTgt spid="11">
                                            <p:txEl>
                                              <p:pRg st="6" end="6"/>
                                            </p:txEl>
                                          </p:spTgt>
                                        </p:tgtEl>
                                        <p:attrNameLst>
                                          <p:attrName>ppt_x</p:attrName>
                                        </p:attrNameLst>
                                      </p:cBhvr>
                                      <p:tavLst>
                                        <p:tav tm="0">
                                          <p:val>
                                            <p:strVal val="#ppt_x"/>
                                          </p:val>
                                        </p:tav>
                                        <p:tav tm="100000">
                                          <p:val>
                                            <p:strVal val="#ppt_x"/>
                                          </p:val>
                                        </p:tav>
                                      </p:tavLst>
                                    </p:anim>
                                    <p:anim calcmode="lin" valueType="num">
                                      <p:cBhvr>
                                        <p:cTn id="19" dur="1000" fill="hold"/>
                                        <p:tgtEl>
                                          <p:spTgt spid="11">
                                            <p:txEl>
                                              <p:pRg st="6" end="6"/>
                                            </p:txEl>
                                          </p:spTgt>
                                        </p:tgtEl>
                                        <p:attrNameLst>
                                          <p:attrName>ppt_y</p:attrName>
                                        </p:attrNameLst>
                                      </p:cBhvr>
                                      <p:tavLst>
                                        <p:tav tm="0">
                                          <p:val>
                                            <p:strVal val="#ppt_y-.1"/>
                                          </p:val>
                                        </p:tav>
                                        <p:tav tm="100000">
                                          <p:val>
                                            <p:strVal val="#ppt_y"/>
                                          </p:val>
                                        </p:tav>
                                      </p:tavLst>
                                    </p:anim>
                                  </p:childTnLst>
                                </p:cTn>
                              </p:par>
                              <p:par>
                                <p:cTn id="20" presetID="47" presetClass="entr" presetSubtype="0" fill="hold" grpId="0" nodeType="withEffect">
                                  <p:stCondLst>
                                    <p:cond delay="0"/>
                                  </p:stCondLst>
                                  <p:childTnLst>
                                    <p:set>
                                      <p:cBhvr>
                                        <p:cTn id="21" dur="1" fill="hold">
                                          <p:stCondLst>
                                            <p:cond delay="0"/>
                                          </p:stCondLst>
                                        </p:cTn>
                                        <p:tgtEl>
                                          <p:spTgt spid="11">
                                            <p:txEl>
                                              <p:pRg st="7" end="7"/>
                                            </p:txEl>
                                          </p:spTgt>
                                        </p:tgtEl>
                                        <p:attrNameLst>
                                          <p:attrName>style.visibility</p:attrName>
                                        </p:attrNameLst>
                                      </p:cBhvr>
                                      <p:to>
                                        <p:strVal val="visible"/>
                                      </p:to>
                                    </p:set>
                                    <p:animEffect transition="in" filter="fade">
                                      <p:cBhvr>
                                        <p:cTn id="22" dur="1000"/>
                                        <p:tgtEl>
                                          <p:spTgt spid="11">
                                            <p:txEl>
                                              <p:pRg st="7" end="7"/>
                                            </p:txEl>
                                          </p:spTgt>
                                        </p:tgtEl>
                                      </p:cBhvr>
                                    </p:animEffect>
                                    <p:anim calcmode="lin" valueType="num">
                                      <p:cBhvr>
                                        <p:cTn id="23" dur="1000" fill="hold"/>
                                        <p:tgtEl>
                                          <p:spTgt spid="11">
                                            <p:txEl>
                                              <p:pRg st="7" end="7"/>
                                            </p:txEl>
                                          </p:spTgt>
                                        </p:tgtEl>
                                        <p:attrNameLst>
                                          <p:attrName>ppt_x</p:attrName>
                                        </p:attrNameLst>
                                      </p:cBhvr>
                                      <p:tavLst>
                                        <p:tav tm="0">
                                          <p:val>
                                            <p:strVal val="#ppt_x"/>
                                          </p:val>
                                        </p:tav>
                                        <p:tav tm="100000">
                                          <p:val>
                                            <p:strVal val="#ppt_x"/>
                                          </p:val>
                                        </p:tav>
                                      </p:tavLst>
                                    </p:anim>
                                    <p:anim calcmode="lin" valueType="num">
                                      <p:cBhvr>
                                        <p:cTn id="24" dur="1000" fill="hold"/>
                                        <p:tgtEl>
                                          <p:spTgt spid="11">
                                            <p:txEl>
                                              <p:pRg st="7" end="7"/>
                                            </p:txEl>
                                          </p:spTgt>
                                        </p:tgtEl>
                                        <p:attrNameLst>
                                          <p:attrName>ppt_y</p:attrName>
                                        </p:attrNameLst>
                                      </p:cBhvr>
                                      <p:tavLst>
                                        <p:tav tm="0">
                                          <p:val>
                                            <p:strVal val="#ppt_y-.1"/>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47" presetClass="entr" presetSubtype="0" fill="hold" grpId="0" nodeType="clickEffect">
                                  <p:stCondLst>
                                    <p:cond delay="0"/>
                                  </p:stCondLst>
                                  <p:childTnLst>
                                    <p:set>
                                      <p:cBhvr>
                                        <p:cTn id="28" dur="1" fill="hold">
                                          <p:stCondLst>
                                            <p:cond delay="0"/>
                                          </p:stCondLst>
                                        </p:cTn>
                                        <p:tgtEl>
                                          <p:spTgt spid="11">
                                            <p:txEl>
                                              <p:pRg st="8" end="8"/>
                                            </p:txEl>
                                          </p:spTgt>
                                        </p:tgtEl>
                                        <p:attrNameLst>
                                          <p:attrName>style.visibility</p:attrName>
                                        </p:attrNameLst>
                                      </p:cBhvr>
                                      <p:to>
                                        <p:strVal val="visible"/>
                                      </p:to>
                                    </p:set>
                                    <p:animEffect transition="in" filter="fade">
                                      <p:cBhvr>
                                        <p:cTn id="29" dur="1000"/>
                                        <p:tgtEl>
                                          <p:spTgt spid="11">
                                            <p:txEl>
                                              <p:pRg st="8" end="8"/>
                                            </p:txEl>
                                          </p:spTgt>
                                        </p:tgtEl>
                                      </p:cBhvr>
                                    </p:animEffect>
                                    <p:anim calcmode="lin" valueType="num">
                                      <p:cBhvr>
                                        <p:cTn id="30" dur="1000" fill="hold"/>
                                        <p:tgtEl>
                                          <p:spTgt spid="11">
                                            <p:txEl>
                                              <p:pRg st="8" end="8"/>
                                            </p:txEl>
                                          </p:spTgt>
                                        </p:tgtEl>
                                        <p:attrNameLst>
                                          <p:attrName>ppt_x</p:attrName>
                                        </p:attrNameLst>
                                      </p:cBhvr>
                                      <p:tavLst>
                                        <p:tav tm="0">
                                          <p:val>
                                            <p:strVal val="#ppt_x"/>
                                          </p:val>
                                        </p:tav>
                                        <p:tav tm="100000">
                                          <p:val>
                                            <p:strVal val="#ppt_x"/>
                                          </p:val>
                                        </p:tav>
                                      </p:tavLst>
                                    </p:anim>
                                    <p:anim calcmode="lin" valueType="num">
                                      <p:cBhvr>
                                        <p:cTn id="31" dur="1000" fill="hold"/>
                                        <p:tgtEl>
                                          <p:spTgt spid="11">
                                            <p:txEl>
                                              <p:pRg st="8" end="8"/>
                                            </p:txEl>
                                          </p:spTgt>
                                        </p:tgtEl>
                                        <p:attrNameLst>
                                          <p:attrName>ppt_y</p:attrName>
                                        </p:attrNameLst>
                                      </p:cBhvr>
                                      <p:tavLst>
                                        <p:tav tm="0">
                                          <p:val>
                                            <p:strVal val="#ppt_y-.1"/>
                                          </p:val>
                                        </p:tav>
                                        <p:tav tm="100000">
                                          <p:val>
                                            <p:strVal val="#ppt_y"/>
                                          </p:val>
                                        </p:tav>
                                      </p:tavLst>
                                    </p:anim>
                                  </p:childTnLst>
                                </p:cTn>
                              </p:par>
                              <p:par>
                                <p:cTn id="32" presetID="47" presetClass="entr" presetSubtype="0" fill="hold" grpId="0" nodeType="withEffect">
                                  <p:stCondLst>
                                    <p:cond delay="0"/>
                                  </p:stCondLst>
                                  <p:childTnLst>
                                    <p:set>
                                      <p:cBhvr>
                                        <p:cTn id="33" dur="1" fill="hold">
                                          <p:stCondLst>
                                            <p:cond delay="0"/>
                                          </p:stCondLst>
                                        </p:cTn>
                                        <p:tgtEl>
                                          <p:spTgt spid="11">
                                            <p:txEl>
                                              <p:pRg st="9" end="9"/>
                                            </p:txEl>
                                          </p:spTgt>
                                        </p:tgtEl>
                                        <p:attrNameLst>
                                          <p:attrName>style.visibility</p:attrName>
                                        </p:attrNameLst>
                                      </p:cBhvr>
                                      <p:to>
                                        <p:strVal val="visible"/>
                                      </p:to>
                                    </p:set>
                                    <p:animEffect transition="in" filter="fade">
                                      <p:cBhvr>
                                        <p:cTn id="34" dur="1000"/>
                                        <p:tgtEl>
                                          <p:spTgt spid="11">
                                            <p:txEl>
                                              <p:pRg st="9" end="9"/>
                                            </p:txEl>
                                          </p:spTgt>
                                        </p:tgtEl>
                                      </p:cBhvr>
                                    </p:animEffect>
                                    <p:anim calcmode="lin" valueType="num">
                                      <p:cBhvr>
                                        <p:cTn id="35" dur="1000" fill="hold"/>
                                        <p:tgtEl>
                                          <p:spTgt spid="11">
                                            <p:txEl>
                                              <p:pRg st="9" end="9"/>
                                            </p:txEl>
                                          </p:spTgt>
                                        </p:tgtEl>
                                        <p:attrNameLst>
                                          <p:attrName>ppt_x</p:attrName>
                                        </p:attrNameLst>
                                      </p:cBhvr>
                                      <p:tavLst>
                                        <p:tav tm="0">
                                          <p:val>
                                            <p:strVal val="#ppt_x"/>
                                          </p:val>
                                        </p:tav>
                                        <p:tav tm="100000">
                                          <p:val>
                                            <p:strVal val="#ppt_x"/>
                                          </p:val>
                                        </p:tav>
                                      </p:tavLst>
                                    </p:anim>
                                    <p:anim calcmode="lin" valueType="num">
                                      <p:cBhvr>
                                        <p:cTn id="36" dur="1000" fill="hold"/>
                                        <p:tgtEl>
                                          <p:spTgt spid="11">
                                            <p:txEl>
                                              <p:pRg st="9" end="9"/>
                                            </p:txEl>
                                          </p:spTgt>
                                        </p:tgtEl>
                                        <p:attrNameLst>
                                          <p:attrName>ppt_y</p:attrName>
                                        </p:attrNameLst>
                                      </p:cBhvr>
                                      <p:tavLst>
                                        <p:tav tm="0">
                                          <p:val>
                                            <p:strVal val="#ppt_y-.1"/>
                                          </p:val>
                                        </p:tav>
                                        <p:tav tm="100000">
                                          <p:val>
                                            <p:strVal val="#ppt_y"/>
                                          </p:val>
                                        </p:tav>
                                      </p:tavLst>
                                    </p:anim>
                                  </p:childTnLst>
                                </p:cTn>
                              </p:par>
                              <p:par>
                                <p:cTn id="37" presetID="47" presetClass="entr" presetSubtype="0" fill="hold" grpId="0" nodeType="withEffect">
                                  <p:stCondLst>
                                    <p:cond delay="0"/>
                                  </p:stCondLst>
                                  <p:childTnLst>
                                    <p:set>
                                      <p:cBhvr>
                                        <p:cTn id="38" dur="1" fill="hold">
                                          <p:stCondLst>
                                            <p:cond delay="0"/>
                                          </p:stCondLst>
                                        </p:cTn>
                                        <p:tgtEl>
                                          <p:spTgt spid="11">
                                            <p:txEl>
                                              <p:pRg st="10" end="10"/>
                                            </p:txEl>
                                          </p:spTgt>
                                        </p:tgtEl>
                                        <p:attrNameLst>
                                          <p:attrName>style.visibility</p:attrName>
                                        </p:attrNameLst>
                                      </p:cBhvr>
                                      <p:to>
                                        <p:strVal val="visible"/>
                                      </p:to>
                                    </p:set>
                                    <p:animEffect transition="in" filter="fade">
                                      <p:cBhvr>
                                        <p:cTn id="39" dur="1000"/>
                                        <p:tgtEl>
                                          <p:spTgt spid="11">
                                            <p:txEl>
                                              <p:pRg st="10" end="10"/>
                                            </p:txEl>
                                          </p:spTgt>
                                        </p:tgtEl>
                                      </p:cBhvr>
                                    </p:animEffect>
                                    <p:anim calcmode="lin" valueType="num">
                                      <p:cBhvr>
                                        <p:cTn id="40" dur="1000" fill="hold"/>
                                        <p:tgtEl>
                                          <p:spTgt spid="11">
                                            <p:txEl>
                                              <p:pRg st="10" end="10"/>
                                            </p:txEl>
                                          </p:spTgt>
                                        </p:tgtEl>
                                        <p:attrNameLst>
                                          <p:attrName>ppt_x</p:attrName>
                                        </p:attrNameLst>
                                      </p:cBhvr>
                                      <p:tavLst>
                                        <p:tav tm="0">
                                          <p:val>
                                            <p:strVal val="#ppt_x"/>
                                          </p:val>
                                        </p:tav>
                                        <p:tav tm="100000">
                                          <p:val>
                                            <p:strVal val="#ppt_x"/>
                                          </p:val>
                                        </p:tav>
                                      </p:tavLst>
                                    </p:anim>
                                    <p:anim calcmode="lin" valueType="num">
                                      <p:cBhvr>
                                        <p:cTn id="41" dur="1000" fill="hold"/>
                                        <p:tgtEl>
                                          <p:spTgt spid="11">
                                            <p:txEl>
                                              <p:pRg st="10" end="10"/>
                                            </p:txEl>
                                          </p:spTgt>
                                        </p:tgtEl>
                                        <p:attrNameLst>
                                          <p:attrName>ppt_y</p:attrName>
                                        </p:attrNameLst>
                                      </p:cBhvr>
                                      <p:tavLst>
                                        <p:tav tm="0">
                                          <p:val>
                                            <p:strVal val="#ppt_y-.1"/>
                                          </p:val>
                                        </p:tav>
                                        <p:tav tm="100000">
                                          <p:val>
                                            <p:strVal val="#ppt_y"/>
                                          </p:val>
                                        </p:tav>
                                      </p:tavLst>
                                    </p:anim>
                                  </p:childTnLst>
                                </p:cTn>
                              </p:par>
                              <p:par>
                                <p:cTn id="42" presetID="47" presetClass="entr" presetSubtype="0" fill="hold" grpId="0" nodeType="withEffect">
                                  <p:stCondLst>
                                    <p:cond delay="0"/>
                                  </p:stCondLst>
                                  <p:childTnLst>
                                    <p:set>
                                      <p:cBhvr>
                                        <p:cTn id="43" dur="1" fill="hold">
                                          <p:stCondLst>
                                            <p:cond delay="0"/>
                                          </p:stCondLst>
                                        </p:cTn>
                                        <p:tgtEl>
                                          <p:spTgt spid="11">
                                            <p:txEl>
                                              <p:pRg st="11" end="11"/>
                                            </p:txEl>
                                          </p:spTgt>
                                        </p:tgtEl>
                                        <p:attrNameLst>
                                          <p:attrName>style.visibility</p:attrName>
                                        </p:attrNameLst>
                                      </p:cBhvr>
                                      <p:to>
                                        <p:strVal val="visible"/>
                                      </p:to>
                                    </p:set>
                                    <p:animEffect transition="in" filter="fade">
                                      <p:cBhvr>
                                        <p:cTn id="44" dur="1000"/>
                                        <p:tgtEl>
                                          <p:spTgt spid="11">
                                            <p:txEl>
                                              <p:pRg st="11" end="11"/>
                                            </p:txEl>
                                          </p:spTgt>
                                        </p:tgtEl>
                                      </p:cBhvr>
                                    </p:animEffect>
                                    <p:anim calcmode="lin" valueType="num">
                                      <p:cBhvr>
                                        <p:cTn id="45" dur="1000" fill="hold"/>
                                        <p:tgtEl>
                                          <p:spTgt spid="11">
                                            <p:txEl>
                                              <p:pRg st="11" end="11"/>
                                            </p:txEl>
                                          </p:spTgt>
                                        </p:tgtEl>
                                        <p:attrNameLst>
                                          <p:attrName>ppt_x</p:attrName>
                                        </p:attrNameLst>
                                      </p:cBhvr>
                                      <p:tavLst>
                                        <p:tav tm="0">
                                          <p:val>
                                            <p:strVal val="#ppt_x"/>
                                          </p:val>
                                        </p:tav>
                                        <p:tav tm="100000">
                                          <p:val>
                                            <p:strVal val="#ppt_x"/>
                                          </p:val>
                                        </p:tav>
                                      </p:tavLst>
                                    </p:anim>
                                    <p:anim calcmode="lin" valueType="num">
                                      <p:cBhvr>
                                        <p:cTn id="46" dur="1000" fill="hold"/>
                                        <p:tgtEl>
                                          <p:spTgt spid="11">
                                            <p:txEl>
                                              <p:pRg st="11" end="1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build="p"/>
    </p:bldLst>
  </p:timing>
</p:sld>
</file>

<file path=ppt/slides/slide1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0354" name="Rectangle 4">
            <a:extLst>
              <a:ext uri="{FF2B5EF4-FFF2-40B4-BE49-F238E27FC236}">
                <a16:creationId xmlns:a16="http://schemas.microsoft.com/office/drawing/2014/main" id="{E8D9DFB0-F643-6146-AEBC-7893DF38D478}"/>
              </a:ext>
            </a:extLst>
          </p:cNvPr>
          <p:cNvSpPr>
            <a:spLocks noChangeArrowheads="1"/>
          </p:cNvSpPr>
          <p:nvPr/>
        </p:nvSpPr>
        <p:spPr bwMode="auto">
          <a:xfrm>
            <a:off x="4165600" y="6770511"/>
            <a:ext cx="3860800" cy="54186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SzPct val="100000"/>
              <a:buChar char="•"/>
              <a:defRPr sz="3200">
                <a:solidFill>
                  <a:schemeClr val="tx1"/>
                </a:solidFill>
                <a:latin typeface="Times New Roman" panose="02020603050405020304" pitchFamily="18" charset="0"/>
              </a:defRPr>
            </a:lvl1pPr>
            <a:lvl2pPr marL="742950" indent="-285750">
              <a:spcBef>
                <a:spcPct val="20000"/>
              </a:spcBef>
              <a:buSzPct val="100000"/>
              <a:buChar char="–"/>
              <a:defRPr sz="2800">
                <a:solidFill>
                  <a:schemeClr val="tx1"/>
                </a:solidFill>
                <a:latin typeface="Times New Roman" panose="02020603050405020304" pitchFamily="18" charset="0"/>
              </a:defRPr>
            </a:lvl2pPr>
            <a:lvl3pPr marL="1143000" indent="-228600">
              <a:spcBef>
                <a:spcPct val="20000"/>
              </a:spcBef>
              <a:buSzPct val="100000"/>
              <a:buChar char="•"/>
              <a:defRPr sz="2400">
                <a:solidFill>
                  <a:schemeClr val="tx1"/>
                </a:solidFill>
                <a:latin typeface="Times New Roman" panose="02020603050405020304" pitchFamily="18" charset="0"/>
              </a:defRPr>
            </a:lvl3pPr>
            <a:lvl4pPr marL="1600200" indent="-228600">
              <a:spcBef>
                <a:spcPct val="20000"/>
              </a:spcBef>
              <a:buSzPct val="100000"/>
              <a:buChar char="–"/>
              <a:defRPr sz="2000">
                <a:solidFill>
                  <a:schemeClr val="tx1"/>
                </a:solidFill>
                <a:latin typeface="Times New Roman" panose="02020603050405020304" pitchFamily="18" charset="0"/>
              </a:defRPr>
            </a:lvl4pPr>
            <a:lvl5pPr marL="2057400" indent="-228600">
              <a:spcBef>
                <a:spcPct val="20000"/>
              </a:spcBef>
              <a:buSzPct val="100000"/>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9pPr>
          </a:lstStyle>
          <a:p>
            <a:pPr defTabSz="1083747">
              <a:spcBef>
                <a:spcPct val="0"/>
              </a:spcBef>
              <a:buSzTx/>
              <a:buNone/>
              <a:defRPr/>
            </a:pPr>
            <a:endParaRPr lang="de-DE" altLang="hu-HU" sz="2844">
              <a:solidFill>
                <a:srgbClr val="000000"/>
              </a:solidFill>
            </a:endParaRPr>
          </a:p>
        </p:txBody>
      </p:sp>
      <p:sp>
        <p:nvSpPr>
          <p:cNvPr id="40" name="Rectangle 9" descr="Vastag átlós felfelé">
            <a:extLst>
              <a:ext uri="{FF2B5EF4-FFF2-40B4-BE49-F238E27FC236}">
                <a16:creationId xmlns:a16="http://schemas.microsoft.com/office/drawing/2014/main" id="{C6D2B10B-11F0-D849-8EEE-E9F775A152B6}"/>
              </a:ext>
            </a:extLst>
          </p:cNvPr>
          <p:cNvSpPr>
            <a:spLocks noChangeArrowheads="1"/>
          </p:cNvSpPr>
          <p:nvPr/>
        </p:nvSpPr>
        <p:spPr bwMode="auto">
          <a:xfrm>
            <a:off x="1618287" y="868446"/>
            <a:ext cx="9505055" cy="62517"/>
          </a:xfrm>
          <a:prstGeom prst="rect">
            <a:avLst/>
          </a:prstGeom>
          <a:gradFill rotWithShape="0">
            <a:gsLst>
              <a:gs pos="0">
                <a:srgbClr val="15AAA6"/>
              </a:gs>
              <a:gs pos="50000">
                <a:srgbClr val="73BFBF"/>
              </a:gs>
              <a:gs pos="100000">
                <a:srgbClr val="D9F3EE"/>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SzPct val="100000"/>
              <a:buChar char="•"/>
              <a:defRPr sz="3200">
                <a:solidFill>
                  <a:schemeClr val="tx1"/>
                </a:solidFill>
                <a:latin typeface="Times New Roman" panose="02020603050405020304" pitchFamily="18" charset="0"/>
              </a:defRPr>
            </a:lvl1pPr>
            <a:lvl2pPr marL="742950" indent="-285750">
              <a:spcBef>
                <a:spcPct val="20000"/>
              </a:spcBef>
              <a:buSzPct val="100000"/>
              <a:buChar char="–"/>
              <a:defRPr sz="2800">
                <a:solidFill>
                  <a:schemeClr val="tx1"/>
                </a:solidFill>
                <a:latin typeface="Times New Roman" panose="02020603050405020304" pitchFamily="18" charset="0"/>
              </a:defRPr>
            </a:lvl2pPr>
            <a:lvl3pPr marL="1143000" indent="-228600">
              <a:spcBef>
                <a:spcPct val="20000"/>
              </a:spcBef>
              <a:buSzPct val="100000"/>
              <a:buChar char="•"/>
              <a:defRPr sz="2400">
                <a:solidFill>
                  <a:schemeClr val="tx1"/>
                </a:solidFill>
                <a:latin typeface="Times New Roman" panose="02020603050405020304" pitchFamily="18" charset="0"/>
              </a:defRPr>
            </a:lvl3pPr>
            <a:lvl4pPr marL="1600200" indent="-228600">
              <a:spcBef>
                <a:spcPct val="20000"/>
              </a:spcBef>
              <a:buSzPct val="100000"/>
              <a:buChar char="–"/>
              <a:defRPr sz="2000">
                <a:solidFill>
                  <a:schemeClr val="tx1"/>
                </a:solidFill>
                <a:latin typeface="Times New Roman" panose="02020603050405020304" pitchFamily="18" charset="0"/>
              </a:defRPr>
            </a:lvl4pPr>
            <a:lvl5pPr marL="2057400" indent="-228600">
              <a:spcBef>
                <a:spcPct val="20000"/>
              </a:spcBef>
              <a:buSzPct val="100000"/>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9pPr>
          </a:lstStyle>
          <a:p>
            <a:pPr defTabSz="1083747">
              <a:spcBef>
                <a:spcPct val="0"/>
              </a:spcBef>
              <a:buSzTx/>
              <a:buNone/>
              <a:defRPr/>
            </a:pPr>
            <a:endParaRPr lang="en-US" altLang="hu-HU" sz="2133">
              <a:solidFill>
                <a:srgbClr val="000000"/>
              </a:solidFill>
            </a:endParaRPr>
          </a:p>
        </p:txBody>
      </p:sp>
      <p:sp>
        <p:nvSpPr>
          <p:cNvPr id="43" name="Rectangle 9" descr="Vastag átlós felfelé">
            <a:extLst>
              <a:ext uri="{FF2B5EF4-FFF2-40B4-BE49-F238E27FC236}">
                <a16:creationId xmlns:a16="http://schemas.microsoft.com/office/drawing/2014/main" id="{DC49D014-CA91-6744-8B16-DD0AFDE24CDB}"/>
              </a:ext>
            </a:extLst>
          </p:cNvPr>
          <p:cNvSpPr>
            <a:spLocks noChangeArrowheads="1"/>
          </p:cNvSpPr>
          <p:nvPr/>
        </p:nvSpPr>
        <p:spPr bwMode="auto">
          <a:xfrm>
            <a:off x="0" y="6525344"/>
            <a:ext cx="12192000" cy="43348"/>
          </a:xfrm>
          <a:prstGeom prst="rect">
            <a:avLst/>
          </a:prstGeom>
          <a:gradFill>
            <a:gsLst>
              <a:gs pos="0">
                <a:srgbClr val="C03844"/>
              </a:gs>
              <a:gs pos="50000">
                <a:srgbClr val="C06A70"/>
              </a:gs>
              <a:gs pos="100000">
                <a:srgbClr val="BBB2C0"/>
              </a:gs>
            </a:gsLst>
            <a:lin ang="0" scaled="1"/>
          </a:gradFill>
          <a:ln>
            <a:noFill/>
          </a:ln>
        </p:spPr>
        <p:txBody>
          <a:bodyPr wrap="none" anchor="ctr"/>
          <a:lstStyle>
            <a:lvl1pPr>
              <a:spcBef>
                <a:spcPct val="20000"/>
              </a:spcBef>
              <a:buSzPct val="100000"/>
              <a:buChar char="•"/>
              <a:defRPr sz="3200">
                <a:solidFill>
                  <a:schemeClr val="tx1"/>
                </a:solidFill>
                <a:latin typeface="Times New Roman" panose="02020603050405020304" pitchFamily="18" charset="0"/>
              </a:defRPr>
            </a:lvl1pPr>
            <a:lvl2pPr marL="742950" indent="-285750">
              <a:spcBef>
                <a:spcPct val="20000"/>
              </a:spcBef>
              <a:buSzPct val="100000"/>
              <a:buChar char="–"/>
              <a:defRPr sz="2800">
                <a:solidFill>
                  <a:schemeClr val="tx1"/>
                </a:solidFill>
                <a:latin typeface="Times New Roman" panose="02020603050405020304" pitchFamily="18" charset="0"/>
              </a:defRPr>
            </a:lvl2pPr>
            <a:lvl3pPr marL="1143000" indent="-228600">
              <a:spcBef>
                <a:spcPct val="20000"/>
              </a:spcBef>
              <a:buSzPct val="100000"/>
              <a:buChar char="•"/>
              <a:defRPr sz="2400">
                <a:solidFill>
                  <a:schemeClr val="tx1"/>
                </a:solidFill>
                <a:latin typeface="Times New Roman" panose="02020603050405020304" pitchFamily="18" charset="0"/>
              </a:defRPr>
            </a:lvl3pPr>
            <a:lvl4pPr marL="1600200" indent="-228600">
              <a:spcBef>
                <a:spcPct val="20000"/>
              </a:spcBef>
              <a:buSzPct val="100000"/>
              <a:buChar char="–"/>
              <a:defRPr sz="2000">
                <a:solidFill>
                  <a:schemeClr val="tx1"/>
                </a:solidFill>
                <a:latin typeface="Times New Roman" panose="02020603050405020304" pitchFamily="18" charset="0"/>
              </a:defRPr>
            </a:lvl4pPr>
            <a:lvl5pPr marL="2057400" indent="-228600">
              <a:spcBef>
                <a:spcPct val="20000"/>
              </a:spcBef>
              <a:buSzPct val="100000"/>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9pPr>
          </a:lstStyle>
          <a:p>
            <a:pPr defTabSz="1083747">
              <a:spcBef>
                <a:spcPct val="0"/>
              </a:spcBef>
              <a:buSzTx/>
              <a:buNone/>
              <a:defRPr/>
            </a:pPr>
            <a:endParaRPr lang="en-US" altLang="hu-HU" sz="2133">
              <a:solidFill>
                <a:srgbClr val="000000"/>
              </a:solidFill>
            </a:endParaRPr>
          </a:p>
        </p:txBody>
      </p:sp>
      <p:pic>
        <p:nvPicPr>
          <p:cNvPr id="44" name="Kép 43">
            <a:extLst>
              <a:ext uri="{FF2B5EF4-FFF2-40B4-BE49-F238E27FC236}">
                <a16:creationId xmlns:a16="http://schemas.microsoft.com/office/drawing/2014/main" id="{16D68B96-E9EA-E944-B457-FA649DCF82CC}"/>
              </a:ext>
            </a:extLst>
          </p:cNvPr>
          <p:cNvPicPr>
            <a:picLocks noChangeAspect="1"/>
          </p:cNvPicPr>
          <p:nvPr/>
        </p:nvPicPr>
        <p:blipFill>
          <a:blip r:embed="rId4" cstate="screen">
            <a:extLst>
              <a:ext uri="{28A0092B-C50C-407E-A947-70E740481C1C}">
                <a14:useLocalDpi xmlns:a14="http://schemas.microsoft.com/office/drawing/2010/main"/>
              </a:ext>
            </a:extLst>
          </a:blip>
          <a:stretch>
            <a:fillRect/>
          </a:stretch>
        </p:blipFill>
        <p:spPr>
          <a:xfrm>
            <a:off x="28192" y="4404"/>
            <a:ext cx="1580689" cy="947283"/>
          </a:xfrm>
          <a:prstGeom prst="rect">
            <a:avLst/>
          </a:prstGeom>
        </p:spPr>
      </p:pic>
      <p:pic>
        <p:nvPicPr>
          <p:cNvPr id="45" name="Kép 44">
            <a:extLst>
              <a:ext uri="{FF2B5EF4-FFF2-40B4-BE49-F238E27FC236}">
                <a16:creationId xmlns:a16="http://schemas.microsoft.com/office/drawing/2014/main" id="{25B8F450-A741-7F46-96DE-1406641072CD}"/>
              </a:ext>
            </a:extLst>
          </p:cNvPr>
          <p:cNvPicPr>
            <a:picLocks noChangeAspect="1"/>
          </p:cNvPicPr>
          <p:nvPr/>
        </p:nvPicPr>
        <p:blipFill>
          <a:blip r:embed="rId5" cstate="screen">
            <a:extLst>
              <a:ext uri="{28A0092B-C50C-407E-A947-70E740481C1C}">
                <a14:useLocalDpi xmlns:a14="http://schemas.microsoft.com/office/drawing/2010/main"/>
              </a:ext>
            </a:extLst>
          </a:blip>
          <a:stretch>
            <a:fillRect/>
          </a:stretch>
        </p:blipFill>
        <p:spPr>
          <a:xfrm>
            <a:off x="11557510" y="188640"/>
            <a:ext cx="515154" cy="515154"/>
          </a:xfrm>
          <a:prstGeom prst="rect">
            <a:avLst/>
          </a:prstGeom>
        </p:spPr>
      </p:pic>
      <p:pic>
        <p:nvPicPr>
          <p:cNvPr id="46" name="Kép 45">
            <a:extLst>
              <a:ext uri="{FF2B5EF4-FFF2-40B4-BE49-F238E27FC236}">
                <a16:creationId xmlns:a16="http://schemas.microsoft.com/office/drawing/2014/main" id="{037CEAAB-69E6-5349-BBDE-4AA9E097DC79}"/>
              </a:ext>
            </a:extLst>
          </p:cNvPr>
          <p:cNvPicPr>
            <a:picLocks noChangeAspect="1"/>
          </p:cNvPicPr>
          <p:nvPr/>
        </p:nvPicPr>
        <p:blipFill>
          <a:blip r:embed="rId6" cstate="screen">
            <a:extLst>
              <a:ext uri="{28A0092B-C50C-407E-A947-70E740481C1C}">
                <a14:useLocalDpi xmlns:a14="http://schemas.microsoft.com/office/drawing/2010/main"/>
              </a:ext>
            </a:extLst>
          </a:blip>
          <a:stretch>
            <a:fillRect/>
          </a:stretch>
        </p:blipFill>
        <p:spPr>
          <a:xfrm>
            <a:off x="1055440" y="95964"/>
            <a:ext cx="419445" cy="405043"/>
          </a:xfrm>
          <a:prstGeom prst="rect">
            <a:avLst/>
          </a:prstGeom>
        </p:spPr>
      </p:pic>
      <p:sp>
        <p:nvSpPr>
          <p:cNvPr id="16" name="Text Box 3">
            <a:extLst>
              <a:ext uri="{FF2B5EF4-FFF2-40B4-BE49-F238E27FC236}">
                <a16:creationId xmlns:a16="http://schemas.microsoft.com/office/drawing/2014/main" id="{1A7A6F28-268D-3846-8F6C-7A19D3DBF200}"/>
              </a:ext>
            </a:extLst>
          </p:cNvPr>
          <p:cNvSpPr txBox="1">
            <a:spLocks noChangeArrowheads="1"/>
          </p:cNvSpPr>
          <p:nvPr/>
        </p:nvSpPr>
        <p:spPr bwMode="auto">
          <a:xfrm>
            <a:off x="2836429" y="116632"/>
            <a:ext cx="6776864" cy="7699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SzPct val="100000"/>
              <a:buChar char="•"/>
              <a:defRPr sz="3200">
                <a:solidFill>
                  <a:schemeClr val="tx1"/>
                </a:solidFill>
                <a:latin typeface="Times New Roman" panose="02020603050405020304" pitchFamily="18" charset="0"/>
              </a:defRPr>
            </a:lvl1pPr>
            <a:lvl2pPr marL="742950" indent="-285750">
              <a:spcBef>
                <a:spcPct val="20000"/>
              </a:spcBef>
              <a:buSzPct val="100000"/>
              <a:buChar char="–"/>
              <a:defRPr sz="2800">
                <a:solidFill>
                  <a:schemeClr val="tx1"/>
                </a:solidFill>
                <a:latin typeface="Times New Roman" panose="02020603050405020304" pitchFamily="18" charset="0"/>
              </a:defRPr>
            </a:lvl2pPr>
            <a:lvl3pPr marL="1143000" indent="-228600">
              <a:spcBef>
                <a:spcPct val="20000"/>
              </a:spcBef>
              <a:buSzPct val="100000"/>
              <a:buChar char="•"/>
              <a:defRPr sz="2400">
                <a:solidFill>
                  <a:schemeClr val="tx1"/>
                </a:solidFill>
                <a:latin typeface="Times New Roman" panose="02020603050405020304" pitchFamily="18" charset="0"/>
              </a:defRPr>
            </a:lvl3pPr>
            <a:lvl4pPr marL="1600200" indent="-228600">
              <a:spcBef>
                <a:spcPct val="20000"/>
              </a:spcBef>
              <a:buSzPct val="100000"/>
              <a:buChar char="–"/>
              <a:defRPr sz="2000">
                <a:solidFill>
                  <a:schemeClr val="tx1"/>
                </a:solidFill>
                <a:latin typeface="Times New Roman" panose="02020603050405020304" pitchFamily="18" charset="0"/>
              </a:defRPr>
            </a:lvl4pPr>
            <a:lvl5pPr marL="2057400" indent="-228600">
              <a:spcBef>
                <a:spcPct val="20000"/>
              </a:spcBef>
              <a:buSzPct val="100000"/>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9pPr>
          </a:lstStyle>
          <a:p>
            <a:pPr algn="ctr">
              <a:spcBef>
                <a:spcPct val="0"/>
              </a:spcBef>
              <a:buSzTx/>
              <a:buFontTx/>
              <a:buNone/>
            </a:pPr>
            <a:r>
              <a:rPr lang="hu-HU" altLang="hu-HU" sz="4400" dirty="0" err="1">
                <a:solidFill>
                  <a:srgbClr val="294143"/>
                </a:solidFill>
              </a:rPr>
              <a:t>Reszuszcitáció</a:t>
            </a:r>
            <a:r>
              <a:rPr lang="hu-HU" altLang="hu-HU" sz="4400" dirty="0">
                <a:solidFill>
                  <a:srgbClr val="294143"/>
                </a:solidFill>
              </a:rPr>
              <a:t> után</a:t>
            </a:r>
          </a:p>
        </p:txBody>
      </p:sp>
      <p:pic>
        <p:nvPicPr>
          <p:cNvPr id="13" name="Picture 12" descr="A picture containing food&#10;&#10;Description automatically generated">
            <a:extLst>
              <a:ext uri="{FF2B5EF4-FFF2-40B4-BE49-F238E27FC236}">
                <a16:creationId xmlns:a16="http://schemas.microsoft.com/office/drawing/2014/main" id="{01305211-F37C-0F40-B215-33625F7923A9}"/>
              </a:ext>
            </a:extLst>
          </p:cNvPr>
          <p:cNvPicPr>
            <a:picLocks noChangeAspect="1"/>
          </p:cNvPicPr>
          <p:nvPr/>
        </p:nvPicPr>
        <p:blipFill>
          <a:blip r:embed="rId7" cstate="screen">
            <a:extLst>
              <a:ext uri="{28A0092B-C50C-407E-A947-70E740481C1C}">
                <a14:useLocalDpi xmlns:a14="http://schemas.microsoft.com/office/drawing/2010/main"/>
              </a:ext>
            </a:extLst>
          </a:blip>
          <a:stretch>
            <a:fillRect/>
          </a:stretch>
        </p:blipFill>
        <p:spPr>
          <a:xfrm>
            <a:off x="10956915" y="188640"/>
            <a:ext cx="539685" cy="515154"/>
          </a:xfrm>
          <a:prstGeom prst="rect">
            <a:avLst/>
          </a:prstGeom>
        </p:spPr>
      </p:pic>
      <p:sp>
        <p:nvSpPr>
          <p:cNvPr id="14" name="Téglalap 40">
            <a:extLst>
              <a:ext uri="{FF2B5EF4-FFF2-40B4-BE49-F238E27FC236}">
                <a16:creationId xmlns:a16="http://schemas.microsoft.com/office/drawing/2014/main" id="{8C171D1F-E5E9-E740-8C4B-417546C0C148}"/>
              </a:ext>
            </a:extLst>
          </p:cNvPr>
          <p:cNvSpPr/>
          <p:nvPr/>
        </p:nvSpPr>
        <p:spPr bwMode="auto">
          <a:xfrm>
            <a:off x="-28191" y="6568693"/>
            <a:ext cx="12220192" cy="359387"/>
          </a:xfrm>
          <a:prstGeom prst="rect">
            <a:avLst/>
          </a:prstGeom>
          <a:solidFill>
            <a:srgbClr val="ECECEC"/>
          </a:solidFill>
          <a:ln w="12700" cap="flat" cmpd="sng" algn="ctr">
            <a:noFill/>
            <a:prstDash val="solid"/>
            <a:round/>
            <a:headEnd type="none" w="sm" len="sm"/>
            <a:tailEnd type="none" w="sm" len="sm"/>
          </a:ln>
          <a:effectLst/>
        </p:spPr>
        <p:txBody>
          <a:bodyPr vert="horz" wrap="square" lIns="108373" tIns="54187" rIns="108373" bIns="54187" numCol="1" rtlCol="0" anchor="t" anchorCtr="0" compatLnSpc="1">
            <a:prstTxWarp prst="textNoShape">
              <a:avLst/>
            </a:prstTxWarp>
          </a:bodyPr>
          <a:lstStyle/>
          <a:p>
            <a:pPr defTabSz="1083747">
              <a:defRPr/>
            </a:pPr>
            <a:endParaRPr lang="hu-HU" sz="2133">
              <a:solidFill>
                <a:srgbClr val="000000"/>
              </a:solidFill>
            </a:endParaRPr>
          </a:p>
        </p:txBody>
      </p:sp>
      <p:sp>
        <p:nvSpPr>
          <p:cNvPr id="11" name="Rectangle 7">
            <a:extLst>
              <a:ext uri="{FF2B5EF4-FFF2-40B4-BE49-F238E27FC236}">
                <a16:creationId xmlns:a16="http://schemas.microsoft.com/office/drawing/2014/main" id="{0046DB5E-BE36-2A44-8A03-A89E77E1F863}"/>
              </a:ext>
            </a:extLst>
          </p:cNvPr>
          <p:cNvSpPr txBox="1">
            <a:spLocks noChangeArrowheads="1"/>
          </p:cNvSpPr>
          <p:nvPr/>
        </p:nvSpPr>
        <p:spPr bwMode="auto">
          <a:xfrm>
            <a:off x="2112838" y="1556792"/>
            <a:ext cx="8375650" cy="4143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2075" tIns="46038" rIns="92075" bIns="46038" numCol="1" anchor="t" anchorCtr="0" compatLnSpc="1">
            <a:prstTxWarp prst="textNoShape">
              <a:avLst/>
            </a:prstTxWarp>
          </a:bodyPr>
          <a:lstStyle>
            <a:lvl1pPr marL="406405" indent="-406405" algn="l" defTabSz="903122" rtl="0" eaLnBrk="0" fontAlgn="base" hangingPunct="0">
              <a:spcBef>
                <a:spcPct val="20000"/>
              </a:spcBef>
              <a:spcAft>
                <a:spcPct val="0"/>
              </a:spcAft>
              <a:buSzPct val="100000"/>
              <a:buChar char="•"/>
              <a:defRPr sz="3793">
                <a:solidFill>
                  <a:schemeClr val="tx1"/>
                </a:solidFill>
                <a:latin typeface="+mn-lt"/>
                <a:ea typeface="+mn-ea"/>
                <a:cs typeface="+mn-cs"/>
              </a:defRPr>
            </a:lvl1pPr>
            <a:lvl2pPr marL="880544" indent="-338671" algn="l" defTabSz="903122" rtl="0" eaLnBrk="0" fontAlgn="base" hangingPunct="0">
              <a:spcBef>
                <a:spcPct val="20000"/>
              </a:spcBef>
              <a:spcAft>
                <a:spcPct val="0"/>
              </a:spcAft>
              <a:buSzPct val="100000"/>
              <a:buChar char="–"/>
              <a:defRPr sz="3319">
                <a:solidFill>
                  <a:schemeClr val="tx1"/>
                </a:solidFill>
                <a:latin typeface="+mn-lt"/>
              </a:defRPr>
            </a:lvl2pPr>
            <a:lvl3pPr marL="1354684" indent="-270937" algn="l" defTabSz="903122" rtl="0" eaLnBrk="0" fontAlgn="base" hangingPunct="0">
              <a:spcBef>
                <a:spcPct val="20000"/>
              </a:spcBef>
              <a:spcAft>
                <a:spcPct val="0"/>
              </a:spcAft>
              <a:buSzPct val="100000"/>
              <a:buChar char="•"/>
              <a:defRPr sz="2844">
                <a:solidFill>
                  <a:schemeClr val="tx1"/>
                </a:solidFill>
                <a:latin typeface="+mn-lt"/>
              </a:defRPr>
            </a:lvl3pPr>
            <a:lvl4pPr marL="1896557" indent="-270937" algn="l" defTabSz="903122" rtl="0" eaLnBrk="0" fontAlgn="base" hangingPunct="0">
              <a:spcBef>
                <a:spcPct val="20000"/>
              </a:spcBef>
              <a:spcAft>
                <a:spcPct val="0"/>
              </a:spcAft>
              <a:buSzPct val="100000"/>
              <a:buChar char="–"/>
              <a:defRPr sz="2370">
                <a:solidFill>
                  <a:schemeClr val="tx1"/>
                </a:solidFill>
                <a:latin typeface="+mn-lt"/>
              </a:defRPr>
            </a:lvl4pPr>
            <a:lvl5pPr marL="2438430" indent="-270937" algn="l" defTabSz="903122" rtl="0" eaLnBrk="0" fontAlgn="base" hangingPunct="0">
              <a:spcBef>
                <a:spcPct val="20000"/>
              </a:spcBef>
              <a:spcAft>
                <a:spcPct val="0"/>
              </a:spcAft>
              <a:buSzPct val="100000"/>
              <a:buChar char="•"/>
              <a:defRPr sz="2370">
                <a:solidFill>
                  <a:schemeClr val="tx1"/>
                </a:solidFill>
                <a:latin typeface="+mn-lt"/>
              </a:defRPr>
            </a:lvl5pPr>
            <a:lvl6pPr marL="2980304" indent="-270937" algn="l" defTabSz="903122" rtl="0" eaLnBrk="0" fontAlgn="base" hangingPunct="0">
              <a:spcBef>
                <a:spcPct val="20000"/>
              </a:spcBef>
              <a:spcAft>
                <a:spcPct val="0"/>
              </a:spcAft>
              <a:buSzPct val="100000"/>
              <a:buChar char="•"/>
              <a:defRPr sz="2370">
                <a:solidFill>
                  <a:schemeClr val="tx1"/>
                </a:solidFill>
                <a:latin typeface="+mn-lt"/>
              </a:defRPr>
            </a:lvl6pPr>
            <a:lvl7pPr marL="3522177" indent="-270937" algn="l" defTabSz="903122" rtl="0" eaLnBrk="0" fontAlgn="base" hangingPunct="0">
              <a:spcBef>
                <a:spcPct val="20000"/>
              </a:spcBef>
              <a:spcAft>
                <a:spcPct val="0"/>
              </a:spcAft>
              <a:buSzPct val="100000"/>
              <a:buChar char="•"/>
              <a:defRPr sz="2370">
                <a:solidFill>
                  <a:schemeClr val="tx1"/>
                </a:solidFill>
                <a:latin typeface="+mn-lt"/>
              </a:defRPr>
            </a:lvl7pPr>
            <a:lvl8pPr marL="4064051" indent="-270937" algn="l" defTabSz="903122" rtl="0" eaLnBrk="0" fontAlgn="base" hangingPunct="0">
              <a:spcBef>
                <a:spcPct val="20000"/>
              </a:spcBef>
              <a:spcAft>
                <a:spcPct val="0"/>
              </a:spcAft>
              <a:buSzPct val="100000"/>
              <a:buChar char="•"/>
              <a:defRPr sz="2370">
                <a:solidFill>
                  <a:schemeClr val="tx1"/>
                </a:solidFill>
                <a:latin typeface="+mn-lt"/>
              </a:defRPr>
            </a:lvl8pPr>
            <a:lvl9pPr marL="4605924" indent="-270937" algn="l" defTabSz="903122" rtl="0" eaLnBrk="0" fontAlgn="base" hangingPunct="0">
              <a:spcBef>
                <a:spcPct val="20000"/>
              </a:spcBef>
              <a:spcAft>
                <a:spcPct val="0"/>
              </a:spcAft>
              <a:buSzPct val="100000"/>
              <a:buChar char="•"/>
              <a:defRPr sz="2370">
                <a:solidFill>
                  <a:schemeClr val="tx1"/>
                </a:solidFill>
                <a:latin typeface="+mn-lt"/>
              </a:defRPr>
            </a:lvl9pPr>
          </a:lstStyle>
          <a:p>
            <a:pPr eaLnBrk="1" hangingPunct="1">
              <a:lnSpc>
                <a:spcPct val="90000"/>
              </a:lnSpc>
            </a:pPr>
            <a:r>
              <a:rPr lang="hu-HU" altLang="en-US" kern="0" dirty="0">
                <a:solidFill>
                  <a:srgbClr val="294143"/>
                </a:solidFill>
              </a:rPr>
              <a:t>Élettani mutatók:</a:t>
            </a:r>
          </a:p>
          <a:p>
            <a:pPr lvl="3" eaLnBrk="1" hangingPunct="1">
              <a:lnSpc>
                <a:spcPct val="90000"/>
              </a:lnSpc>
            </a:pPr>
            <a:r>
              <a:rPr lang="hu-HU" altLang="en-US" kern="0" dirty="0">
                <a:solidFill>
                  <a:srgbClr val="294143"/>
                </a:solidFill>
              </a:rPr>
              <a:t>SpO</a:t>
            </a:r>
            <a:r>
              <a:rPr lang="hu-HU" altLang="en-US" kern="0" baseline="-25000" dirty="0">
                <a:solidFill>
                  <a:srgbClr val="294143"/>
                </a:solidFill>
              </a:rPr>
              <a:t>2</a:t>
            </a:r>
            <a:r>
              <a:rPr lang="hu-HU" altLang="en-US" kern="0" dirty="0">
                <a:solidFill>
                  <a:srgbClr val="294143"/>
                </a:solidFill>
              </a:rPr>
              <a:t>=93 %</a:t>
            </a:r>
          </a:p>
          <a:p>
            <a:pPr lvl="3" eaLnBrk="1" hangingPunct="1">
              <a:lnSpc>
                <a:spcPct val="90000"/>
              </a:lnSpc>
            </a:pPr>
            <a:r>
              <a:rPr lang="hu-HU" altLang="en-US" kern="0" dirty="0">
                <a:solidFill>
                  <a:srgbClr val="294143"/>
                </a:solidFill>
              </a:rPr>
              <a:t>RR: 140/80 Hgmm, P: 100/p</a:t>
            </a:r>
          </a:p>
          <a:p>
            <a:pPr eaLnBrk="1" hangingPunct="1">
              <a:lnSpc>
                <a:spcPct val="90000"/>
              </a:lnSpc>
            </a:pPr>
            <a:r>
              <a:rPr lang="hu-HU" altLang="en-US" kern="0" dirty="0">
                <a:solidFill>
                  <a:srgbClr val="294143"/>
                </a:solidFill>
              </a:rPr>
              <a:t>Diagnosztika</a:t>
            </a:r>
          </a:p>
          <a:p>
            <a:pPr lvl="3" eaLnBrk="1" hangingPunct="1">
              <a:lnSpc>
                <a:spcPct val="90000"/>
              </a:lnSpc>
            </a:pPr>
            <a:r>
              <a:rPr lang="hu-HU" altLang="en-US" kern="0" dirty="0">
                <a:solidFill>
                  <a:srgbClr val="294143"/>
                </a:solidFill>
              </a:rPr>
              <a:t>EKG, MRTG, labor</a:t>
            </a:r>
          </a:p>
          <a:p>
            <a:pPr lvl="3" eaLnBrk="1" hangingPunct="1">
              <a:lnSpc>
                <a:spcPct val="90000"/>
              </a:lnSpc>
            </a:pPr>
            <a:r>
              <a:rPr lang="hu-HU" altLang="en-US" kern="0" dirty="0">
                <a:solidFill>
                  <a:srgbClr val="294143"/>
                </a:solidFill>
              </a:rPr>
              <a:t>Van rá idő?</a:t>
            </a:r>
          </a:p>
          <a:p>
            <a:pPr eaLnBrk="1" hangingPunct="1">
              <a:lnSpc>
                <a:spcPct val="90000"/>
              </a:lnSpc>
            </a:pPr>
            <a:r>
              <a:rPr lang="hu-HU" altLang="en-US" kern="0" dirty="0">
                <a:solidFill>
                  <a:srgbClr val="294143"/>
                </a:solidFill>
              </a:rPr>
              <a:t>Dg: Akut bal kamra elégtelenség</a:t>
            </a:r>
          </a:p>
          <a:p>
            <a:pPr lvl="3" eaLnBrk="1" hangingPunct="1">
              <a:lnSpc>
                <a:spcPct val="90000"/>
              </a:lnSpc>
            </a:pPr>
            <a:r>
              <a:rPr lang="hu-HU" altLang="en-US" kern="0" dirty="0">
                <a:solidFill>
                  <a:srgbClr val="294143"/>
                </a:solidFill>
              </a:rPr>
              <a:t>Konzervatív kezelés: SBO - Kardiológia</a:t>
            </a:r>
          </a:p>
        </p:txBody>
      </p:sp>
    </p:spTree>
    <p:custDataLst>
      <p:tags r:id="rId1"/>
    </p:custDataLst>
    <p:extLst>
      <p:ext uri="{BB962C8B-B14F-4D97-AF65-F5344CB8AC3E}">
        <p14:creationId xmlns:p14="http://schemas.microsoft.com/office/powerpoint/2010/main" val="84270262"/>
      </p:ext>
    </p:extLst>
  </p:cSld>
  <p:clrMapOvr>
    <a:masterClrMapping/>
  </p:clrMapOvr>
  <p:transition advTm="10799"/>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7" presetClass="entr" presetSubtype="0" fill="hold" grpId="0" nodeType="clickEffect">
                                  <p:stCondLst>
                                    <p:cond delay="0"/>
                                  </p:stCondLst>
                                  <p:childTnLst>
                                    <p:set>
                                      <p:cBhvr>
                                        <p:cTn id="6" dur="1" fill="hold">
                                          <p:stCondLst>
                                            <p:cond delay="0"/>
                                          </p:stCondLst>
                                        </p:cTn>
                                        <p:tgtEl>
                                          <p:spTgt spid="11">
                                            <p:txEl>
                                              <p:pRg st="0" end="0"/>
                                            </p:txEl>
                                          </p:spTgt>
                                        </p:tgtEl>
                                        <p:attrNameLst>
                                          <p:attrName>style.visibility</p:attrName>
                                        </p:attrNameLst>
                                      </p:cBhvr>
                                      <p:to>
                                        <p:strVal val="visible"/>
                                      </p:to>
                                    </p:set>
                                    <p:animEffect transition="in" filter="fade">
                                      <p:cBhvr>
                                        <p:cTn id="7" dur="1000"/>
                                        <p:tgtEl>
                                          <p:spTgt spid="11">
                                            <p:txEl>
                                              <p:pRg st="0" end="0"/>
                                            </p:txEl>
                                          </p:spTgt>
                                        </p:tgtEl>
                                      </p:cBhvr>
                                    </p:animEffect>
                                    <p:anim calcmode="lin" valueType="num">
                                      <p:cBhvr>
                                        <p:cTn id="8" dur="1000" fill="hold"/>
                                        <p:tgtEl>
                                          <p:spTgt spid="11">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11">
                                            <p:txEl>
                                              <p:pRg st="0" end="0"/>
                                            </p:txEl>
                                          </p:spTgt>
                                        </p:tgtEl>
                                        <p:attrNameLst>
                                          <p:attrName>ppt_y</p:attrName>
                                        </p:attrNameLst>
                                      </p:cBhvr>
                                      <p:tavLst>
                                        <p:tav tm="0">
                                          <p:val>
                                            <p:strVal val="#ppt_y-.1"/>
                                          </p:val>
                                        </p:tav>
                                        <p:tav tm="100000">
                                          <p:val>
                                            <p:strVal val="#ppt_y"/>
                                          </p:val>
                                        </p:tav>
                                      </p:tavLst>
                                    </p:anim>
                                  </p:childTnLst>
                                </p:cTn>
                              </p:par>
                              <p:par>
                                <p:cTn id="10" presetID="47" presetClass="entr" presetSubtype="0" fill="hold" grpId="0" nodeType="withEffect">
                                  <p:stCondLst>
                                    <p:cond delay="0"/>
                                  </p:stCondLst>
                                  <p:childTnLst>
                                    <p:set>
                                      <p:cBhvr>
                                        <p:cTn id="11" dur="1" fill="hold">
                                          <p:stCondLst>
                                            <p:cond delay="0"/>
                                          </p:stCondLst>
                                        </p:cTn>
                                        <p:tgtEl>
                                          <p:spTgt spid="11">
                                            <p:txEl>
                                              <p:pRg st="1" end="1"/>
                                            </p:txEl>
                                          </p:spTgt>
                                        </p:tgtEl>
                                        <p:attrNameLst>
                                          <p:attrName>style.visibility</p:attrName>
                                        </p:attrNameLst>
                                      </p:cBhvr>
                                      <p:to>
                                        <p:strVal val="visible"/>
                                      </p:to>
                                    </p:set>
                                    <p:animEffect transition="in" filter="fade">
                                      <p:cBhvr>
                                        <p:cTn id="12" dur="1000"/>
                                        <p:tgtEl>
                                          <p:spTgt spid="11">
                                            <p:txEl>
                                              <p:pRg st="1" end="1"/>
                                            </p:txEl>
                                          </p:spTgt>
                                        </p:tgtEl>
                                      </p:cBhvr>
                                    </p:animEffect>
                                    <p:anim calcmode="lin" valueType="num">
                                      <p:cBhvr>
                                        <p:cTn id="13" dur="1000" fill="hold"/>
                                        <p:tgtEl>
                                          <p:spTgt spid="11">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11">
                                            <p:txEl>
                                              <p:pRg st="1" end="1"/>
                                            </p:txEl>
                                          </p:spTgt>
                                        </p:tgtEl>
                                        <p:attrNameLst>
                                          <p:attrName>ppt_y</p:attrName>
                                        </p:attrNameLst>
                                      </p:cBhvr>
                                      <p:tavLst>
                                        <p:tav tm="0">
                                          <p:val>
                                            <p:strVal val="#ppt_y-.1"/>
                                          </p:val>
                                        </p:tav>
                                        <p:tav tm="100000">
                                          <p:val>
                                            <p:strVal val="#ppt_y"/>
                                          </p:val>
                                        </p:tav>
                                      </p:tavLst>
                                    </p:anim>
                                  </p:childTnLst>
                                </p:cTn>
                              </p:par>
                              <p:par>
                                <p:cTn id="15" presetID="47" presetClass="entr" presetSubtype="0" fill="hold" grpId="0" nodeType="withEffect">
                                  <p:stCondLst>
                                    <p:cond delay="0"/>
                                  </p:stCondLst>
                                  <p:childTnLst>
                                    <p:set>
                                      <p:cBhvr>
                                        <p:cTn id="16" dur="1" fill="hold">
                                          <p:stCondLst>
                                            <p:cond delay="0"/>
                                          </p:stCondLst>
                                        </p:cTn>
                                        <p:tgtEl>
                                          <p:spTgt spid="11">
                                            <p:txEl>
                                              <p:pRg st="2" end="2"/>
                                            </p:txEl>
                                          </p:spTgt>
                                        </p:tgtEl>
                                        <p:attrNameLst>
                                          <p:attrName>style.visibility</p:attrName>
                                        </p:attrNameLst>
                                      </p:cBhvr>
                                      <p:to>
                                        <p:strVal val="visible"/>
                                      </p:to>
                                    </p:set>
                                    <p:animEffect transition="in" filter="fade">
                                      <p:cBhvr>
                                        <p:cTn id="17" dur="1000"/>
                                        <p:tgtEl>
                                          <p:spTgt spid="11">
                                            <p:txEl>
                                              <p:pRg st="2" end="2"/>
                                            </p:txEl>
                                          </p:spTgt>
                                        </p:tgtEl>
                                      </p:cBhvr>
                                    </p:animEffect>
                                    <p:anim calcmode="lin" valueType="num">
                                      <p:cBhvr>
                                        <p:cTn id="18" dur="1000" fill="hold"/>
                                        <p:tgtEl>
                                          <p:spTgt spid="11">
                                            <p:txEl>
                                              <p:pRg st="2" end="2"/>
                                            </p:txEl>
                                          </p:spTgt>
                                        </p:tgtEl>
                                        <p:attrNameLst>
                                          <p:attrName>ppt_x</p:attrName>
                                        </p:attrNameLst>
                                      </p:cBhvr>
                                      <p:tavLst>
                                        <p:tav tm="0">
                                          <p:val>
                                            <p:strVal val="#ppt_x"/>
                                          </p:val>
                                        </p:tav>
                                        <p:tav tm="100000">
                                          <p:val>
                                            <p:strVal val="#ppt_x"/>
                                          </p:val>
                                        </p:tav>
                                      </p:tavLst>
                                    </p:anim>
                                    <p:anim calcmode="lin" valueType="num">
                                      <p:cBhvr>
                                        <p:cTn id="19" dur="1000" fill="hold"/>
                                        <p:tgtEl>
                                          <p:spTgt spid="11">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47" presetClass="entr" presetSubtype="0" fill="hold" grpId="0" nodeType="clickEffect">
                                  <p:stCondLst>
                                    <p:cond delay="0"/>
                                  </p:stCondLst>
                                  <p:childTnLst>
                                    <p:set>
                                      <p:cBhvr>
                                        <p:cTn id="23" dur="1" fill="hold">
                                          <p:stCondLst>
                                            <p:cond delay="0"/>
                                          </p:stCondLst>
                                        </p:cTn>
                                        <p:tgtEl>
                                          <p:spTgt spid="11">
                                            <p:txEl>
                                              <p:pRg st="3" end="3"/>
                                            </p:txEl>
                                          </p:spTgt>
                                        </p:tgtEl>
                                        <p:attrNameLst>
                                          <p:attrName>style.visibility</p:attrName>
                                        </p:attrNameLst>
                                      </p:cBhvr>
                                      <p:to>
                                        <p:strVal val="visible"/>
                                      </p:to>
                                    </p:set>
                                    <p:animEffect transition="in" filter="fade">
                                      <p:cBhvr>
                                        <p:cTn id="24" dur="1000"/>
                                        <p:tgtEl>
                                          <p:spTgt spid="11">
                                            <p:txEl>
                                              <p:pRg st="3" end="3"/>
                                            </p:txEl>
                                          </p:spTgt>
                                        </p:tgtEl>
                                      </p:cBhvr>
                                    </p:animEffect>
                                    <p:anim calcmode="lin" valueType="num">
                                      <p:cBhvr>
                                        <p:cTn id="25" dur="1000" fill="hold"/>
                                        <p:tgtEl>
                                          <p:spTgt spid="11">
                                            <p:txEl>
                                              <p:pRg st="3" end="3"/>
                                            </p:txEl>
                                          </p:spTgt>
                                        </p:tgtEl>
                                        <p:attrNameLst>
                                          <p:attrName>ppt_x</p:attrName>
                                        </p:attrNameLst>
                                      </p:cBhvr>
                                      <p:tavLst>
                                        <p:tav tm="0">
                                          <p:val>
                                            <p:strVal val="#ppt_x"/>
                                          </p:val>
                                        </p:tav>
                                        <p:tav tm="100000">
                                          <p:val>
                                            <p:strVal val="#ppt_x"/>
                                          </p:val>
                                        </p:tav>
                                      </p:tavLst>
                                    </p:anim>
                                    <p:anim calcmode="lin" valueType="num">
                                      <p:cBhvr>
                                        <p:cTn id="26" dur="1000" fill="hold"/>
                                        <p:tgtEl>
                                          <p:spTgt spid="11">
                                            <p:txEl>
                                              <p:pRg st="3" end="3"/>
                                            </p:txEl>
                                          </p:spTgt>
                                        </p:tgtEl>
                                        <p:attrNameLst>
                                          <p:attrName>ppt_y</p:attrName>
                                        </p:attrNameLst>
                                      </p:cBhvr>
                                      <p:tavLst>
                                        <p:tav tm="0">
                                          <p:val>
                                            <p:strVal val="#ppt_y-.1"/>
                                          </p:val>
                                        </p:tav>
                                        <p:tav tm="100000">
                                          <p:val>
                                            <p:strVal val="#ppt_y"/>
                                          </p:val>
                                        </p:tav>
                                      </p:tavLst>
                                    </p:anim>
                                  </p:childTnLst>
                                </p:cTn>
                              </p:par>
                              <p:par>
                                <p:cTn id="27" presetID="47" presetClass="entr" presetSubtype="0" fill="hold" grpId="0" nodeType="withEffect">
                                  <p:stCondLst>
                                    <p:cond delay="0"/>
                                  </p:stCondLst>
                                  <p:childTnLst>
                                    <p:set>
                                      <p:cBhvr>
                                        <p:cTn id="28" dur="1" fill="hold">
                                          <p:stCondLst>
                                            <p:cond delay="0"/>
                                          </p:stCondLst>
                                        </p:cTn>
                                        <p:tgtEl>
                                          <p:spTgt spid="11">
                                            <p:txEl>
                                              <p:pRg st="4" end="4"/>
                                            </p:txEl>
                                          </p:spTgt>
                                        </p:tgtEl>
                                        <p:attrNameLst>
                                          <p:attrName>style.visibility</p:attrName>
                                        </p:attrNameLst>
                                      </p:cBhvr>
                                      <p:to>
                                        <p:strVal val="visible"/>
                                      </p:to>
                                    </p:set>
                                    <p:animEffect transition="in" filter="fade">
                                      <p:cBhvr>
                                        <p:cTn id="29" dur="1000"/>
                                        <p:tgtEl>
                                          <p:spTgt spid="11">
                                            <p:txEl>
                                              <p:pRg st="4" end="4"/>
                                            </p:txEl>
                                          </p:spTgt>
                                        </p:tgtEl>
                                      </p:cBhvr>
                                    </p:animEffect>
                                    <p:anim calcmode="lin" valueType="num">
                                      <p:cBhvr>
                                        <p:cTn id="30" dur="1000" fill="hold"/>
                                        <p:tgtEl>
                                          <p:spTgt spid="11">
                                            <p:txEl>
                                              <p:pRg st="4" end="4"/>
                                            </p:txEl>
                                          </p:spTgt>
                                        </p:tgtEl>
                                        <p:attrNameLst>
                                          <p:attrName>ppt_x</p:attrName>
                                        </p:attrNameLst>
                                      </p:cBhvr>
                                      <p:tavLst>
                                        <p:tav tm="0">
                                          <p:val>
                                            <p:strVal val="#ppt_x"/>
                                          </p:val>
                                        </p:tav>
                                        <p:tav tm="100000">
                                          <p:val>
                                            <p:strVal val="#ppt_x"/>
                                          </p:val>
                                        </p:tav>
                                      </p:tavLst>
                                    </p:anim>
                                    <p:anim calcmode="lin" valueType="num">
                                      <p:cBhvr>
                                        <p:cTn id="31" dur="1000" fill="hold"/>
                                        <p:tgtEl>
                                          <p:spTgt spid="11">
                                            <p:txEl>
                                              <p:pRg st="4" end="4"/>
                                            </p:txEl>
                                          </p:spTgt>
                                        </p:tgtEl>
                                        <p:attrNameLst>
                                          <p:attrName>ppt_y</p:attrName>
                                        </p:attrNameLst>
                                      </p:cBhvr>
                                      <p:tavLst>
                                        <p:tav tm="0">
                                          <p:val>
                                            <p:strVal val="#ppt_y-.1"/>
                                          </p:val>
                                        </p:tav>
                                        <p:tav tm="100000">
                                          <p:val>
                                            <p:strVal val="#ppt_y"/>
                                          </p:val>
                                        </p:tav>
                                      </p:tavLst>
                                    </p:anim>
                                  </p:childTnLst>
                                </p:cTn>
                              </p:par>
                              <p:par>
                                <p:cTn id="32" presetID="47" presetClass="entr" presetSubtype="0" fill="hold" grpId="0" nodeType="withEffect">
                                  <p:stCondLst>
                                    <p:cond delay="0"/>
                                  </p:stCondLst>
                                  <p:childTnLst>
                                    <p:set>
                                      <p:cBhvr>
                                        <p:cTn id="33" dur="1" fill="hold">
                                          <p:stCondLst>
                                            <p:cond delay="0"/>
                                          </p:stCondLst>
                                        </p:cTn>
                                        <p:tgtEl>
                                          <p:spTgt spid="11">
                                            <p:txEl>
                                              <p:pRg st="5" end="5"/>
                                            </p:txEl>
                                          </p:spTgt>
                                        </p:tgtEl>
                                        <p:attrNameLst>
                                          <p:attrName>style.visibility</p:attrName>
                                        </p:attrNameLst>
                                      </p:cBhvr>
                                      <p:to>
                                        <p:strVal val="visible"/>
                                      </p:to>
                                    </p:set>
                                    <p:animEffect transition="in" filter="fade">
                                      <p:cBhvr>
                                        <p:cTn id="34" dur="1000"/>
                                        <p:tgtEl>
                                          <p:spTgt spid="11">
                                            <p:txEl>
                                              <p:pRg st="5" end="5"/>
                                            </p:txEl>
                                          </p:spTgt>
                                        </p:tgtEl>
                                      </p:cBhvr>
                                    </p:animEffect>
                                    <p:anim calcmode="lin" valueType="num">
                                      <p:cBhvr>
                                        <p:cTn id="35" dur="1000" fill="hold"/>
                                        <p:tgtEl>
                                          <p:spTgt spid="11">
                                            <p:txEl>
                                              <p:pRg st="5" end="5"/>
                                            </p:txEl>
                                          </p:spTgt>
                                        </p:tgtEl>
                                        <p:attrNameLst>
                                          <p:attrName>ppt_x</p:attrName>
                                        </p:attrNameLst>
                                      </p:cBhvr>
                                      <p:tavLst>
                                        <p:tav tm="0">
                                          <p:val>
                                            <p:strVal val="#ppt_x"/>
                                          </p:val>
                                        </p:tav>
                                        <p:tav tm="100000">
                                          <p:val>
                                            <p:strVal val="#ppt_x"/>
                                          </p:val>
                                        </p:tav>
                                      </p:tavLst>
                                    </p:anim>
                                    <p:anim calcmode="lin" valueType="num">
                                      <p:cBhvr>
                                        <p:cTn id="36" dur="1000" fill="hold"/>
                                        <p:tgtEl>
                                          <p:spTgt spid="11">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47" presetClass="entr" presetSubtype="0" fill="hold" grpId="0" nodeType="clickEffect">
                                  <p:stCondLst>
                                    <p:cond delay="0"/>
                                  </p:stCondLst>
                                  <p:childTnLst>
                                    <p:set>
                                      <p:cBhvr>
                                        <p:cTn id="40" dur="1" fill="hold">
                                          <p:stCondLst>
                                            <p:cond delay="0"/>
                                          </p:stCondLst>
                                        </p:cTn>
                                        <p:tgtEl>
                                          <p:spTgt spid="11">
                                            <p:txEl>
                                              <p:pRg st="6" end="6"/>
                                            </p:txEl>
                                          </p:spTgt>
                                        </p:tgtEl>
                                        <p:attrNameLst>
                                          <p:attrName>style.visibility</p:attrName>
                                        </p:attrNameLst>
                                      </p:cBhvr>
                                      <p:to>
                                        <p:strVal val="visible"/>
                                      </p:to>
                                    </p:set>
                                    <p:animEffect transition="in" filter="fade">
                                      <p:cBhvr>
                                        <p:cTn id="41" dur="1000"/>
                                        <p:tgtEl>
                                          <p:spTgt spid="11">
                                            <p:txEl>
                                              <p:pRg st="6" end="6"/>
                                            </p:txEl>
                                          </p:spTgt>
                                        </p:tgtEl>
                                      </p:cBhvr>
                                    </p:animEffect>
                                    <p:anim calcmode="lin" valueType="num">
                                      <p:cBhvr>
                                        <p:cTn id="42" dur="1000" fill="hold"/>
                                        <p:tgtEl>
                                          <p:spTgt spid="11">
                                            <p:txEl>
                                              <p:pRg st="6" end="6"/>
                                            </p:txEl>
                                          </p:spTgt>
                                        </p:tgtEl>
                                        <p:attrNameLst>
                                          <p:attrName>ppt_x</p:attrName>
                                        </p:attrNameLst>
                                      </p:cBhvr>
                                      <p:tavLst>
                                        <p:tav tm="0">
                                          <p:val>
                                            <p:strVal val="#ppt_x"/>
                                          </p:val>
                                        </p:tav>
                                        <p:tav tm="100000">
                                          <p:val>
                                            <p:strVal val="#ppt_x"/>
                                          </p:val>
                                        </p:tav>
                                      </p:tavLst>
                                    </p:anim>
                                    <p:anim calcmode="lin" valueType="num">
                                      <p:cBhvr>
                                        <p:cTn id="43" dur="1000" fill="hold"/>
                                        <p:tgtEl>
                                          <p:spTgt spid="11">
                                            <p:txEl>
                                              <p:pRg st="6" end="6"/>
                                            </p:txEl>
                                          </p:spTgt>
                                        </p:tgtEl>
                                        <p:attrNameLst>
                                          <p:attrName>ppt_y</p:attrName>
                                        </p:attrNameLst>
                                      </p:cBhvr>
                                      <p:tavLst>
                                        <p:tav tm="0">
                                          <p:val>
                                            <p:strVal val="#ppt_y-.1"/>
                                          </p:val>
                                        </p:tav>
                                        <p:tav tm="100000">
                                          <p:val>
                                            <p:strVal val="#ppt_y"/>
                                          </p:val>
                                        </p:tav>
                                      </p:tavLst>
                                    </p:anim>
                                  </p:childTnLst>
                                </p:cTn>
                              </p:par>
                              <p:par>
                                <p:cTn id="44" presetID="47" presetClass="entr" presetSubtype="0" fill="hold" grpId="0" nodeType="withEffect">
                                  <p:stCondLst>
                                    <p:cond delay="0"/>
                                  </p:stCondLst>
                                  <p:childTnLst>
                                    <p:set>
                                      <p:cBhvr>
                                        <p:cTn id="45" dur="1" fill="hold">
                                          <p:stCondLst>
                                            <p:cond delay="0"/>
                                          </p:stCondLst>
                                        </p:cTn>
                                        <p:tgtEl>
                                          <p:spTgt spid="11">
                                            <p:txEl>
                                              <p:pRg st="7" end="7"/>
                                            </p:txEl>
                                          </p:spTgt>
                                        </p:tgtEl>
                                        <p:attrNameLst>
                                          <p:attrName>style.visibility</p:attrName>
                                        </p:attrNameLst>
                                      </p:cBhvr>
                                      <p:to>
                                        <p:strVal val="visible"/>
                                      </p:to>
                                    </p:set>
                                    <p:animEffect transition="in" filter="fade">
                                      <p:cBhvr>
                                        <p:cTn id="46" dur="1000"/>
                                        <p:tgtEl>
                                          <p:spTgt spid="11">
                                            <p:txEl>
                                              <p:pRg st="7" end="7"/>
                                            </p:txEl>
                                          </p:spTgt>
                                        </p:tgtEl>
                                      </p:cBhvr>
                                    </p:animEffect>
                                    <p:anim calcmode="lin" valueType="num">
                                      <p:cBhvr>
                                        <p:cTn id="47" dur="1000" fill="hold"/>
                                        <p:tgtEl>
                                          <p:spTgt spid="11">
                                            <p:txEl>
                                              <p:pRg st="7" end="7"/>
                                            </p:txEl>
                                          </p:spTgt>
                                        </p:tgtEl>
                                        <p:attrNameLst>
                                          <p:attrName>ppt_x</p:attrName>
                                        </p:attrNameLst>
                                      </p:cBhvr>
                                      <p:tavLst>
                                        <p:tav tm="0">
                                          <p:val>
                                            <p:strVal val="#ppt_x"/>
                                          </p:val>
                                        </p:tav>
                                        <p:tav tm="100000">
                                          <p:val>
                                            <p:strVal val="#ppt_x"/>
                                          </p:val>
                                        </p:tav>
                                      </p:tavLst>
                                    </p:anim>
                                    <p:anim calcmode="lin" valueType="num">
                                      <p:cBhvr>
                                        <p:cTn id="48" dur="1000" fill="hold"/>
                                        <p:tgtEl>
                                          <p:spTgt spid="11">
                                            <p:txEl>
                                              <p:pRg st="7" end="7"/>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build="p"/>
    </p:bldLst>
  </p:timing>
</p:sld>
</file>

<file path=ppt/slides/slide1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0354" name="Rectangle 4">
            <a:extLst>
              <a:ext uri="{FF2B5EF4-FFF2-40B4-BE49-F238E27FC236}">
                <a16:creationId xmlns:a16="http://schemas.microsoft.com/office/drawing/2014/main" id="{E8D9DFB0-F643-6146-AEBC-7893DF38D478}"/>
              </a:ext>
            </a:extLst>
          </p:cNvPr>
          <p:cNvSpPr>
            <a:spLocks noChangeArrowheads="1"/>
          </p:cNvSpPr>
          <p:nvPr/>
        </p:nvSpPr>
        <p:spPr bwMode="auto">
          <a:xfrm>
            <a:off x="4165600" y="6770511"/>
            <a:ext cx="3860800" cy="54186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SzPct val="100000"/>
              <a:buChar char="•"/>
              <a:defRPr sz="3200">
                <a:solidFill>
                  <a:schemeClr val="tx1"/>
                </a:solidFill>
                <a:latin typeface="Times New Roman" panose="02020603050405020304" pitchFamily="18" charset="0"/>
              </a:defRPr>
            </a:lvl1pPr>
            <a:lvl2pPr marL="742950" indent="-285750">
              <a:spcBef>
                <a:spcPct val="20000"/>
              </a:spcBef>
              <a:buSzPct val="100000"/>
              <a:buChar char="–"/>
              <a:defRPr sz="2800">
                <a:solidFill>
                  <a:schemeClr val="tx1"/>
                </a:solidFill>
                <a:latin typeface="Times New Roman" panose="02020603050405020304" pitchFamily="18" charset="0"/>
              </a:defRPr>
            </a:lvl2pPr>
            <a:lvl3pPr marL="1143000" indent="-228600">
              <a:spcBef>
                <a:spcPct val="20000"/>
              </a:spcBef>
              <a:buSzPct val="100000"/>
              <a:buChar char="•"/>
              <a:defRPr sz="2400">
                <a:solidFill>
                  <a:schemeClr val="tx1"/>
                </a:solidFill>
                <a:latin typeface="Times New Roman" panose="02020603050405020304" pitchFamily="18" charset="0"/>
              </a:defRPr>
            </a:lvl3pPr>
            <a:lvl4pPr marL="1600200" indent="-228600">
              <a:spcBef>
                <a:spcPct val="20000"/>
              </a:spcBef>
              <a:buSzPct val="100000"/>
              <a:buChar char="–"/>
              <a:defRPr sz="2000">
                <a:solidFill>
                  <a:schemeClr val="tx1"/>
                </a:solidFill>
                <a:latin typeface="Times New Roman" panose="02020603050405020304" pitchFamily="18" charset="0"/>
              </a:defRPr>
            </a:lvl4pPr>
            <a:lvl5pPr marL="2057400" indent="-228600">
              <a:spcBef>
                <a:spcPct val="20000"/>
              </a:spcBef>
              <a:buSzPct val="100000"/>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9pPr>
          </a:lstStyle>
          <a:p>
            <a:pPr defTabSz="1083747">
              <a:spcBef>
                <a:spcPct val="0"/>
              </a:spcBef>
              <a:buSzTx/>
              <a:buNone/>
              <a:defRPr/>
            </a:pPr>
            <a:endParaRPr lang="de-DE" altLang="hu-HU" sz="2844">
              <a:solidFill>
                <a:srgbClr val="000000"/>
              </a:solidFill>
            </a:endParaRPr>
          </a:p>
        </p:txBody>
      </p:sp>
      <p:sp>
        <p:nvSpPr>
          <p:cNvPr id="40" name="Rectangle 9" descr="Vastag átlós felfelé">
            <a:extLst>
              <a:ext uri="{FF2B5EF4-FFF2-40B4-BE49-F238E27FC236}">
                <a16:creationId xmlns:a16="http://schemas.microsoft.com/office/drawing/2014/main" id="{C6D2B10B-11F0-D849-8EEE-E9F775A152B6}"/>
              </a:ext>
            </a:extLst>
          </p:cNvPr>
          <p:cNvSpPr>
            <a:spLocks noChangeArrowheads="1"/>
          </p:cNvSpPr>
          <p:nvPr/>
        </p:nvSpPr>
        <p:spPr bwMode="auto">
          <a:xfrm>
            <a:off x="1618287" y="868446"/>
            <a:ext cx="9505055" cy="62517"/>
          </a:xfrm>
          <a:prstGeom prst="rect">
            <a:avLst/>
          </a:prstGeom>
          <a:gradFill rotWithShape="0">
            <a:gsLst>
              <a:gs pos="0">
                <a:srgbClr val="15AAA6"/>
              </a:gs>
              <a:gs pos="50000">
                <a:srgbClr val="73BFBF"/>
              </a:gs>
              <a:gs pos="100000">
                <a:srgbClr val="D9F3EE"/>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SzPct val="100000"/>
              <a:buChar char="•"/>
              <a:defRPr sz="3200">
                <a:solidFill>
                  <a:schemeClr val="tx1"/>
                </a:solidFill>
                <a:latin typeface="Times New Roman" panose="02020603050405020304" pitchFamily="18" charset="0"/>
              </a:defRPr>
            </a:lvl1pPr>
            <a:lvl2pPr marL="742950" indent="-285750">
              <a:spcBef>
                <a:spcPct val="20000"/>
              </a:spcBef>
              <a:buSzPct val="100000"/>
              <a:buChar char="–"/>
              <a:defRPr sz="2800">
                <a:solidFill>
                  <a:schemeClr val="tx1"/>
                </a:solidFill>
                <a:latin typeface="Times New Roman" panose="02020603050405020304" pitchFamily="18" charset="0"/>
              </a:defRPr>
            </a:lvl2pPr>
            <a:lvl3pPr marL="1143000" indent="-228600">
              <a:spcBef>
                <a:spcPct val="20000"/>
              </a:spcBef>
              <a:buSzPct val="100000"/>
              <a:buChar char="•"/>
              <a:defRPr sz="2400">
                <a:solidFill>
                  <a:schemeClr val="tx1"/>
                </a:solidFill>
                <a:latin typeface="Times New Roman" panose="02020603050405020304" pitchFamily="18" charset="0"/>
              </a:defRPr>
            </a:lvl3pPr>
            <a:lvl4pPr marL="1600200" indent="-228600">
              <a:spcBef>
                <a:spcPct val="20000"/>
              </a:spcBef>
              <a:buSzPct val="100000"/>
              <a:buChar char="–"/>
              <a:defRPr sz="2000">
                <a:solidFill>
                  <a:schemeClr val="tx1"/>
                </a:solidFill>
                <a:latin typeface="Times New Roman" panose="02020603050405020304" pitchFamily="18" charset="0"/>
              </a:defRPr>
            </a:lvl4pPr>
            <a:lvl5pPr marL="2057400" indent="-228600">
              <a:spcBef>
                <a:spcPct val="20000"/>
              </a:spcBef>
              <a:buSzPct val="100000"/>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9pPr>
          </a:lstStyle>
          <a:p>
            <a:pPr defTabSz="1083747">
              <a:spcBef>
                <a:spcPct val="0"/>
              </a:spcBef>
              <a:buSzTx/>
              <a:buNone/>
              <a:defRPr/>
            </a:pPr>
            <a:endParaRPr lang="en-US" altLang="hu-HU" sz="2133">
              <a:solidFill>
                <a:srgbClr val="000000"/>
              </a:solidFill>
            </a:endParaRPr>
          </a:p>
        </p:txBody>
      </p:sp>
      <p:sp>
        <p:nvSpPr>
          <p:cNvPr id="43" name="Rectangle 9" descr="Vastag átlós felfelé">
            <a:extLst>
              <a:ext uri="{FF2B5EF4-FFF2-40B4-BE49-F238E27FC236}">
                <a16:creationId xmlns:a16="http://schemas.microsoft.com/office/drawing/2014/main" id="{DC49D014-CA91-6744-8B16-DD0AFDE24CDB}"/>
              </a:ext>
            </a:extLst>
          </p:cNvPr>
          <p:cNvSpPr>
            <a:spLocks noChangeArrowheads="1"/>
          </p:cNvSpPr>
          <p:nvPr/>
        </p:nvSpPr>
        <p:spPr bwMode="auto">
          <a:xfrm>
            <a:off x="0" y="6525344"/>
            <a:ext cx="12192000" cy="43348"/>
          </a:xfrm>
          <a:prstGeom prst="rect">
            <a:avLst/>
          </a:prstGeom>
          <a:gradFill>
            <a:gsLst>
              <a:gs pos="0">
                <a:srgbClr val="C03844"/>
              </a:gs>
              <a:gs pos="50000">
                <a:srgbClr val="C06A70"/>
              </a:gs>
              <a:gs pos="100000">
                <a:srgbClr val="BBB2C0"/>
              </a:gs>
            </a:gsLst>
            <a:lin ang="0" scaled="1"/>
          </a:gradFill>
          <a:ln>
            <a:noFill/>
          </a:ln>
        </p:spPr>
        <p:txBody>
          <a:bodyPr wrap="none" anchor="ctr"/>
          <a:lstStyle>
            <a:lvl1pPr>
              <a:spcBef>
                <a:spcPct val="20000"/>
              </a:spcBef>
              <a:buSzPct val="100000"/>
              <a:buChar char="•"/>
              <a:defRPr sz="3200">
                <a:solidFill>
                  <a:schemeClr val="tx1"/>
                </a:solidFill>
                <a:latin typeface="Times New Roman" panose="02020603050405020304" pitchFamily="18" charset="0"/>
              </a:defRPr>
            </a:lvl1pPr>
            <a:lvl2pPr marL="742950" indent="-285750">
              <a:spcBef>
                <a:spcPct val="20000"/>
              </a:spcBef>
              <a:buSzPct val="100000"/>
              <a:buChar char="–"/>
              <a:defRPr sz="2800">
                <a:solidFill>
                  <a:schemeClr val="tx1"/>
                </a:solidFill>
                <a:latin typeface="Times New Roman" panose="02020603050405020304" pitchFamily="18" charset="0"/>
              </a:defRPr>
            </a:lvl2pPr>
            <a:lvl3pPr marL="1143000" indent="-228600">
              <a:spcBef>
                <a:spcPct val="20000"/>
              </a:spcBef>
              <a:buSzPct val="100000"/>
              <a:buChar char="•"/>
              <a:defRPr sz="2400">
                <a:solidFill>
                  <a:schemeClr val="tx1"/>
                </a:solidFill>
                <a:latin typeface="Times New Roman" panose="02020603050405020304" pitchFamily="18" charset="0"/>
              </a:defRPr>
            </a:lvl3pPr>
            <a:lvl4pPr marL="1600200" indent="-228600">
              <a:spcBef>
                <a:spcPct val="20000"/>
              </a:spcBef>
              <a:buSzPct val="100000"/>
              <a:buChar char="–"/>
              <a:defRPr sz="2000">
                <a:solidFill>
                  <a:schemeClr val="tx1"/>
                </a:solidFill>
                <a:latin typeface="Times New Roman" panose="02020603050405020304" pitchFamily="18" charset="0"/>
              </a:defRPr>
            </a:lvl4pPr>
            <a:lvl5pPr marL="2057400" indent="-228600">
              <a:spcBef>
                <a:spcPct val="20000"/>
              </a:spcBef>
              <a:buSzPct val="100000"/>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9pPr>
          </a:lstStyle>
          <a:p>
            <a:pPr defTabSz="1083747">
              <a:spcBef>
                <a:spcPct val="0"/>
              </a:spcBef>
              <a:buSzTx/>
              <a:buNone/>
              <a:defRPr/>
            </a:pPr>
            <a:endParaRPr lang="en-US" altLang="hu-HU" sz="2133">
              <a:solidFill>
                <a:srgbClr val="000000"/>
              </a:solidFill>
            </a:endParaRPr>
          </a:p>
        </p:txBody>
      </p:sp>
      <p:pic>
        <p:nvPicPr>
          <p:cNvPr id="44" name="Kép 43">
            <a:extLst>
              <a:ext uri="{FF2B5EF4-FFF2-40B4-BE49-F238E27FC236}">
                <a16:creationId xmlns:a16="http://schemas.microsoft.com/office/drawing/2014/main" id="{16D68B96-E9EA-E944-B457-FA649DCF82CC}"/>
              </a:ext>
            </a:extLst>
          </p:cNvPr>
          <p:cNvPicPr>
            <a:picLocks noChangeAspect="1"/>
          </p:cNvPicPr>
          <p:nvPr/>
        </p:nvPicPr>
        <p:blipFill>
          <a:blip r:embed="rId4" cstate="screen">
            <a:extLst>
              <a:ext uri="{28A0092B-C50C-407E-A947-70E740481C1C}">
                <a14:useLocalDpi xmlns:a14="http://schemas.microsoft.com/office/drawing/2010/main"/>
              </a:ext>
            </a:extLst>
          </a:blip>
          <a:stretch>
            <a:fillRect/>
          </a:stretch>
        </p:blipFill>
        <p:spPr>
          <a:xfrm>
            <a:off x="28192" y="4404"/>
            <a:ext cx="1580689" cy="947283"/>
          </a:xfrm>
          <a:prstGeom prst="rect">
            <a:avLst/>
          </a:prstGeom>
        </p:spPr>
      </p:pic>
      <p:pic>
        <p:nvPicPr>
          <p:cNvPr id="46" name="Kép 45">
            <a:extLst>
              <a:ext uri="{FF2B5EF4-FFF2-40B4-BE49-F238E27FC236}">
                <a16:creationId xmlns:a16="http://schemas.microsoft.com/office/drawing/2014/main" id="{037CEAAB-69E6-5349-BBDE-4AA9E097DC79}"/>
              </a:ext>
            </a:extLst>
          </p:cNvPr>
          <p:cNvPicPr>
            <a:picLocks noChangeAspect="1"/>
          </p:cNvPicPr>
          <p:nvPr/>
        </p:nvPicPr>
        <p:blipFill>
          <a:blip r:embed="rId5" cstate="screen">
            <a:extLst>
              <a:ext uri="{28A0092B-C50C-407E-A947-70E740481C1C}">
                <a14:useLocalDpi xmlns:a14="http://schemas.microsoft.com/office/drawing/2010/main"/>
              </a:ext>
            </a:extLst>
          </a:blip>
          <a:stretch>
            <a:fillRect/>
          </a:stretch>
        </p:blipFill>
        <p:spPr>
          <a:xfrm>
            <a:off x="1055440" y="95964"/>
            <a:ext cx="419445" cy="405043"/>
          </a:xfrm>
          <a:prstGeom prst="rect">
            <a:avLst/>
          </a:prstGeom>
        </p:spPr>
      </p:pic>
      <p:sp>
        <p:nvSpPr>
          <p:cNvPr id="8" name="Text Box 3">
            <a:extLst>
              <a:ext uri="{FF2B5EF4-FFF2-40B4-BE49-F238E27FC236}">
                <a16:creationId xmlns:a16="http://schemas.microsoft.com/office/drawing/2014/main" id="{BCC792B1-6690-D148-A7A8-89F4AD4A96DD}"/>
              </a:ext>
            </a:extLst>
          </p:cNvPr>
          <p:cNvSpPr txBox="1">
            <a:spLocks noChangeArrowheads="1"/>
          </p:cNvSpPr>
          <p:nvPr/>
        </p:nvSpPr>
        <p:spPr bwMode="auto">
          <a:xfrm>
            <a:off x="1775520" y="116632"/>
            <a:ext cx="9047399" cy="7694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SzPct val="100000"/>
              <a:buChar char="•"/>
              <a:defRPr sz="3200">
                <a:solidFill>
                  <a:schemeClr val="tx1"/>
                </a:solidFill>
                <a:latin typeface="Times New Roman" panose="02020603050405020304" pitchFamily="18" charset="0"/>
              </a:defRPr>
            </a:lvl1pPr>
            <a:lvl2pPr marL="742950" indent="-285750">
              <a:spcBef>
                <a:spcPct val="20000"/>
              </a:spcBef>
              <a:buSzPct val="100000"/>
              <a:buChar char="–"/>
              <a:defRPr sz="2800">
                <a:solidFill>
                  <a:schemeClr val="tx1"/>
                </a:solidFill>
                <a:latin typeface="Times New Roman" panose="02020603050405020304" pitchFamily="18" charset="0"/>
              </a:defRPr>
            </a:lvl2pPr>
            <a:lvl3pPr marL="1143000" indent="-228600">
              <a:spcBef>
                <a:spcPct val="20000"/>
              </a:spcBef>
              <a:buSzPct val="100000"/>
              <a:buChar char="•"/>
              <a:defRPr sz="2400">
                <a:solidFill>
                  <a:schemeClr val="tx1"/>
                </a:solidFill>
                <a:latin typeface="Times New Roman" panose="02020603050405020304" pitchFamily="18" charset="0"/>
              </a:defRPr>
            </a:lvl3pPr>
            <a:lvl4pPr marL="1600200" indent="-228600">
              <a:spcBef>
                <a:spcPct val="20000"/>
              </a:spcBef>
              <a:buSzPct val="100000"/>
              <a:buChar char="–"/>
              <a:defRPr sz="2000">
                <a:solidFill>
                  <a:schemeClr val="tx1"/>
                </a:solidFill>
                <a:latin typeface="Times New Roman" panose="02020603050405020304" pitchFamily="18" charset="0"/>
              </a:defRPr>
            </a:lvl4pPr>
            <a:lvl5pPr marL="2057400" indent="-228600">
              <a:spcBef>
                <a:spcPct val="20000"/>
              </a:spcBef>
              <a:buSzPct val="100000"/>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9pPr>
          </a:lstStyle>
          <a:p>
            <a:pPr algn="ctr">
              <a:spcBef>
                <a:spcPct val="0"/>
              </a:spcBef>
              <a:buSzTx/>
              <a:buFontTx/>
              <a:buNone/>
            </a:pPr>
            <a:r>
              <a:rPr lang="hu-HU" altLang="hu-HU" sz="4400" dirty="0">
                <a:solidFill>
                  <a:srgbClr val="294143"/>
                </a:solidFill>
              </a:rPr>
              <a:t>Mottó</a:t>
            </a:r>
          </a:p>
        </p:txBody>
      </p:sp>
      <p:sp>
        <p:nvSpPr>
          <p:cNvPr id="10" name="Téglalap 40">
            <a:extLst>
              <a:ext uri="{FF2B5EF4-FFF2-40B4-BE49-F238E27FC236}">
                <a16:creationId xmlns:a16="http://schemas.microsoft.com/office/drawing/2014/main" id="{6C23D829-9411-D14E-96C2-F079CBA468EF}"/>
              </a:ext>
            </a:extLst>
          </p:cNvPr>
          <p:cNvSpPr/>
          <p:nvPr/>
        </p:nvSpPr>
        <p:spPr bwMode="auto">
          <a:xfrm>
            <a:off x="-28191" y="6568693"/>
            <a:ext cx="12220192" cy="359387"/>
          </a:xfrm>
          <a:prstGeom prst="rect">
            <a:avLst/>
          </a:prstGeom>
          <a:solidFill>
            <a:srgbClr val="ECECEC"/>
          </a:solidFill>
          <a:ln w="12700" cap="flat" cmpd="sng" algn="ctr">
            <a:noFill/>
            <a:prstDash val="solid"/>
            <a:round/>
            <a:headEnd type="none" w="sm" len="sm"/>
            <a:tailEnd type="none" w="sm" len="sm"/>
          </a:ln>
          <a:effectLst/>
        </p:spPr>
        <p:txBody>
          <a:bodyPr vert="horz" wrap="square" lIns="108373" tIns="54187" rIns="108373" bIns="54187" numCol="1" rtlCol="0" anchor="t" anchorCtr="0" compatLnSpc="1">
            <a:prstTxWarp prst="textNoShape">
              <a:avLst/>
            </a:prstTxWarp>
          </a:bodyPr>
          <a:lstStyle/>
          <a:p>
            <a:pPr defTabSz="1083747">
              <a:defRPr/>
            </a:pPr>
            <a:endParaRPr lang="hu-HU" sz="2133">
              <a:solidFill>
                <a:srgbClr val="000000"/>
              </a:solidFill>
            </a:endParaRPr>
          </a:p>
        </p:txBody>
      </p:sp>
      <p:pic>
        <p:nvPicPr>
          <p:cNvPr id="11" name="Kép 44">
            <a:extLst>
              <a:ext uri="{FF2B5EF4-FFF2-40B4-BE49-F238E27FC236}">
                <a16:creationId xmlns:a16="http://schemas.microsoft.com/office/drawing/2014/main" id="{5EDF8335-9D53-8545-A462-5FF14B7A5E00}"/>
              </a:ext>
            </a:extLst>
          </p:cNvPr>
          <p:cNvPicPr>
            <a:picLocks noChangeAspect="1"/>
          </p:cNvPicPr>
          <p:nvPr/>
        </p:nvPicPr>
        <p:blipFill>
          <a:blip r:embed="rId6" cstate="screen">
            <a:extLst>
              <a:ext uri="{28A0092B-C50C-407E-A947-70E740481C1C}">
                <a14:useLocalDpi xmlns:a14="http://schemas.microsoft.com/office/drawing/2010/main"/>
              </a:ext>
            </a:extLst>
          </a:blip>
          <a:stretch>
            <a:fillRect/>
          </a:stretch>
        </p:blipFill>
        <p:spPr>
          <a:xfrm>
            <a:off x="11557510" y="188640"/>
            <a:ext cx="515154" cy="515154"/>
          </a:xfrm>
          <a:prstGeom prst="rect">
            <a:avLst/>
          </a:prstGeom>
        </p:spPr>
      </p:pic>
      <p:pic>
        <p:nvPicPr>
          <p:cNvPr id="12" name="Picture 11" descr="A picture containing food&#10;&#10;Description automatically generated">
            <a:extLst>
              <a:ext uri="{FF2B5EF4-FFF2-40B4-BE49-F238E27FC236}">
                <a16:creationId xmlns:a16="http://schemas.microsoft.com/office/drawing/2014/main" id="{A040A33F-C248-324F-9EFB-9F2FEA1915B5}"/>
              </a:ext>
            </a:extLst>
          </p:cNvPr>
          <p:cNvPicPr>
            <a:picLocks noChangeAspect="1"/>
          </p:cNvPicPr>
          <p:nvPr/>
        </p:nvPicPr>
        <p:blipFill>
          <a:blip r:embed="rId7" cstate="screen">
            <a:extLst>
              <a:ext uri="{28A0092B-C50C-407E-A947-70E740481C1C}">
                <a14:useLocalDpi xmlns:a14="http://schemas.microsoft.com/office/drawing/2010/main"/>
              </a:ext>
            </a:extLst>
          </a:blip>
          <a:stretch>
            <a:fillRect/>
          </a:stretch>
        </p:blipFill>
        <p:spPr>
          <a:xfrm>
            <a:off x="10956915" y="188640"/>
            <a:ext cx="539685" cy="515154"/>
          </a:xfrm>
          <a:prstGeom prst="rect">
            <a:avLst/>
          </a:prstGeom>
        </p:spPr>
      </p:pic>
      <p:sp>
        <p:nvSpPr>
          <p:cNvPr id="13" name="Lekerekített téglalap 2">
            <a:extLst>
              <a:ext uri="{FF2B5EF4-FFF2-40B4-BE49-F238E27FC236}">
                <a16:creationId xmlns:a16="http://schemas.microsoft.com/office/drawing/2014/main" id="{9BBD390F-9208-A94D-956E-6E5D65A736A4}"/>
              </a:ext>
            </a:extLst>
          </p:cNvPr>
          <p:cNvSpPr>
            <a:spLocks noChangeArrowheads="1"/>
          </p:cNvSpPr>
          <p:nvPr/>
        </p:nvSpPr>
        <p:spPr bwMode="auto">
          <a:xfrm>
            <a:off x="1250554" y="2922786"/>
            <a:ext cx="9577064" cy="1383567"/>
          </a:xfrm>
          <a:prstGeom prst="roundRect">
            <a:avLst>
              <a:gd name="adj" fmla="val 16667"/>
            </a:avLst>
          </a:prstGeom>
          <a:solidFill>
            <a:srgbClr val="FFC000"/>
          </a:solidFill>
          <a:ln w="28575">
            <a:solidFill>
              <a:srgbClr val="FF0000"/>
            </a:solidFill>
            <a:round/>
            <a:headEnd type="none" w="sm" len="sm"/>
            <a:tailEnd type="none" w="sm" len="sm"/>
          </a:ln>
        </p:spPr>
        <p:txBody>
          <a:bodyPr anchor="ctr"/>
          <a:lstStyle>
            <a:lvl1pPr>
              <a:spcBef>
                <a:spcPct val="20000"/>
              </a:spcBef>
              <a:buSzPct val="100000"/>
              <a:buChar char="•"/>
              <a:defRPr sz="3200">
                <a:solidFill>
                  <a:schemeClr val="tx1"/>
                </a:solidFill>
                <a:latin typeface="Times New Roman" panose="02020603050405020304" pitchFamily="18" charset="0"/>
              </a:defRPr>
            </a:lvl1pPr>
            <a:lvl2pPr marL="742950" indent="-285750">
              <a:spcBef>
                <a:spcPct val="20000"/>
              </a:spcBef>
              <a:buSzPct val="100000"/>
              <a:buChar char="–"/>
              <a:defRPr sz="2800">
                <a:solidFill>
                  <a:schemeClr val="tx1"/>
                </a:solidFill>
                <a:latin typeface="Times New Roman" panose="02020603050405020304" pitchFamily="18" charset="0"/>
              </a:defRPr>
            </a:lvl2pPr>
            <a:lvl3pPr marL="1143000" indent="-228600">
              <a:spcBef>
                <a:spcPct val="20000"/>
              </a:spcBef>
              <a:buSzPct val="100000"/>
              <a:buChar char="•"/>
              <a:defRPr sz="2400">
                <a:solidFill>
                  <a:schemeClr val="tx1"/>
                </a:solidFill>
                <a:latin typeface="Times New Roman" panose="02020603050405020304" pitchFamily="18" charset="0"/>
              </a:defRPr>
            </a:lvl3pPr>
            <a:lvl4pPr marL="1600200" indent="-228600">
              <a:spcBef>
                <a:spcPct val="20000"/>
              </a:spcBef>
              <a:buSzPct val="100000"/>
              <a:buChar char="–"/>
              <a:defRPr sz="2000">
                <a:solidFill>
                  <a:schemeClr val="tx1"/>
                </a:solidFill>
                <a:latin typeface="Times New Roman" panose="02020603050405020304" pitchFamily="18" charset="0"/>
              </a:defRPr>
            </a:lvl4pPr>
            <a:lvl5pPr marL="2057400" indent="-228600">
              <a:spcBef>
                <a:spcPct val="20000"/>
              </a:spcBef>
              <a:buSzPct val="100000"/>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9pPr>
          </a:lstStyle>
          <a:p>
            <a:pPr algn="ctr">
              <a:spcBef>
                <a:spcPct val="0"/>
              </a:spcBef>
              <a:buSzTx/>
              <a:buFontTx/>
              <a:buNone/>
            </a:pPr>
            <a:r>
              <a:rPr lang="hu-HU" altLang="hu-HU" sz="4400" dirty="0">
                <a:solidFill>
                  <a:srgbClr val="294143"/>
                </a:solidFill>
              </a:rPr>
              <a:t>„A diagnózis ráér, de a sejtek türelme véges!” </a:t>
            </a:r>
            <a:r>
              <a:rPr lang="hu-HU" altLang="en-US" sz="4400" baseline="30000" dirty="0">
                <a:solidFill>
                  <a:srgbClr val="294143"/>
                </a:solidFill>
              </a:rPr>
              <a:t>®</a:t>
            </a:r>
            <a:endParaRPr lang="hu-HU" altLang="hu-HU" sz="4400" baseline="30000" dirty="0">
              <a:solidFill>
                <a:srgbClr val="294143"/>
              </a:solidFill>
            </a:endParaRPr>
          </a:p>
        </p:txBody>
      </p:sp>
    </p:spTree>
    <p:custDataLst>
      <p:tags r:id="rId1"/>
    </p:custDataLst>
    <p:extLst>
      <p:ext uri="{BB962C8B-B14F-4D97-AF65-F5344CB8AC3E}">
        <p14:creationId xmlns:p14="http://schemas.microsoft.com/office/powerpoint/2010/main" val="130844217"/>
      </p:ext>
    </p:extLst>
  </p:cSld>
  <p:clrMapOvr>
    <a:masterClrMapping/>
  </p:clrMapOvr>
  <p:transition advTm="10799"/>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5" presetClass="entr" presetSubtype="0"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anim calcmode="lin" valueType="num">
                                      <p:cBhvr>
                                        <p:cTn id="7" dur="1000" fill="hold"/>
                                        <p:tgtEl>
                                          <p:spTgt spid="13"/>
                                        </p:tgtEl>
                                        <p:attrNameLst>
                                          <p:attrName>ppt_w</p:attrName>
                                        </p:attrNameLst>
                                      </p:cBhvr>
                                      <p:tavLst>
                                        <p:tav tm="0">
                                          <p:val>
                                            <p:strVal val="#ppt_w*0.70"/>
                                          </p:val>
                                        </p:tav>
                                        <p:tav tm="100000">
                                          <p:val>
                                            <p:strVal val="#ppt_w"/>
                                          </p:val>
                                        </p:tav>
                                      </p:tavLst>
                                    </p:anim>
                                    <p:anim calcmode="lin" valueType="num">
                                      <p:cBhvr>
                                        <p:cTn id="8" dur="1000" fill="hold"/>
                                        <p:tgtEl>
                                          <p:spTgt spid="13"/>
                                        </p:tgtEl>
                                        <p:attrNameLst>
                                          <p:attrName>ppt_h</p:attrName>
                                        </p:attrNameLst>
                                      </p:cBhvr>
                                      <p:tavLst>
                                        <p:tav tm="0">
                                          <p:val>
                                            <p:strVal val="#ppt_h"/>
                                          </p:val>
                                        </p:tav>
                                        <p:tav tm="100000">
                                          <p:val>
                                            <p:strVal val="#ppt_h"/>
                                          </p:val>
                                        </p:tav>
                                      </p:tavLst>
                                    </p:anim>
                                    <p:animEffect transition="in" filter="fade">
                                      <p:cBhvr>
                                        <p:cTn id="9" dur="10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animBg="1"/>
    </p:bldLst>
  </p:timing>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0354" name="Rectangle 4">
            <a:extLst>
              <a:ext uri="{FF2B5EF4-FFF2-40B4-BE49-F238E27FC236}">
                <a16:creationId xmlns:a16="http://schemas.microsoft.com/office/drawing/2014/main" id="{E8D9DFB0-F643-6146-AEBC-7893DF38D478}"/>
              </a:ext>
            </a:extLst>
          </p:cNvPr>
          <p:cNvSpPr>
            <a:spLocks noChangeArrowheads="1"/>
          </p:cNvSpPr>
          <p:nvPr/>
        </p:nvSpPr>
        <p:spPr bwMode="auto">
          <a:xfrm>
            <a:off x="4165600" y="6770511"/>
            <a:ext cx="3860800" cy="54186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SzPct val="100000"/>
              <a:buChar char="•"/>
              <a:defRPr sz="3200">
                <a:solidFill>
                  <a:schemeClr val="tx1"/>
                </a:solidFill>
                <a:latin typeface="Times New Roman" panose="02020603050405020304" pitchFamily="18" charset="0"/>
              </a:defRPr>
            </a:lvl1pPr>
            <a:lvl2pPr marL="742950" indent="-285750">
              <a:spcBef>
                <a:spcPct val="20000"/>
              </a:spcBef>
              <a:buSzPct val="100000"/>
              <a:buChar char="–"/>
              <a:defRPr sz="2800">
                <a:solidFill>
                  <a:schemeClr val="tx1"/>
                </a:solidFill>
                <a:latin typeface="Times New Roman" panose="02020603050405020304" pitchFamily="18" charset="0"/>
              </a:defRPr>
            </a:lvl2pPr>
            <a:lvl3pPr marL="1143000" indent="-228600">
              <a:spcBef>
                <a:spcPct val="20000"/>
              </a:spcBef>
              <a:buSzPct val="100000"/>
              <a:buChar char="•"/>
              <a:defRPr sz="2400">
                <a:solidFill>
                  <a:schemeClr val="tx1"/>
                </a:solidFill>
                <a:latin typeface="Times New Roman" panose="02020603050405020304" pitchFamily="18" charset="0"/>
              </a:defRPr>
            </a:lvl3pPr>
            <a:lvl4pPr marL="1600200" indent="-228600">
              <a:spcBef>
                <a:spcPct val="20000"/>
              </a:spcBef>
              <a:buSzPct val="100000"/>
              <a:buChar char="–"/>
              <a:defRPr sz="2000">
                <a:solidFill>
                  <a:schemeClr val="tx1"/>
                </a:solidFill>
                <a:latin typeface="Times New Roman" panose="02020603050405020304" pitchFamily="18" charset="0"/>
              </a:defRPr>
            </a:lvl4pPr>
            <a:lvl5pPr marL="2057400" indent="-228600">
              <a:spcBef>
                <a:spcPct val="20000"/>
              </a:spcBef>
              <a:buSzPct val="100000"/>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9pPr>
          </a:lstStyle>
          <a:p>
            <a:pPr defTabSz="1083747">
              <a:spcBef>
                <a:spcPct val="0"/>
              </a:spcBef>
              <a:buSzTx/>
              <a:buNone/>
              <a:defRPr/>
            </a:pPr>
            <a:endParaRPr lang="de-DE" altLang="hu-HU" sz="2844">
              <a:solidFill>
                <a:srgbClr val="000000"/>
              </a:solidFill>
            </a:endParaRPr>
          </a:p>
        </p:txBody>
      </p:sp>
      <p:sp>
        <p:nvSpPr>
          <p:cNvPr id="40" name="Rectangle 9" descr="Vastag átlós felfelé">
            <a:extLst>
              <a:ext uri="{FF2B5EF4-FFF2-40B4-BE49-F238E27FC236}">
                <a16:creationId xmlns:a16="http://schemas.microsoft.com/office/drawing/2014/main" id="{C6D2B10B-11F0-D849-8EEE-E9F775A152B6}"/>
              </a:ext>
            </a:extLst>
          </p:cNvPr>
          <p:cNvSpPr>
            <a:spLocks noChangeArrowheads="1"/>
          </p:cNvSpPr>
          <p:nvPr/>
        </p:nvSpPr>
        <p:spPr bwMode="auto">
          <a:xfrm>
            <a:off x="1618287" y="868446"/>
            <a:ext cx="9505055" cy="62517"/>
          </a:xfrm>
          <a:prstGeom prst="rect">
            <a:avLst/>
          </a:prstGeom>
          <a:gradFill rotWithShape="0">
            <a:gsLst>
              <a:gs pos="0">
                <a:srgbClr val="15AAA6"/>
              </a:gs>
              <a:gs pos="50000">
                <a:srgbClr val="73BFBF"/>
              </a:gs>
              <a:gs pos="100000">
                <a:srgbClr val="D9F3EE"/>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SzPct val="100000"/>
              <a:buChar char="•"/>
              <a:defRPr sz="3200">
                <a:solidFill>
                  <a:schemeClr val="tx1"/>
                </a:solidFill>
                <a:latin typeface="Times New Roman" panose="02020603050405020304" pitchFamily="18" charset="0"/>
              </a:defRPr>
            </a:lvl1pPr>
            <a:lvl2pPr marL="742950" indent="-285750">
              <a:spcBef>
                <a:spcPct val="20000"/>
              </a:spcBef>
              <a:buSzPct val="100000"/>
              <a:buChar char="–"/>
              <a:defRPr sz="2800">
                <a:solidFill>
                  <a:schemeClr val="tx1"/>
                </a:solidFill>
                <a:latin typeface="Times New Roman" panose="02020603050405020304" pitchFamily="18" charset="0"/>
              </a:defRPr>
            </a:lvl2pPr>
            <a:lvl3pPr marL="1143000" indent="-228600">
              <a:spcBef>
                <a:spcPct val="20000"/>
              </a:spcBef>
              <a:buSzPct val="100000"/>
              <a:buChar char="•"/>
              <a:defRPr sz="2400">
                <a:solidFill>
                  <a:schemeClr val="tx1"/>
                </a:solidFill>
                <a:latin typeface="Times New Roman" panose="02020603050405020304" pitchFamily="18" charset="0"/>
              </a:defRPr>
            </a:lvl3pPr>
            <a:lvl4pPr marL="1600200" indent="-228600">
              <a:spcBef>
                <a:spcPct val="20000"/>
              </a:spcBef>
              <a:buSzPct val="100000"/>
              <a:buChar char="–"/>
              <a:defRPr sz="2000">
                <a:solidFill>
                  <a:schemeClr val="tx1"/>
                </a:solidFill>
                <a:latin typeface="Times New Roman" panose="02020603050405020304" pitchFamily="18" charset="0"/>
              </a:defRPr>
            </a:lvl4pPr>
            <a:lvl5pPr marL="2057400" indent="-228600">
              <a:spcBef>
                <a:spcPct val="20000"/>
              </a:spcBef>
              <a:buSzPct val="100000"/>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9pPr>
          </a:lstStyle>
          <a:p>
            <a:pPr defTabSz="1083747">
              <a:spcBef>
                <a:spcPct val="0"/>
              </a:spcBef>
              <a:buSzTx/>
              <a:buNone/>
              <a:defRPr/>
            </a:pPr>
            <a:endParaRPr lang="en-US" altLang="hu-HU" sz="2133">
              <a:solidFill>
                <a:srgbClr val="000000"/>
              </a:solidFill>
            </a:endParaRPr>
          </a:p>
        </p:txBody>
      </p:sp>
      <p:sp>
        <p:nvSpPr>
          <p:cNvPr id="43" name="Rectangle 9" descr="Vastag átlós felfelé">
            <a:extLst>
              <a:ext uri="{FF2B5EF4-FFF2-40B4-BE49-F238E27FC236}">
                <a16:creationId xmlns:a16="http://schemas.microsoft.com/office/drawing/2014/main" id="{DC49D014-CA91-6744-8B16-DD0AFDE24CDB}"/>
              </a:ext>
            </a:extLst>
          </p:cNvPr>
          <p:cNvSpPr>
            <a:spLocks noChangeArrowheads="1"/>
          </p:cNvSpPr>
          <p:nvPr/>
        </p:nvSpPr>
        <p:spPr bwMode="auto">
          <a:xfrm>
            <a:off x="0" y="6525344"/>
            <a:ext cx="12192000" cy="43348"/>
          </a:xfrm>
          <a:prstGeom prst="rect">
            <a:avLst/>
          </a:prstGeom>
          <a:gradFill>
            <a:gsLst>
              <a:gs pos="0">
                <a:srgbClr val="C03844"/>
              </a:gs>
              <a:gs pos="50000">
                <a:srgbClr val="C06A70"/>
              </a:gs>
              <a:gs pos="100000">
                <a:srgbClr val="BBB2C0"/>
              </a:gs>
            </a:gsLst>
            <a:lin ang="0" scaled="1"/>
          </a:gradFill>
          <a:ln>
            <a:noFill/>
          </a:ln>
        </p:spPr>
        <p:txBody>
          <a:bodyPr wrap="none" anchor="ctr"/>
          <a:lstStyle>
            <a:lvl1pPr>
              <a:spcBef>
                <a:spcPct val="20000"/>
              </a:spcBef>
              <a:buSzPct val="100000"/>
              <a:buChar char="•"/>
              <a:defRPr sz="3200">
                <a:solidFill>
                  <a:schemeClr val="tx1"/>
                </a:solidFill>
                <a:latin typeface="Times New Roman" panose="02020603050405020304" pitchFamily="18" charset="0"/>
              </a:defRPr>
            </a:lvl1pPr>
            <a:lvl2pPr marL="742950" indent="-285750">
              <a:spcBef>
                <a:spcPct val="20000"/>
              </a:spcBef>
              <a:buSzPct val="100000"/>
              <a:buChar char="–"/>
              <a:defRPr sz="2800">
                <a:solidFill>
                  <a:schemeClr val="tx1"/>
                </a:solidFill>
                <a:latin typeface="Times New Roman" panose="02020603050405020304" pitchFamily="18" charset="0"/>
              </a:defRPr>
            </a:lvl2pPr>
            <a:lvl3pPr marL="1143000" indent="-228600">
              <a:spcBef>
                <a:spcPct val="20000"/>
              </a:spcBef>
              <a:buSzPct val="100000"/>
              <a:buChar char="•"/>
              <a:defRPr sz="2400">
                <a:solidFill>
                  <a:schemeClr val="tx1"/>
                </a:solidFill>
                <a:latin typeface="Times New Roman" panose="02020603050405020304" pitchFamily="18" charset="0"/>
              </a:defRPr>
            </a:lvl3pPr>
            <a:lvl4pPr marL="1600200" indent="-228600">
              <a:spcBef>
                <a:spcPct val="20000"/>
              </a:spcBef>
              <a:buSzPct val="100000"/>
              <a:buChar char="–"/>
              <a:defRPr sz="2000">
                <a:solidFill>
                  <a:schemeClr val="tx1"/>
                </a:solidFill>
                <a:latin typeface="Times New Roman" panose="02020603050405020304" pitchFamily="18" charset="0"/>
              </a:defRPr>
            </a:lvl4pPr>
            <a:lvl5pPr marL="2057400" indent="-228600">
              <a:spcBef>
                <a:spcPct val="20000"/>
              </a:spcBef>
              <a:buSzPct val="100000"/>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9pPr>
          </a:lstStyle>
          <a:p>
            <a:pPr defTabSz="1083747">
              <a:spcBef>
                <a:spcPct val="0"/>
              </a:spcBef>
              <a:buSzTx/>
              <a:buNone/>
              <a:defRPr/>
            </a:pPr>
            <a:endParaRPr lang="en-US" altLang="hu-HU" sz="2133">
              <a:solidFill>
                <a:srgbClr val="000000"/>
              </a:solidFill>
            </a:endParaRPr>
          </a:p>
        </p:txBody>
      </p:sp>
      <p:pic>
        <p:nvPicPr>
          <p:cNvPr id="44" name="Kép 43">
            <a:extLst>
              <a:ext uri="{FF2B5EF4-FFF2-40B4-BE49-F238E27FC236}">
                <a16:creationId xmlns:a16="http://schemas.microsoft.com/office/drawing/2014/main" id="{16D68B96-E9EA-E944-B457-FA649DCF82CC}"/>
              </a:ext>
            </a:extLst>
          </p:cNvPr>
          <p:cNvPicPr>
            <a:picLocks noChangeAspect="1"/>
          </p:cNvPicPr>
          <p:nvPr/>
        </p:nvPicPr>
        <p:blipFill>
          <a:blip r:embed="rId4" cstate="screen">
            <a:extLst>
              <a:ext uri="{28A0092B-C50C-407E-A947-70E740481C1C}">
                <a14:useLocalDpi xmlns:a14="http://schemas.microsoft.com/office/drawing/2010/main"/>
              </a:ext>
            </a:extLst>
          </a:blip>
          <a:stretch>
            <a:fillRect/>
          </a:stretch>
        </p:blipFill>
        <p:spPr>
          <a:xfrm>
            <a:off x="28192" y="4404"/>
            <a:ext cx="1580689" cy="947283"/>
          </a:xfrm>
          <a:prstGeom prst="rect">
            <a:avLst/>
          </a:prstGeom>
        </p:spPr>
      </p:pic>
      <p:pic>
        <p:nvPicPr>
          <p:cNvPr id="45" name="Kép 44">
            <a:extLst>
              <a:ext uri="{FF2B5EF4-FFF2-40B4-BE49-F238E27FC236}">
                <a16:creationId xmlns:a16="http://schemas.microsoft.com/office/drawing/2014/main" id="{25B8F450-A741-7F46-96DE-1406641072CD}"/>
              </a:ext>
            </a:extLst>
          </p:cNvPr>
          <p:cNvPicPr>
            <a:picLocks noChangeAspect="1"/>
          </p:cNvPicPr>
          <p:nvPr/>
        </p:nvPicPr>
        <p:blipFill>
          <a:blip r:embed="rId5" cstate="screen">
            <a:extLst>
              <a:ext uri="{28A0092B-C50C-407E-A947-70E740481C1C}">
                <a14:useLocalDpi xmlns:a14="http://schemas.microsoft.com/office/drawing/2010/main"/>
              </a:ext>
            </a:extLst>
          </a:blip>
          <a:stretch>
            <a:fillRect/>
          </a:stretch>
        </p:blipFill>
        <p:spPr>
          <a:xfrm>
            <a:off x="11557510" y="188640"/>
            <a:ext cx="515154" cy="515154"/>
          </a:xfrm>
          <a:prstGeom prst="rect">
            <a:avLst/>
          </a:prstGeom>
        </p:spPr>
      </p:pic>
      <p:pic>
        <p:nvPicPr>
          <p:cNvPr id="46" name="Kép 45">
            <a:extLst>
              <a:ext uri="{FF2B5EF4-FFF2-40B4-BE49-F238E27FC236}">
                <a16:creationId xmlns:a16="http://schemas.microsoft.com/office/drawing/2014/main" id="{037CEAAB-69E6-5349-BBDE-4AA9E097DC79}"/>
              </a:ext>
            </a:extLst>
          </p:cNvPr>
          <p:cNvPicPr>
            <a:picLocks noChangeAspect="1"/>
          </p:cNvPicPr>
          <p:nvPr/>
        </p:nvPicPr>
        <p:blipFill>
          <a:blip r:embed="rId6" cstate="screen">
            <a:extLst>
              <a:ext uri="{28A0092B-C50C-407E-A947-70E740481C1C}">
                <a14:useLocalDpi xmlns:a14="http://schemas.microsoft.com/office/drawing/2010/main"/>
              </a:ext>
            </a:extLst>
          </a:blip>
          <a:stretch>
            <a:fillRect/>
          </a:stretch>
        </p:blipFill>
        <p:spPr>
          <a:xfrm>
            <a:off x="1055440" y="95964"/>
            <a:ext cx="419445" cy="405043"/>
          </a:xfrm>
          <a:prstGeom prst="rect">
            <a:avLst/>
          </a:prstGeom>
        </p:spPr>
      </p:pic>
      <p:sp>
        <p:nvSpPr>
          <p:cNvPr id="16" name="Text Box 3">
            <a:extLst>
              <a:ext uri="{FF2B5EF4-FFF2-40B4-BE49-F238E27FC236}">
                <a16:creationId xmlns:a16="http://schemas.microsoft.com/office/drawing/2014/main" id="{1A7A6F28-268D-3846-8F6C-7A19D3DBF200}"/>
              </a:ext>
            </a:extLst>
          </p:cNvPr>
          <p:cNvSpPr txBox="1">
            <a:spLocks noChangeArrowheads="1"/>
          </p:cNvSpPr>
          <p:nvPr/>
        </p:nvSpPr>
        <p:spPr bwMode="auto">
          <a:xfrm>
            <a:off x="2836429" y="116632"/>
            <a:ext cx="6776864" cy="7699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SzPct val="100000"/>
              <a:buChar char="•"/>
              <a:defRPr sz="3200">
                <a:solidFill>
                  <a:schemeClr val="tx1"/>
                </a:solidFill>
                <a:latin typeface="Times New Roman" panose="02020603050405020304" pitchFamily="18" charset="0"/>
              </a:defRPr>
            </a:lvl1pPr>
            <a:lvl2pPr marL="742950" indent="-285750">
              <a:spcBef>
                <a:spcPct val="20000"/>
              </a:spcBef>
              <a:buSzPct val="100000"/>
              <a:buChar char="–"/>
              <a:defRPr sz="2800">
                <a:solidFill>
                  <a:schemeClr val="tx1"/>
                </a:solidFill>
                <a:latin typeface="Times New Roman" panose="02020603050405020304" pitchFamily="18" charset="0"/>
              </a:defRPr>
            </a:lvl2pPr>
            <a:lvl3pPr marL="1143000" indent="-228600">
              <a:spcBef>
                <a:spcPct val="20000"/>
              </a:spcBef>
              <a:buSzPct val="100000"/>
              <a:buChar char="•"/>
              <a:defRPr sz="2400">
                <a:solidFill>
                  <a:schemeClr val="tx1"/>
                </a:solidFill>
                <a:latin typeface="Times New Roman" panose="02020603050405020304" pitchFamily="18" charset="0"/>
              </a:defRPr>
            </a:lvl3pPr>
            <a:lvl4pPr marL="1600200" indent="-228600">
              <a:spcBef>
                <a:spcPct val="20000"/>
              </a:spcBef>
              <a:buSzPct val="100000"/>
              <a:buChar char="–"/>
              <a:defRPr sz="2000">
                <a:solidFill>
                  <a:schemeClr val="tx1"/>
                </a:solidFill>
                <a:latin typeface="Times New Roman" panose="02020603050405020304" pitchFamily="18" charset="0"/>
              </a:defRPr>
            </a:lvl4pPr>
            <a:lvl5pPr marL="2057400" indent="-228600">
              <a:spcBef>
                <a:spcPct val="20000"/>
              </a:spcBef>
              <a:buSzPct val="100000"/>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9pPr>
          </a:lstStyle>
          <a:p>
            <a:pPr algn="ctr">
              <a:spcBef>
                <a:spcPct val="0"/>
              </a:spcBef>
              <a:buSzTx/>
              <a:buFontTx/>
              <a:buNone/>
            </a:pPr>
            <a:r>
              <a:rPr lang="hu-HU" altLang="hu-HU" sz="4400" dirty="0">
                <a:solidFill>
                  <a:srgbClr val="294143"/>
                </a:solidFill>
              </a:rPr>
              <a:t>1. eset</a:t>
            </a:r>
          </a:p>
        </p:txBody>
      </p:sp>
      <p:pic>
        <p:nvPicPr>
          <p:cNvPr id="13" name="Picture 12" descr="A picture containing food&#10;&#10;Description automatically generated">
            <a:extLst>
              <a:ext uri="{FF2B5EF4-FFF2-40B4-BE49-F238E27FC236}">
                <a16:creationId xmlns:a16="http://schemas.microsoft.com/office/drawing/2014/main" id="{01305211-F37C-0F40-B215-33625F7923A9}"/>
              </a:ext>
            </a:extLst>
          </p:cNvPr>
          <p:cNvPicPr>
            <a:picLocks noChangeAspect="1"/>
          </p:cNvPicPr>
          <p:nvPr/>
        </p:nvPicPr>
        <p:blipFill>
          <a:blip r:embed="rId7" cstate="screen">
            <a:extLst>
              <a:ext uri="{28A0092B-C50C-407E-A947-70E740481C1C}">
                <a14:useLocalDpi xmlns:a14="http://schemas.microsoft.com/office/drawing/2010/main"/>
              </a:ext>
            </a:extLst>
          </a:blip>
          <a:stretch>
            <a:fillRect/>
          </a:stretch>
        </p:blipFill>
        <p:spPr>
          <a:xfrm>
            <a:off x="10956915" y="188640"/>
            <a:ext cx="539685" cy="515154"/>
          </a:xfrm>
          <a:prstGeom prst="rect">
            <a:avLst/>
          </a:prstGeom>
        </p:spPr>
      </p:pic>
      <p:sp>
        <p:nvSpPr>
          <p:cNvPr id="14" name="Téglalap 40">
            <a:extLst>
              <a:ext uri="{FF2B5EF4-FFF2-40B4-BE49-F238E27FC236}">
                <a16:creationId xmlns:a16="http://schemas.microsoft.com/office/drawing/2014/main" id="{8C171D1F-E5E9-E740-8C4B-417546C0C148}"/>
              </a:ext>
            </a:extLst>
          </p:cNvPr>
          <p:cNvSpPr/>
          <p:nvPr/>
        </p:nvSpPr>
        <p:spPr bwMode="auto">
          <a:xfrm>
            <a:off x="-28191" y="6568693"/>
            <a:ext cx="12220192" cy="359387"/>
          </a:xfrm>
          <a:prstGeom prst="rect">
            <a:avLst/>
          </a:prstGeom>
          <a:solidFill>
            <a:srgbClr val="ECECEC"/>
          </a:solidFill>
          <a:ln w="12700" cap="flat" cmpd="sng" algn="ctr">
            <a:noFill/>
            <a:prstDash val="solid"/>
            <a:round/>
            <a:headEnd type="none" w="sm" len="sm"/>
            <a:tailEnd type="none" w="sm" len="sm"/>
          </a:ln>
          <a:effectLst/>
        </p:spPr>
        <p:txBody>
          <a:bodyPr vert="horz" wrap="square" lIns="108373" tIns="54187" rIns="108373" bIns="54187" numCol="1" rtlCol="0" anchor="t" anchorCtr="0" compatLnSpc="1">
            <a:prstTxWarp prst="textNoShape">
              <a:avLst/>
            </a:prstTxWarp>
          </a:bodyPr>
          <a:lstStyle/>
          <a:p>
            <a:pPr defTabSz="1083747">
              <a:defRPr/>
            </a:pPr>
            <a:endParaRPr lang="hu-HU" sz="2133">
              <a:solidFill>
                <a:srgbClr val="000000"/>
              </a:solidFill>
            </a:endParaRPr>
          </a:p>
        </p:txBody>
      </p:sp>
      <p:sp>
        <p:nvSpPr>
          <p:cNvPr id="15" name="Rectangle 7">
            <a:extLst>
              <a:ext uri="{FF2B5EF4-FFF2-40B4-BE49-F238E27FC236}">
                <a16:creationId xmlns:a16="http://schemas.microsoft.com/office/drawing/2014/main" id="{A44ABC46-46BC-164B-8842-BE42803D3542}"/>
              </a:ext>
            </a:extLst>
          </p:cNvPr>
          <p:cNvSpPr txBox="1">
            <a:spLocks noChangeArrowheads="1"/>
          </p:cNvSpPr>
          <p:nvPr/>
        </p:nvSpPr>
        <p:spPr bwMode="auto">
          <a:xfrm>
            <a:off x="2472878" y="1345083"/>
            <a:ext cx="8375650" cy="4748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2075" tIns="46038" rIns="92075" bIns="46038" numCol="1" anchor="t" anchorCtr="0" compatLnSpc="1">
            <a:prstTxWarp prst="textNoShape">
              <a:avLst/>
            </a:prstTxWarp>
          </a:bodyPr>
          <a:lstStyle>
            <a:lvl1pPr marL="406405" indent="-406405" algn="l" defTabSz="903122" rtl="0" eaLnBrk="0" fontAlgn="base" hangingPunct="0">
              <a:spcBef>
                <a:spcPct val="20000"/>
              </a:spcBef>
              <a:spcAft>
                <a:spcPct val="0"/>
              </a:spcAft>
              <a:buSzPct val="100000"/>
              <a:buChar char="•"/>
              <a:defRPr sz="3793">
                <a:solidFill>
                  <a:schemeClr val="tx1"/>
                </a:solidFill>
                <a:latin typeface="+mn-lt"/>
                <a:ea typeface="+mn-ea"/>
                <a:cs typeface="+mn-cs"/>
              </a:defRPr>
            </a:lvl1pPr>
            <a:lvl2pPr marL="880544" indent="-338671" algn="l" defTabSz="903122" rtl="0" eaLnBrk="0" fontAlgn="base" hangingPunct="0">
              <a:spcBef>
                <a:spcPct val="20000"/>
              </a:spcBef>
              <a:spcAft>
                <a:spcPct val="0"/>
              </a:spcAft>
              <a:buSzPct val="100000"/>
              <a:buChar char="–"/>
              <a:defRPr sz="3319">
                <a:solidFill>
                  <a:schemeClr val="tx1"/>
                </a:solidFill>
                <a:latin typeface="+mn-lt"/>
              </a:defRPr>
            </a:lvl2pPr>
            <a:lvl3pPr marL="1354684" indent="-270937" algn="l" defTabSz="903122" rtl="0" eaLnBrk="0" fontAlgn="base" hangingPunct="0">
              <a:spcBef>
                <a:spcPct val="20000"/>
              </a:spcBef>
              <a:spcAft>
                <a:spcPct val="0"/>
              </a:spcAft>
              <a:buSzPct val="100000"/>
              <a:buChar char="•"/>
              <a:defRPr sz="2844">
                <a:solidFill>
                  <a:schemeClr val="tx1"/>
                </a:solidFill>
                <a:latin typeface="+mn-lt"/>
              </a:defRPr>
            </a:lvl3pPr>
            <a:lvl4pPr marL="1896557" indent="-270937" algn="l" defTabSz="903122" rtl="0" eaLnBrk="0" fontAlgn="base" hangingPunct="0">
              <a:spcBef>
                <a:spcPct val="20000"/>
              </a:spcBef>
              <a:spcAft>
                <a:spcPct val="0"/>
              </a:spcAft>
              <a:buSzPct val="100000"/>
              <a:buChar char="–"/>
              <a:defRPr sz="2370">
                <a:solidFill>
                  <a:schemeClr val="tx1"/>
                </a:solidFill>
                <a:latin typeface="+mn-lt"/>
              </a:defRPr>
            </a:lvl4pPr>
            <a:lvl5pPr marL="2438430" indent="-270937" algn="l" defTabSz="903122" rtl="0" eaLnBrk="0" fontAlgn="base" hangingPunct="0">
              <a:spcBef>
                <a:spcPct val="20000"/>
              </a:spcBef>
              <a:spcAft>
                <a:spcPct val="0"/>
              </a:spcAft>
              <a:buSzPct val="100000"/>
              <a:buChar char="•"/>
              <a:defRPr sz="2370">
                <a:solidFill>
                  <a:schemeClr val="tx1"/>
                </a:solidFill>
                <a:latin typeface="+mn-lt"/>
              </a:defRPr>
            </a:lvl5pPr>
            <a:lvl6pPr marL="2980304" indent="-270937" algn="l" defTabSz="903122" rtl="0" eaLnBrk="0" fontAlgn="base" hangingPunct="0">
              <a:spcBef>
                <a:spcPct val="20000"/>
              </a:spcBef>
              <a:spcAft>
                <a:spcPct val="0"/>
              </a:spcAft>
              <a:buSzPct val="100000"/>
              <a:buChar char="•"/>
              <a:defRPr sz="2370">
                <a:solidFill>
                  <a:schemeClr val="tx1"/>
                </a:solidFill>
                <a:latin typeface="+mn-lt"/>
              </a:defRPr>
            </a:lvl6pPr>
            <a:lvl7pPr marL="3522177" indent="-270937" algn="l" defTabSz="903122" rtl="0" eaLnBrk="0" fontAlgn="base" hangingPunct="0">
              <a:spcBef>
                <a:spcPct val="20000"/>
              </a:spcBef>
              <a:spcAft>
                <a:spcPct val="0"/>
              </a:spcAft>
              <a:buSzPct val="100000"/>
              <a:buChar char="•"/>
              <a:defRPr sz="2370">
                <a:solidFill>
                  <a:schemeClr val="tx1"/>
                </a:solidFill>
                <a:latin typeface="+mn-lt"/>
              </a:defRPr>
            </a:lvl7pPr>
            <a:lvl8pPr marL="4064051" indent="-270937" algn="l" defTabSz="903122" rtl="0" eaLnBrk="0" fontAlgn="base" hangingPunct="0">
              <a:spcBef>
                <a:spcPct val="20000"/>
              </a:spcBef>
              <a:spcAft>
                <a:spcPct val="0"/>
              </a:spcAft>
              <a:buSzPct val="100000"/>
              <a:buChar char="•"/>
              <a:defRPr sz="2370">
                <a:solidFill>
                  <a:schemeClr val="tx1"/>
                </a:solidFill>
                <a:latin typeface="+mn-lt"/>
              </a:defRPr>
            </a:lvl8pPr>
            <a:lvl9pPr marL="4605924" indent="-270937" algn="l" defTabSz="903122" rtl="0" eaLnBrk="0" fontAlgn="base" hangingPunct="0">
              <a:spcBef>
                <a:spcPct val="20000"/>
              </a:spcBef>
              <a:spcAft>
                <a:spcPct val="0"/>
              </a:spcAft>
              <a:buSzPct val="100000"/>
              <a:buChar char="•"/>
              <a:defRPr sz="2370">
                <a:solidFill>
                  <a:schemeClr val="tx1"/>
                </a:solidFill>
                <a:latin typeface="+mn-lt"/>
              </a:defRPr>
            </a:lvl9pPr>
          </a:lstStyle>
          <a:p>
            <a:pPr eaLnBrk="1" hangingPunct="1">
              <a:lnSpc>
                <a:spcPct val="90000"/>
              </a:lnSpc>
            </a:pPr>
            <a:r>
              <a:rPr lang="hu-HU" altLang="en-US" kern="0" dirty="0">
                <a:solidFill>
                  <a:srgbClr val="294143"/>
                </a:solidFill>
              </a:rPr>
              <a:t>40 éves nő</a:t>
            </a:r>
          </a:p>
          <a:p>
            <a:pPr eaLnBrk="1" hangingPunct="1">
              <a:lnSpc>
                <a:spcPct val="90000"/>
              </a:lnSpc>
            </a:pPr>
            <a:r>
              <a:rPr lang="hu-HU" altLang="en-US" kern="0" dirty="0" err="1">
                <a:solidFill>
                  <a:srgbClr val="294143"/>
                </a:solidFill>
              </a:rPr>
              <a:t>Suicid</a:t>
            </a:r>
            <a:r>
              <a:rPr lang="hu-HU" altLang="en-US" kern="0" dirty="0">
                <a:solidFill>
                  <a:srgbClr val="294143"/>
                </a:solidFill>
              </a:rPr>
              <a:t> szándékkal: 20 </a:t>
            </a:r>
            <a:r>
              <a:rPr lang="hu-HU" altLang="en-US" kern="0" dirty="0" err="1">
                <a:solidFill>
                  <a:srgbClr val="294143"/>
                </a:solidFill>
              </a:rPr>
              <a:t>tbl</a:t>
            </a:r>
            <a:r>
              <a:rPr lang="hu-HU" altLang="en-US" kern="0" dirty="0">
                <a:solidFill>
                  <a:srgbClr val="294143"/>
                </a:solidFill>
              </a:rPr>
              <a:t> </a:t>
            </a:r>
            <a:r>
              <a:rPr lang="hu-HU" altLang="en-US" kern="0" dirty="0" err="1">
                <a:solidFill>
                  <a:srgbClr val="294143"/>
                </a:solidFill>
              </a:rPr>
              <a:t>Andaxin</a:t>
            </a:r>
            <a:endParaRPr lang="hu-HU" altLang="en-US" kern="0" dirty="0">
              <a:solidFill>
                <a:srgbClr val="294143"/>
              </a:solidFill>
            </a:endParaRPr>
          </a:p>
          <a:p>
            <a:pPr eaLnBrk="1" hangingPunct="1">
              <a:lnSpc>
                <a:spcPct val="90000"/>
              </a:lnSpc>
            </a:pPr>
            <a:r>
              <a:rPr lang="hu-HU" altLang="en-US" kern="0" dirty="0">
                <a:solidFill>
                  <a:srgbClr val="294143"/>
                </a:solidFill>
              </a:rPr>
              <a:t>Mentők – Pszichiátriai Klinika</a:t>
            </a:r>
          </a:p>
          <a:p>
            <a:pPr lvl="3" indent="-209550" eaLnBrk="1" hangingPunct="1">
              <a:lnSpc>
                <a:spcPct val="90000"/>
              </a:lnSpc>
            </a:pPr>
            <a:r>
              <a:rPr lang="hu-HU" altLang="en-US" kern="0" dirty="0">
                <a:solidFill>
                  <a:srgbClr val="294143"/>
                </a:solidFill>
              </a:rPr>
              <a:t>Gyomormosás</a:t>
            </a:r>
          </a:p>
          <a:p>
            <a:pPr lvl="3" indent="-209550" eaLnBrk="1" hangingPunct="1">
              <a:lnSpc>
                <a:spcPct val="90000"/>
              </a:lnSpc>
            </a:pPr>
            <a:r>
              <a:rPr lang="hu-HU" altLang="en-US" kern="0" dirty="0">
                <a:solidFill>
                  <a:srgbClr val="294143"/>
                </a:solidFill>
              </a:rPr>
              <a:t>Néhány óra múlva: akut hasi panaszok</a:t>
            </a:r>
          </a:p>
          <a:p>
            <a:pPr eaLnBrk="1" hangingPunct="1">
              <a:lnSpc>
                <a:spcPct val="90000"/>
              </a:lnSpc>
            </a:pPr>
            <a:r>
              <a:rPr lang="hu-HU" altLang="en-US" kern="0" dirty="0">
                <a:solidFill>
                  <a:srgbClr val="294143"/>
                </a:solidFill>
              </a:rPr>
              <a:t>Sebészeti Klinika</a:t>
            </a:r>
          </a:p>
          <a:p>
            <a:pPr lvl="3" indent="-209550" eaLnBrk="1" hangingPunct="1">
              <a:lnSpc>
                <a:spcPct val="90000"/>
              </a:lnSpc>
            </a:pPr>
            <a:r>
              <a:rPr lang="hu-HU" altLang="en-US" kern="0" dirty="0">
                <a:solidFill>
                  <a:srgbClr val="294143"/>
                </a:solidFill>
              </a:rPr>
              <a:t>Gyomor perforáció: akut műtét </a:t>
            </a:r>
          </a:p>
          <a:p>
            <a:pPr eaLnBrk="1" hangingPunct="1">
              <a:lnSpc>
                <a:spcPct val="90000"/>
              </a:lnSpc>
            </a:pPr>
            <a:r>
              <a:rPr lang="hu-HU" altLang="en-US" kern="0" dirty="0">
                <a:solidFill>
                  <a:srgbClr val="294143"/>
                </a:solidFill>
              </a:rPr>
              <a:t>4. posztoperatív nap</a:t>
            </a:r>
          </a:p>
          <a:p>
            <a:pPr lvl="3" indent="-209550" eaLnBrk="1" hangingPunct="1">
              <a:lnSpc>
                <a:spcPct val="90000"/>
              </a:lnSpc>
            </a:pPr>
            <a:r>
              <a:rPr lang="hu-HU" altLang="en-US" kern="0" dirty="0">
                <a:solidFill>
                  <a:srgbClr val="294143"/>
                </a:solidFill>
              </a:rPr>
              <a:t>Állapotrosszabbodás miatt ügyeletes orvos riasztás</a:t>
            </a:r>
          </a:p>
        </p:txBody>
      </p:sp>
    </p:spTree>
    <p:custDataLst>
      <p:tags r:id="rId1"/>
    </p:custDataLst>
    <p:extLst>
      <p:ext uri="{BB962C8B-B14F-4D97-AF65-F5344CB8AC3E}">
        <p14:creationId xmlns:p14="http://schemas.microsoft.com/office/powerpoint/2010/main" val="1757792326"/>
      </p:ext>
    </p:extLst>
  </p:cSld>
  <p:clrMapOvr>
    <a:masterClrMapping/>
  </p:clrMapOvr>
  <p:transition advTm="10799"/>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7" presetClass="entr" presetSubtype="0" fill="hold" grpId="0" nodeType="clickEffect">
                                  <p:stCondLst>
                                    <p:cond delay="0"/>
                                  </p:stCondLst>
                                  <p:childTnLst>
                                    <p:set>
                                      <p:cBhvr>
                                        <p:cTn id="6" dur="1" fill="hold">
                                          <p:stCondLst>
                                            <p:cond delay="0"/>
                                          </p:stCondLst>
                                        </p:cTn>
                                        <p:tgtEl>
                                          <p:spTgt spid="15">
                                            <p:txEl>
                                              <p:pRg st="0" end="0"/>
                                            </p:txEl>
                                          </p:spTgt>
                                        </p:tgtEl>
                                        <p:attrNameLst>
                                          <p:attrName>style.visibility</p:attrName>
                                        </p:attrNameLst>
                                      </p:cBhvr>
                                      <p:to>
                                        <p:strVal val="visible"/>
                                      </p:to>
                                    </p:set>
                                    <p:animEffect transition="in" filter="fade">
                                      <p:cBhvr>
                                        <p:cTn id="7" dur="1000"/>
                                        <p:tgtEl>
                                          <p:spTgt spid="15">
                                            <p:txEl>
                                              <p:pRg st="0" end="0"/>
                                            </p:txEl>
                                          </p:spTgt>
                                        </p:tgtEl>
                                      </p:cBhvr>
                                    </p:animEffect>
                                    <p:anim calcmode="lin" valueType="num">
                                      <p:cBhvr>
                                        <p:cTn id="8" dur="1000" fill="hold"/>
                                        <p:tgtEl>
                                          <p:spTgt spid="15">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15">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7" presetClass="entr" presetSubtype="0" fill="hold" grpId="0" nodeType="clickEffect">
                                  <p:stCondLst>
                                    <p:cond delay="0"/>
                                  </p:stCondLst>
                                  <p:childTnLst>
                                    <p:set>
                                      <p:cBhvr>
                                        <p:cTn id="13" dur="1" fill="hold">
                                          <p:stCondLst>
                                            <p:cond delay="0"/>
                                          </p:stCondLst>
                                        </p:cTn>
                                        <p:tgtEl>
                                          <p:spTgt spid="15">
                                            <p:txEl>
                                              <p:pRg st="1" end="1"/>
                                            </p:txEl>
                                          </p:spTgt>
                                        </p:tgtEl>
                                        <p:attrNameLst>
                                          <p:attrName>style.visibility</p:attrName>
                                        </p:attrNameLst>
                                      </p:cBhvr>
                                      <p:to>
                                        <p:strVal val="visible"/>
                                      </p:to>
                                    </p:set>
                                    <p:animEffect transition="in" filter="fade">
                                      <p:cBhvr>
                                        <p:cTn id="14" dur="1000"/>
                                        <p:tgtEl>
                                          <p:spTgt spid="15">
                                            <p:txEl>
                                              <p:pRg st="1" end="1"/>
                                            </p:txEl>
                                          </p:spTgt>
                                        </p:tgtEl>
                                      </p:cBhvr>
                                    </p:animEffect>
                                    <p:anim calcmode="lin" valueType="num">
                                      <p:cBhvr>
                                        <p:cTn id="15" dur="1000" fill="hold"/>
                                        <p:tgtEl>
                                          <p:spTgt spid="15">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15">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7" presetClass="entr" presetSubtype="0" fill="hold" grpId="0" nodeType="clickEffect">
                                  <p:stCondLst>
                                    <p:cond delay="0"/>
                                  </p:stCondLst>
                                  <p:childTnLst>
                                    <p:set>
                                      <p:cBhvr>
                                        <p:cTn id="20" dur="1" fill="hold">
                                          <p:stCondLst>
                                            <p:cond delay="0"/>
                                          </p:stCondLst>
                                        </p:cTn>
                                        <p:tgtEl>
                                          <p:spTgt spid="15">
                                            <p:txEl>
                                              <p:pRg st="2" end="2"/>
                                            </p:txEl>
                                          </p:spTgt>
                                        </p:tgtEl>
                                        <p:attrNameLst>
                                          <p:attrName>style.visibility</p:attrName>
                                        </p:attrNameLst>
                                      </p:cBhvr>
                                      <p:to>
                                        <p:strVal val="visible"/>
                                      </p:to>
                                    </p:set>
                                    <p:animEffect transition="in" filter="fade">
                                      <p:cBhvr>
                                        <p:cTn id="21" dur="1000"/>
                                        <p:tgtEl>
                                          <p:spTgt spid="15">
                                            <p:txEl>
                                              <p:pRg st="2" end="2"/>
                                            </p:txEl>
                                          </p:spTgt>
                                        </p:tgtEl>
                                      </p:cBhvr>
                                    </p:animEffect>
                                    <p:anim calcmode="lin" valueType="num">
                                      <p:cBhvr>
                                        <p:cTn id="22" dur="1000" fill="hold"/>
                                        <p:tgtEl>
                                          <p:spTgt spid="15">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15">
                                            <p:txEl>
                                              <p:pRg st="2" end="2"/>
                                            </p:txEl>
                                          </p:spTgt>
                                        </p:tgtEl>
                                        <p:attrNameLst>
                                          <p:attrName>ppt_y</p:attrName>
                                        </p:attrNameLst>
                                      </p:cBhvr>
                                      <p:tavLst>
                                        <p:tav tm="0">
                                          <p:val>
                                            <p:strVal val="#ppt_y-.1"/>
                                          </p:val>
                                        </p:tav>
                                        <p:tav tm="100000">
                                          <p:val>
                                            <p:strVal val="#ppt_y"/>
                                          </p:val>
                                        </p:tav>
                                      </p:tavLst>
                                    </p:anim>
                                  </p:childTnLst>
                                </p:cTn>
                              </p:par>
                              <p:par>
                                <p:cTn id="24" presetID="47" presetClass="entr" presetSubtype="0" fill="hold" grpId="0" nodeType="withEffect">
                                  <p:stCondLst>
                                    <p:cond delay="0"/>
                                  </p:stCondLst>
                                  <p:childTnLst>
                                    <p:set>
                                      <p:cBhvr>
                                        <p:cTn id="25" dur="1" fill="hold">
                                          <p:stCondLst>
                                            <p:cond delay="0"/>
                                          </p:stCondLst>
                                        </p:cTn>
                                        <p:tgtEl>
                                          <p:spTgt spid="15">
                                            <p:txEl>
                                              <p:pRg st="3" end="3"/>
                                            </p:txEl>
                                          </p:spTgt>
                                        </p:tgtEl>
                                        <p:attrNameLst>
                                          <p:attrName>style.visibility</p:attrName>
                                        </p:attrNameLst>
                                      </p:cBhvr>
                                      <p:to>
                                        <p:strVal val="visible"/>
                                      </p:to>
                                    </p:set>
                                    <p:animEffect transition="in" filter="fade">
                                      <p:cBhvr>
                                        <p:cTn id="26" dur="1000"/>
                                        <p:tgtEl>
                                          <p:spTgt spid="15">
                                            <p:txEl>
                                              <p:pRg st="3" end="3"/>
                                            </p:txEl>
                                          </p:spTgt>
                                        </p:tgtEl>
                                      </p:cBhvr>
                                    </p:animEffect>
                                    <p:anim calcmode="lin" valueType="num">
                                      <p:cBhvr>
                                        <p:cTn id="27" dur="1000" fill="hold"/>
                                        <p:tgtEl>
                                          <p:spTgt spid="15">
                                            <p:txEl>
                                              <p:pRg st="3" end="3"/>
                                            </p:txEl>
                                          </p:spTgt>
                                        </p:tgtEl>
                                        <p:attrNameLst>
                                          <p:attrName>ppt_x</p:attrName>
                                        </p:attrNameLst>
                                      </p:cBhvr>
                                      <p:tavLst>
                                        <p:tav tm="0">
                                          <p:val>
                                            <p:strVal val="#ppt_x"/>
                                          </p:val>
                                        </p:tav>
                                        <p:tav tm="100000">
                                          <p:val>
                                            <p:strVal val="#ppt_x"/>
                                          </p:val>
                                        </p:tav>
                                      </p:tavLst>
                                    </p:anim>
                                    <p:anim calcmode="lin" valueType="num">
                                      <p:cBhvr>
                                        <p:cTn id="28" dur="1000" fill="hold"/>
                                        <p:tgtEl>
                                          <p:spTgt spid="15">
                                            <p:txEl>
                                              <p:pRg st="3" end="3"/>
                                            </p:txEl>
                                          </p:spTgt>
                                        </p:tgtEl>
                                        <p:attrNameLst>
                                          <p:attrName>ppt_y</p:attrName>
                                        </p:attrNameLst>
                                      </p:cBhvr>
                                      <p:tavLst>
                                        <p:tav tm="0">
                                          <p:val>
                                            <p:strVal val="#ppt_y-.1"/>
                                          </p:val>
                                        </p:tav>
                                        <p:tav tm="100000">
                                          <p:val>
                                            <p:strVal val="#ppt_y"/>
                                          </p:val>
                                        </p:tav>
                                      </p:tavLst>
                                    </p:anim>
                                  </p:childTnLst>
                                </p:cTn>
                              </p:par>
                              <p:par>
                                <p:cTn id="29" presetID="47" presetClass="entr" presetSubtype="0" fill="hold" grpId="0" nodeType="withEffect">
                                  <p:stCondLst>
                                    <p:cond delay="0"/>
                                  </p:stCondLst>
                                  <p:childTnLst>
                                    <p:set>
                                      <p:cBhvr>
                                        <p:cTn id="30" dur="1" fill="hold">
                                          <p:stCondLst>
                                            <p:cond delay="0"/>
                                          </p:stCondLst>
                                        </p:cTn>
                                        <p:tgtEl>
                                          <p:spTgt spid="15">
                                            <p:txEl>
                                              <p:pRg st="4" end="4"/>
                                            </p:txEl>
                                          </p:spTgt>
                                        </p:tgtEl>
                                        <p:attrNameLst>
                                          <p:attrName>style.visibility</p:attrName>
                                        </p:attrNameLst>
                                      </p:cBhvr>
                                      <p:to>
                                        <p:strVal val="visible"/>
                                      </p:to>
                                    </p:set>
                                    <p:animEffect transition="in" filter="fade">
                                      <p:cBhvr>
                                        <p:cTn id="31" dur="1000"/>
                                        <p:tgtEl>
                                          <p:spTgt spid="15">
                                            <p:txEl>
                                              <p:pRg st="4" end="4"/>
                                            </p:txEl>
                                          </p:spTgt>
                                        </p:tgtEl>
                                      </p:cBhvr>
                                    </p:animEffect>
                                    <p:anim calcmode="lin" valueType="num">
                                      <p:cBhvr>
                                        <p:cTn id="32" dur="1000" fill="hold"/>
                                        <p:tgtEl>
                                          <p:spTgt spid="15">
                                            <p:txEl>
                                              <p:pRg st="4" end="4"/>
                                            </p:txEl>
                                          </p:spTgt>
                                        </p:tgtEl>
                                        <p:attrNameLst>
                                          <p:attrName>ppt_x</p:attrName>
                                        </p:attrNameLst>
                                      </p:cBhvr>
                                      <p:tavLst>
                                        <p:tav tm="0">
                                          <p:val>
                                            <p:strVal val="#ppt_x"/>
                                          </p:val>
                                        </p:tav>
                                        <p:tav tm="100000">
                                          <p:val>
                                            <p:strVal val="#ppt_x"/>
                                          </p:val>
                                        </p:tav>
                                      </p:tavLst>
                                    </p:anim>
                                    <p:anim calcmode="lin" valueType="num">
                                      <p:cBhvr>
                                        <p:cTn id="33" dur="1000" fill="hold"/>
                                        <p:tgtEl>
                                          <p:spTgt spid="15">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4" fill="hold">
                      <p:stCondLst>
                        <p:cond delay="indefinite"/>
                      </p:stCondLst>
                      <p:childTnLst>
                        <p:par>
                          <p:cTn id="35" fill="hold">
                            <p:stCondLst>
                              <p:cond delay="0"/>
                            </p:stCondLst>
                            <p:childTnLst>
                              <p:par>
                                <p:cTn id="36" presetID="47" presetClass="entr" presetSubtype="0" fill="hold" grpId="0" nodeType="clickEffect">
                                  <p:stCondLst>
                                    <p:cond delay="0"/>
                                  </p:stCondLst>
                                  <p:childTnLst>
                                    <p:set>
                                      <p:cBhvr>
                                        <p:cTn id="37" dur="1" fill="hold">
                                          <p:stCondLst>
                                            <p:cond delay="0"/>
                                          </p:stCondLst>
                                        </p:cTn>
                                        <p:tgtEl>
                                          <p:spTgt spid="15">
                                            <p:txEl>
                                              <p:pRg st="5" end="5"/>
                                            </p:txEl>
                                          </p:spTgt>
                                        </p:tgtEl>
                                        <p:attrNameLst>
                                          <p:attrName>style.visibility</p:attrName>
                                        </p:attrNameLst>
                                      </p:cBhvr>
                                      <p:to>
                                        <p:strVal val="visible"/>
                                      </p:to>
                                    </p:set>
                                    <p:animEffect transition="in" filter="fade">
                                      <p:cBhvr>
                                        <p:cTn id="38" dur="1000"/>
                                        <p:tgtEl>
                                          <p:spTgt spid="15">
                                            <p:txEl>
                                              <p:pRg st="5" end="5"/>
                                            </p:txEl>
                                          </p:spTgt>
                                        </p:tgtEl>
                                      </p:cBhvr>
                                    </p:animEffect>
                                    <p:anim calcmode="lin" valueType="num">
                                      <p:cBhvr>
                                        <p:cTn id="39" dur="1000" fill="hold"/>
                                        <p:tgtEl>
                                          <p:spTgt spid="15">
                                            <p:txEl>
                                              <p:pRg st="5" end="5"/>
                                            </p:txEl>
                                          </p:spTgt>
                                        </p:tgtEl>
                                        <p:attrNameLst>
                                          <p:attrName>ppt_x</p:attrName>
                                        </p:attrNameLst>
                                      </p:cBhvr>
                                      <p:tavLst>
                                        <p:tav tm="0">
                                          <p:val>
                                            <p:strVal val="#ppt_x"/>
                                          </p:val>
                                        </p:tav>
                                        <p:tav tm="100000">
                                          <p:val>
                                            <p:strVal val="#ppt_x"/>
                                          </p:val>
                                        </p:tav>
                                      </p:tavLst>
                                    </p:anim>
                                    <p:anim calcmode="lin" valueType="num">
                                      <p:cBhvr>
                                        <p:cTn id="40" dur="1000" fill="hold"/>
                                        <p:tgtEl>
                                          <p:spTgt spid="15">
                                            <p:txEl>
                                              <p:pRg st="5" end="5"/>
                                            </p:txEl>
                                          </p:spTgt>
                                        </p:tgtEl>
                                        <p:attrNameLst>
                                          <p:attrName>ppt_y</p:attrName>
                                        </p:attrNameLst>
                                      </p:cBhvr>
                                      <p:tavLst>
                                        <p:tav tm="0">
                                          <p:val>
                                            <p:strVal val="#ppt_y-.1"/>
                                          </p:val>
                                        </p:tav>
                                        <p:tav tm="100000">
                                          <p:val>
                                            <p:strVal val="#ppt_y"/>
                                          </p:val>
                                        </p:tav>
                                      </p:tavLst>
                                    </p:anim>
                                  </p:childTnLst>
                                </p:cTn>
                              </p:par>
                              <p:par>
                                <p:cTn id="41" presetID="47" presetClass="entr" presetSubtype="0" fill="hold" grpId="0" nodeType="withEffect">
                                  <p:stCondLst>
                                    <p:cond delay="0"/>
                                  </p:stCondLst>
                                  <p:childTnLst>
                                    <p:set>
                                      <p:cBhvr>
                                        <p:cTn id="42" dur="1" fill="hold">
                                          <p:stCondLst>
                                            <p:cond delay="0"/>
                                          </p:stCondLst>
                                        </p:cTn>
                                        <p:tgtEl>
                                          <p:spTgt spid="15">
                                            <p:txEl>
                                              <p:pRg st="6" end="6"/>
                                            </p:txEl>
                                          </p:spTgt>
                                        </p:tgtEl>
                                        <p:attrNameLst>
                                          <p:attrName>style.visibility</p:attrName>
                                        </p:attrNameLst>
                                      </p:cBhvr>
                                      <p:to>
                                        <p:strVal val="visible"/>
                                      </p:to>
                                    </p:set>
                                    <p:animEffect transition="in" filter="fade">
                                      <p:cBhvr>
                                        <p:cTn id="43" dur="1000"/>
                                        <p:tgtEl>
                                          <p:spTgt spid="15">
                                            <p:txEl>
                                              <p:pRg st="6" end="6"/>
                                            </p:txEl>
                                          </p:spTgt>
                                        </p:tgtEl>
                                      </p:cBhvr>
                                    </p:animEffect>
                                    <p:anim calcmode="lin" valueType="num">
                                      <p:cBhvr>
                                        <p:cTn id="44" dur="1000" fill="hold"/>
                                        <p:tgtEl>
                                          <p:spTgt spid="15">
                                            <p:txEl>
                                              <p:pRg st="6" end="6"/>
                                            </p:txEl>
                                          </p:spTgt>
                                        </p:tgtEl>
                                        <p:attrNameLst>
                                          <p:attrName>ppt_x</p:attrName>
                                        </p:attrNameLst>
                                      </p:cBhvr>
                                      <p:tavLst>
                                        <p:tav tm="0">
                                          <p:val>
                                            <p:strVal val="#ppt_x"/>
                                          </p:val>
                                        </p:tav>
                                        <p:tav tm="100000">
                                          <p:val>
                                            <p:strVal val="#ppt_x"/>
                                          </p:val>
                                        </p:tav>
                                      </p:tavLst>
                                    </p:anim>
                                    <p:anim calcmode="lin" valueType="num">
                                      <p:cBhvr>
                                        <p:cTn id="45" dur="1000" fill="hold"/>
                                        <p:tgtEl>
                                          <p:spTgt spid="15">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46" fill="hold">
                      <p:stCondLst>
                        <p:cond delay="indefinite"/>
                      </p:stCondLst>
                      <p:childTnLst>
                        <p:par>
                          <p:cTn id="47" fill="hold">
                            <p:stCondLst>
                              <p:cond delay="0"/>
                            </p:stCondLst>
                            <p:childTnLst>
                              <p:par>
                                <p:cTn id="48" presetID="47" presetClass="entr" presetSubtype="0" fill="hold" grpId="0" nodeType="clickEffect">
                                  <p:stCondLst>
                                    <p:cond delay="0"/>
                                  </p:stCondLst>
                                  <p:childTnLst>
                                    <p:set>
                                      <p:cBhvr>
                                        <p:cTn id="49" dur="1" fill="hold">
                                          <p:stCondLst>
                                            <p:cond delay="0"/>
                                          </p:stCondLst>
                                        </p:cTn>
                                        <p:tgtEl>
                                          <p:spTgt spid="15">
                                            <p:txEl>
                                              <p:pRg st="7" end="7"/>
                                            </p:txEl>
                                          </p:spTgt>
                                        </p:tgtEl>
                                        <p:attrNameLst>
                                          <p:attrName>style.visibility</p:attrName>
                                        </p:attrNameLst>
                                      </p:cBhvr>
                                      <p:to>
                                        <p:strVal val="visible"/>
                                      </p:to>
                                    </p:set>
                                    <p:animEffect transition="in" filter="fade">
                                      <p:cBhvr>
                                        <p:cTn id="50" dur="1000"/>
                                        <p:tgtEl>
                                          <p:spTgt spid="15">
                                            <p:txEl>
                                              <p:pRg st="7" end="7"/>
                                            </p:txEl>
                                          </p:spTgt>
                                        </p:tgtEl>
                                      </p:cBhvr>
                                    </p:animEffect>
                                    <p:anim calcmode="lin" valueType="num">
                                      <p:cBhvr>
                                        <p:cTn id="51" dur="1000" fill="hold"/>
                                        <p:tgtEl>
                                          <p:spTgt spid="15">
                                            <p:txEl>
                                              <p:pRg st="7" end="7"/>
                                            </p:txEl>
                                          </p:spTgt>
                                        </p:tgtEl>
                                        <p:attrNameLst>
                                          <p:attrName>ppt_x</p:attrName>
                                        </p:attrNameLst>
                                      </p:cBhvr>
                                      <p:tavLst>
                                        <p:tav tm="0">
                                          <p:val>
                                            <p:strVal val="#ppt_x"/>
                                          </p:val>
                                        </p:tav>
                                        <p:tav tm="100000">
                                          <p:val>
                                            <p:strVal val="#ppt_x"/>
                                          </p:val>
                                        </p:tav>
                                      </p:tavLst>
                                    </p:anim>
                                    <p:anim calcmode="lin" valueType="num">
                                      <p:cBhvr>
                                        <p:cTn id="52" dur="1000" fill="hold"/>
                                        <p:tgtEl>
                                          <p:spTgt spid="15">
                                            <p:txEl>
                                              <p:pRg st="7" end="7"/>
                                            </p:txEl>
                                          </p:spTgt>
                                        </p:tgtEl>
                                        <p:attrNameLst>
                                          <p:attrName>ppt_y</p:attrName>
                                        </p:attrNameLst>
                                      </p:cBhvr>
                                      <p:tavLst>
                                        <p:tav tm="0">
                                          <p:val>
                                            <p:strVal val="#ppt_y-.1"/>
                                          </p:val>
                                        </p:tav>
                                        <p:tav tm="100000">
                                          <p:val>
                                            <p:strVal val="#ppt_y"/>
                                          </p:val>
                                        </p:tav>
                                      </p:tavLst>
                                    </p:anim>
                                  </p:childTnLst>
                                </p:cTn>
                              </p:par>
                              <p:par>
                                <p:cTn id="53" presetID="47" presetClass="entr" presetSubtype="0" fill="hold" grpId="0" nodeType="withEffect">
                                  <p:stCondLst>
                                    <p:cond delay="0"/>
                                  </p:stCondLst>
                                  <p:childTnLst>
                                    <p:set>
                                      <p:cBhvr>
                                        <p:cTn id="54" dur="1" fill="hold">
                                          <p:stCondLst>
                                            <p:cond delay="0"/>
                                          </p:stCondLst>
                                        </p:cTn>
                                        <p:tgtEl>
                                          <p:spTgt spid="15">
                                            <p:txEl>
                                              <p:pRg st="8" end="8"/>
                                            </p:txEl>
                                          </p:spTgt>
                                        </p:tgtEl>
                                        <p:attrNameLst>
                                          <p:attrName>style.visibility</p:attrName>
                                        </p:attrNameLst>
                                      </p:cBhvr>
                                      <p:to>
                                        <p:strVal val="visible"/>
                                      </p:to>
                                    </p:set>
                                    <p:animEffect transition="in" filter="fade">
                                      <p:cBhvr>
                                        <p:cTn id="55" dur="1000"/>
                                        <p:tgtEl>
                                          <p:spTgt spid="15">
                                            <p:txEl>
                                              <p:pRg st="8" end="8"/>
                                            </p:txEl>
                                          </p:spTgt>
                                        </p:tgtEl>
                                      </p:cBhvr>
                                    </p:animEffect>
                                    <p:anim calcmode="lin" valueType="num">
                                      <p:cBhvr>
                                        <p:cTn id="56" dur="1000" fill="hold"/>
                                        <p:tgtEl>
                                          <p:spTgt spid="15">
                                            <p:txEl>
                                              <p:pRg st="8" end="8"/>
                                            </p:txEl>
                                          </p:spTgt>
                                        </p:tgtEl>
                                        <p:attrNameLst>
                                          <p:attrName>ppt_x</p:attrName>
                                        </p:attrNameLst>
                                      </p:cBhvr>
                                      <p:tavLst>
                                        <p:tav tm="0">
                                          <p:val>
                                            <p:strVal val="#ppt_x"/>
                                          </p:val>
                                        </p:tav>
                                        <p:tav tm="100000">
                                          <p:val>
                                            <p:strVal val="#ppt_x"/>
                                          </p:val>
                                        </p:tav>
                                      </p:tavLst>
                                    </p:anim>
                                    <p:anim calcmode="lin" valueType="num">
                                      <p:cBhvr>
                                        <p:cTn id="57" dur="1000" fill="hold"/>
                                        <p:tgtEl>
                                          <p:spTgt spid="15">
                                            <p:txEl>
                                              <p:pRg st="8" end="8"/>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5954" name="Rectangle 2060">
            <a:extLst>
              <a:ext uri="{FF2B5EF4-FFF2-40B4-BE49-F238E27FC236}">
                <a16:creationId xmlns:a16="http://schemas.microsoft.com/office/drawing/2014/main" id="{1D3F96C7-2BE1-D64E-8287-C72A9D5CDE0D}"/>
              </a:ext>
            </a:extLst>
          </p:cNvPr>
          <p:cNvSpPr>
            <a:spLocks noGrp="1" noChangeArrowheads="1"/>
          </p:cNvSpPr>
          <p:nvPr>
            <p:ph type="title"/>
          </p:nvPr>
        </p:nvSpPr>
        <p:spPr>
          <a:xfrm>
            <a:off x="2077155" y="-273755"/>
            <a:ext cx="8579556" cy="993422"/>
          </a:xfrm>
        </p:spPr>
        <p:txBody>
          <a:bodyPr vert="horz" wrap="square" lIns="107245" tIns="52681" rIns="107245" bIns="52681" numCol="1" anchor="ctr" anchorCtr="0" compatLnSpc="1">
            <a:prstTxWarp prst="textNoShape">
              <a:avLst/>
            </a:prstTxWarp>
          </a:bodyPr>
          <a:lstStyle/>
          <a:p>
            <a:pPr algn="l"/>
            <a:r>
              <a:rPr lang="hu-HU" altLang="hu-HU">
                <a:solidFill>
                  <a:schemeClr val="tx1"/>
                </a:solidFill>
              </a:rPr>
              <a:t> </a:t>
            </a:r>
            <a:endParaRPr lang="en-GB" altLang="hu-HU" b="1">
              <a:solidFill>
                <a:srgbClr val="FFFFFF"/>
              </a:solidFill>
            </a:endParaRPr>
          </a:p>
        </p:txBody>
      </p:sp>
      <p:sp>
        <p:nvSpPr>
          <p:cNvPr id="8" name="Rectangle 9" descr="Vastag átlós felfelé">
            <a:extLst>
              <a:ext uri="{FF2B5EF4-FFF2-40B4-BE49-F238E27FC236}">
                <a16:creationId xmlns:a16="http://schemas.microsoft.com/office/drawing/2014/main" id="{E9374596-2F4B-924E-B50E-EB6F45A059F6}"/>
              </a:ext>
            </a:extLst>
          </p:cNvPr>
          <p:cNvSpPr>
            <a:spLocks noChangeArrowheads="1"/>
          </p:cNvSpPr>
          <p:nvPr/>
        </p:nvSpPr>
        <p:spPr bwMode="auto">
          <a:xfrm>
            <a:off x="0" y="6525344"/>
            <a:ext cx="12192000" cy="43348"/>
          </a:xfrm>
          <a:prstGeom prst="rect">
            <a:avLst/>
          </a:prstGeom>
          <a:gradFill>
            <a:gsLst>
              <a:gs pos="0">
                <a:srgbClr val="C03844"/>
              </a:gs>
              <a:gs pos="50000">
                <a:srgbClr val="C06A70"/>
              </a:gs>
              <a:gs pos="100000">
                <a:srgbClr val="BBB2C0"/>
              </a:gs>
            </a:gsLst>
            <a:lin ang="0" scaled="1"/>
          </a:gradFill>
          <a:ln>
            <a:noFill/>
          </a:ln>
        </p:spPr>
        <p:txBody>
          <a:bodyPr wrap="none" anchor="ctr"/>
          <a:lstStyle>
            <a:lvl1pPr>
              <a:spcBef>
                <a:spcPct val="20000"/>
              </a:spcBef>
              <a:buSzPct val="100000"/>
              <a:buChar char="•"/>
              <a:defRPr sz="3200">
                <a:solidFill>
                  <a:schemeClr val="tx1"/>
                </a:solidFill>
                <a:latin typeface="Times New Roman" panose="02020603050405020304" pitchFamily="18" charset="0"/>
              </a:defRPr>
            </a:lvl1pPr>
            <a:lvl2pPr marL="742950" indent="-285750">
              <a:spcBef>
                <a:spcPct val="20000"/>
              </a:spcBef>
              <a:buSzPct val="100000"/>
              <a:buChar char="–"/>
              <a:defRPr sz="2800">
                <a:solidFill>
                  <a:schemeClr val="tx1"/>
                </a:solidFill>
                <a:latin typeface="Times New Roman" panose="02020603050405020304" pitchFamily="18" charset="0"/>
              </a:defRPr>
            </a:lvl2pPr>
            <a:lvl3pPr marL="1143000" indent="-228600">
              <a:spcBef>
                <a:spcPct val="20000"/>
              </a:spcBef>
              <a:buSzPct val="100000"/>
              <a:buChar char="•"/>
              <a:defRPr sz="2400">
                <a:solidFill>
                  <a:schemeClr val="tx1"/>
                </a:solidFill>
                <a:latin typeface="Times New Roman" panose="02020603050405020304" pitchFamily="18" charset="0"/>
              </a:defRPr>
            </a:lvl3pPr>
            <a:lvl4pPr marL="1600200" indent="-228600">
              <a:spcBef>
                <a:spcPct val="20000"/>
              </a:spcBef>
              <a:buSzPct val="100000"/>
              <a:buChar char="–"/>
              <a:defRPr sz="2000">
                <a:solidFill>
                  <a:schemeClr val="tx1"/>
                </a:solidFill>
                <a:latin typeface="Times New Roman" panose="02020603050405020304" pitchFamily="18" charset="0"/>
              </a:defRPr>
            </a:lvl4pPr>
            <a:lvl5pPr marL="2057400" indent="-228600">
              <a:spcBef>
                <a:spcPct val="20000"/>
              </a:spcBef>
              <a:buSzPct val="100000"/>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9pPr>
          </a:lstStyle>
          <a:p>
            <a:pPr defTabSz="1083747">
              <a:spcBef>
                <a:spcPct val="0"/>
              </a:spcBef>
              <a:buSzTx/>
              <a:buNone/>
              <a:defRPr/>
            </a:pPr>
            <a:endParaRPr lang="en-US" altLang="hu-HU" sz="2133">
              <a:solidFill>
                <a:srgbClr val="000000"/>
              </a:solidFill>
            </a:endParaRPr>
          </a:p>
        </p:txBody>
      </p:sp>
      <p:pic>
        <p:nvPicPr>
          <p:cNvPr id="9" name="Kép 8">
            <a:extLst>
              <a:ext uri="{FF2B5EF4-FFF2-40B4-BE49-F238E27FC236}">
                <a16:creationId xmlns:a16="http://schemas.microsoft.com/office/drawing/2014/main" id="{C73F8BE7-E441-2741-A66A-A2FD35932407}"/>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28192" y="4404"/>
            <a:ext cx="2109774" cy="1264356"/>
          </a:xfrm>
          <a:prstGeom prst="rect">
            <a:avLst/>
          </a:prstGeom>
        </p:spPr>
      </p:pic>
      <p:pic>
        <p:nvPicPr>
          <p:cNvPr id="12" name="Kép 11">
            <a:extLst>
              <a:ext uri="{FF2B5EF4-FFF2-40B4-BE49-F238E27FC236}">
                <a16:creationId xmlns:a16="http://schemas.microsoft.com/office/drawing/2014/main" id="{A9EF820E-EB46-2C46-BF0B-B035E81DEB2C}"/>
              </a:ext>
            </a:extLst>
          </p:cNvPr>
          <p:cNvPicPr>
            <a:picLocks noChangeAspect="1"/>
          </p:cNvPicPr>
          <p:nvPr/>
        </p:nvPicPr>
        <p:blipFill>
          <a:blip r:embed="rId4" cstate="screen">
            <a:extLst>
              <a:ext uri="{28A0092B-C50C-407E-A947-70E740481C1C}">
                <a14:useLocalDpi xmlns:a14="http://schemas.microsoft.com/office/drawing/2010/main"/>
              </a:ext>
            </a:extLst>
          </a:blip>
          <a:stretch>
            <a:fillRect/>
          </a:stretch>
        </p:blipFill>
        <p:spPr>
          <a:xfrm>
            <a:off x="1415300" y="95964"/>
            <a:ext cx="559841" cy="540619"/>
          </a:xfrm>
          <a:prstGeom prst="rect">
            <a:avLst/>
          </a:prstGeom>
        </p:spPr>
      </p:pic>
      <p:pic>
        <p:nvPicPr>
          <p:cNvPr id="13" name="Kép 44">
            <a:extLst>
              <a:ext uri="{FF2B5EF4-FFF2-40B4-BE49-F238E27FC236}">
                <a16:creationId xmlns:a16="http://schemas.microsoft.com/office/drawing/2014/main" id="{61B1D45C-EBC5-0144-8212-B6776A7056A0}"/>
              </a:ext>
            </a:extLst>
          </p:cNvPr>
          <p:cNvPicPr>
            <a:picLocks noChangeAspect="1"/>
          </p:cNvPicPr>
          <p:nvPr/>
        </p:nvPicPr>
        <p:blipFill>
          <a:blip r:embed="rId5" cstate="screen">
            <a:extLst>
              <a:ext uri="{28A0092B-C50C-407E-A947-70E740481C1C}">
                <a14:useLocalDpi xmlns:a14="http://schemas.microsoft.com/office/drawing/2010/main"/>
              </a:ext>
            </a:extLst>
          </a:blip>
          <a:stretch>
            <a:fillRect/>
          </a:stretch>
        </p:blipFill>
        <p:spPr>
          <a:xfrm>
            <a:off x="11557510" y="188640"/>
            <a:ext cx="515154" cy="515154"/>
          </a:xfrm>
          <a:prstGeom prst="rect">
            <a:avLst/>
          </a:prstGeom>
        </p:spPr>
      </p:pic>
      <p:pic>
        <p:nvPicPr>
          <p:cNvPr id="14" name="Picture 13" descr="A picture containing food&#10;&#10;Description automatically generated">
            <a:extLst>
              <a:ext uri="{FF2B5EF4-FFF2-40B4-BE49-F238E27FC236}">
                <a16:creationId xmlns:a16="http://schemas.microsoft.com/office/drawing/2014/main" id="{CBC18AD6-29BC-1D4D-B155-5C08CB848AD2}"/>
              </a:ext>
            </a:extLst>
          </p:cNvPr>
          <p:cNvPicPr>
            <a:picLocks noChangeAspect="1"/>
          </p:cNvPicPr>
          <p:nvPr/>
        </p:nvPicPr>
        <p:blipFill>
          <a:blip r:embed="rId6" cstate="screen">
            <a:extLst>
              <a:ext uri="{28A0092B-C50C-407E-A947-70E740481C1C}">
                <a14:useLocalDpi xmlns:a14="http://schemas.microsoft.com/office/drawing/2010/main"/>
              </a:ext>
            </a:extLst>
          </a:blip>
          <a:stretch>
            <a:fillRect/>
          </a:stretch>
        </p:blipFill>
        <p:spPr>
          <a:xfrm>
            <a:off x="10956915" y="188640"/>
            <a:ext cx="539685" cy="515154"/>
          </a:xfrm>
          <a:prstGeom prst="rect">
            <a:avLst/>
          </a:prstGeom>
        </p:spPr>
      </p:pic>
      <p:sp>
        <p:nvSpPr>
          <p:cNvPr id="15" name="Téglalap 40">
            <a:extLst>
              <a:ext uri="{FF2B5EF4-FFF2-40B4-BE49-F238E27FC236}">
                <a16:creationId xmlns:a16="http://schemas.microsoft.com/office/drawing/2014/main" id="{1C536F62-E0FF-6447-A34E-1C9A4ADD2C9E}"/>
              </a:ext>
            </a:extLst>
          </p:cNvPr>
          <p:cNvSpPr/>
          <p:nvPr/>
        </p:nvSpPr>
        <p:spPr bwMode="auto">
          <a:xfrm>
            <a:off x="-28191" y="6568693"/>
            <a:ext cx="12220192" cy="359387"/>
          </a:xfrm>
          <a:prstGeom prst="rect">
            <a:avLst/>
          </a:prstGeom>
          <a:solidFill>
            <a:srgbClr val="ECECEC"/>
          </a:solidFill>
          <a:ln w="12700" cap="flat" cmpd="sng" algn="ctr">
            <a:noFill/>
            <a:prstDash val="solid"/>
            <a:round/>
            <a:headEnd type="none" w="sm" len="sm"/>
            <a:tailEnd type="none" w="sm" len="sm"/>
          </a:ln>
          <a:effectLst/>
        </p:spPr>
        <p:txBody>
          <a:bodyPr vert="horz" wrap="square" lIns="108373" tIns="54187" rIns="108373" bIns="54187" numCol="1" rtlCol="0" anchor="t" anchorCtr="0" compatLnSpc="1">
            <a:prstTxWarp prst="textNoShape">
              <a:avLst/>
            </a:prstTxWarp>
          </a:bodyPr>
          <a:lstStyle/>
          <a:p>
            <a:pPr defTabSz="1083747">
              <a:defRPr/>
            </a:pPr>
            <a:endParaRPr lang="hu-HU" sz="2133">
              <a:solidFill>
                <a:srgbClr val="000000"/>
              </a:solidFill>
            </a:endParaRPr>
          </a:p>
        </p:txBody>
      </p:sp>
      <p:sp>
        <p:nvSpPr>
          <p:cNvPr id="11" name="Lekerekített téglalap 2">
            <a:extLst>
              <a:ext uri="{FF2B5EF4-FFF2-40B4-BE49-F238E27FC236}">
                <a16:creationId xmlns:a16="http://schemas.microsoft.com/office/drawing/2014/main" id="{48840CEF-7C08-0F40-873E-23FF6F72D199}"/>
              </a:ext>
            </a:extLst>
          </p:cNvPr>
          <p:cNvSpPr>
            <a:spLocks noChangeArrowheads="1"/>
          </p:cNvSpPr>
          <p:nvPr/>
        </p:nvSpPr>
        <p:spPr bwMode="auto">
          <a:xfrm>
            <a:off x="1631504" y="3063019"/>
            <a:ext cx="9577064" cy="993422"/>
          </a:xfrm>
          <a:prstGeom prst="roundRect">
            <a:avLst>
              <a:gd name="adj" fmla="val 16667"/>
            </a:avLst>
          </a:prstGeom>
          <a:solidFill>
            <a:schemeClr val="bg1"/>
          </a:solidFill>
          <a:ln w="28575">
            <a:solidFill>
              <a:srgbClr val="FF0000"/>
            </a:solidFill>
            <a:round/>
            <a:headEnd type="none" w="sm" len="sm"/>
            <a:tailEnd type="none" w="sm" len="sm"/>
          </a:ln>
        </p:spPr>
        <p:txBody>
          <a:bodyPr anchor="ctr"/>
          <a:lstStyle>
            <a:lvl1pPr>
              <a:spcBef>
                <a:spcPct val="20000"/>
              </a:spcBef>
              <a:buSzPct val="100000"/>
              <a:buChar char="•"/>
              <a:defRPr sz="3200">
                <a:solidFill>
                  <a:schemeClr val="tx1"/>
                </a:solidFill>
                <a:latin typeface="Times New Roman" panose="02020603050405020304" pitchFamily="18" charset="0"/>
              </a:defRPr>
            </a:lvl1pPr>
            <a:lvl2pPr marL="742950" indent="-285750">
              <a:spcBef>
                <a:spcPct val="20000"/>
              </a:spcBef>
              <a:buSzPct val="100000"/>
              <a:buChar char="–"/>
              <a:defRPr sz="2800">
                <a:solidFill>
                  <a:schemeClr val="tx1"/>
                </a:solidFill>
                <a:latin typeface="Times New Roman" panose="02020603050405020304" pitchFamily="18" charset="0"/>
              </a:defRPr>
            </a:lvl2pPr>
            <a:lvl3pPr marL="1143000" indent="-228600">
              <a:spcBef>
                <a:spcPct val="20000"/>
              </a:spcBef>
              <a:buSzPct val="100000"/>
              <a:buChar char="•"/>
              <a:defRPr sz="2400">
                <a:solidFill>
                  <a:schemeClr val="tx1"/>
                </a:solidFill>
                <a:latin typeface="Times New Roman" panose="02020603050405020304" pitchFamily="18" charset="0"/>
              </a:defRPr>
            </a:lvl3pPr>
            <a:lvl4pPr marL="1600200" indent="-228600">
              <a:spcBef>
                <a:spcPct val="20000"/>
              </a:spcBef>
              <a:buSzPct val="100000"/>
              <a:buChar char="–"/>
              <a:defRPr sz="2000">
                <a:solidFill>
                  <a:schemeClr val="tx1"/>
                </a:solidFill>
                <a:latin typeface="Times New Roman" panose="02020603050405020304" pitchFamily="18" charset="0"/>
              </a:defRPr>
            </a:lvl4pPr>
            <a:lvl5pPr marL="2057400" indent="-228600">
              <a:spcBef>
                <a:spcPct val="20000"/>
              </a:spcBef>
              <a:buSzPct val="100000"/>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9pPr>
          </a:lstStyle>
          <a:p>
            <a:pPr algn="ctr">
              <a:spcBef>
                <a:spcPct val="0"/>
              </a:spcBef>
              <a:buSzTx/>
              <a:buNone/>
            </a:pPr>
            <a:r>
              <a:rPr lang="hu-HU" altLang="hu-HU" sz="4400" dirty="0">
                <a:solidFill>
                  <a:srgbClr val="294143"/>
                </a:solidFill>
              </a:rPr>
              <a:t>Miért kerülnek bajba a betegek?</a:t>
            </a:r>
          </a:p>
        </p:txBody>
      </p:sp>
    </p:spTree>
    <p:extLst>
      <p:ext uri="{BB962C8B-B14F-4D97-AF65-F5344CB8AC3E}">
        <p14:creationId xmlns:p14="http://schemas.microsoft.com/office/powerpoint/2010/main" val="795827241"/>
      </p:ext>
    </p:extLst>
  </p:cSld>
  <p:clrMapOvr>
    <a:masterClrMapping/>
  </p:clrMapOvr>
  <mc:AlternateContent xmlns:mc="http://schemas.openxmlformats.org/markup-compatibility/2006" xmlns:p14="http://schemas.microsoft.com/office/powerpoint/2010/main">
    <mc:Choice Requires="p14">
      <p:transition spd="slow" p14:dur="2000" advTm="1008"/>
    </mc:Choice>
    <mc:Fallback xmlns="">
      <p:transition spd="slow" advTm="1008"/>
    </mc:Fallback>
  </mc:AlternateContent>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0354" name="Rectangle 4">
            <a:extLst>
              <a:ext uri="{FF2B5EF4-FFF2-40B4-BE49-F238E27FC236}">
                <a16:creationId xmlns:a16="http://schemas.microsoft.com/office/drawing/2014/main" id="{E8D9DFB0-F643-6146-AEBC-7893DF38D478}"/>
              </a:ext>
            </a:extLst>
          </p:cNvPr>
          <p:cNvSpPr>
            <a:spLocks noChangeArrowheads="1"/>
          </p:cNvSpPr>
          <p:nvPr/>
        </p:nvSpPr>
        <p:spPr bwMode="auto">
          <a:xfrm>
            <a:off x="4165600" y="6770511"/>
            <a:ext cx="3860800" cy="54186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SzPct val="100000"/>
              <a:buChar char="•"/>
              <a:defRPr sz="3200">
                <a:solidFill>
                  <a:schemeClr val="tx1"/>
                </a:solidFill>
                <a:latin typeface="Times New Roman" panose="02020603050405020304" pitchFamily="18" charset="0"/>
              </a:defRPr>
            </a:lvl1pPr>
            <a:lvl2pPr marL="742950" indent="-285750">
              <a:spcBef>
                <a:spcPct val="20000"/>
              </a:spcBef>
              <a:buSzPct val="100000"/>
              <a:buChar char="–"/>
              <a:defRPr sz="2800">
                <a:solidFill>
                  <a:schemeClr val="tx1"/>
                </a:solidFill>
                <a:latin typeface="Times New Roman" panose="02020603050405020304" pitchFamily="18" charset="0"/>
              </a:defRPr>
            </a:lvl2pPr>
            <a:lvl3pPr marL="1143000" indent="-228600">
              <a:spcBef>
                <a:spcPct val="20000"/>
              </a:spcBef>
              <a:buSzPct val="100000"/>
              <a:buChar char="•"/>
              <a:defRPr sz="2400">
                <a:solidFill>
                  <a:schemeClr val="tx1"/>
                </a:solidFill>
                <a:latin typeface="Times New Roman" panose="02020603050405020304" pitchFamily="18" charset="0"/>
              </a:defRPr>
            </a:lvl3pPr>
            <a:lvl4pPr marL="1600200" indent="-228600">
              <a:spcBef>
                <a:spcPct val="20000"/>
              </a:spcBef>
              <a:buSzPct val="100000"/>
              <a:buChar char="–"/>
              <a:defRPr sz="2000">
                <a:solidFill>
                  <a:schemeClr val="tx1"/>
                </a:solidFill>
                <a:latin typeface="Times New Roman" panose="02020603050405020304" pitchFamily="18" charset="0"/>
              </a:defRPr>
            </a:lvl4pPr>
            <a:lvl5pPr marL="2057400" indent="-228600">
              <a:spcBef>
                <a:spcPct val="20000"/>
              </a:spcBef>
              <a:buSzPct val="100000"/>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9pPr>
          </a:lstStyle>
          <a:p>
            <a:pPr defTabSz="1083747">
              <a:spcBef>
                <a:spcPct val="0"/>
              </a:spcBef>
              <a:buSzTx/>
              <a:buNone/>
              <a:defRPr/>
            </a:pPr>
            <a:endParaRPr lang="de-DE" altLang="hu-HU" sz="2844">
              <a:solidFill>
                <a:srgbClr val="000000"/>
              </a:solidFill>
            </a:endParaRPr>
          </a:p>
        </p:txBody>
      </p:sp>
      <p:sp>
        <p:nvSpPr>
          <p:cNvPr id="40" name="Rectangle 9" descr="Vastag átlós felfelé">
            <a:extLst>
              <a:ext uri="{FF2B5EF4-FFF2-40B4-BE49-F238E27FC236}">
                <a16:creationId xmlns:a16="http://schemas.microsoft.com/office/drawing/2014/main" id="{C6D2B10B-11F0-D849-8EEE-E9F775A152B6}"/>
              </a:ext>
            </a:extLst>
          </p:cNvPr>
          <p:cNvSpPr>
            <a:spLocks noChangeArrowheads="1"/>
          </p:cNvSpPr>
          <p:nvPr/>
        </p:nvSpPr>
        <p:spPr bwMode="auto">
          <a:xfrm>
            <a:off x="1618287" y="868446"/>
            <a:ext cx="9505055" cy="62517"/>
          </a:xfrm>
          <a:prstGeom prst="rect">
            <a:avLst/>
          </a:prstGeom>
          <a:gradFill rotWithShape="0">
            <a:gsLst>
              <a:gs pos="0">
                <a:srgbClr val="15AAA6"/>
              </a:gs>
              <a:gs pos="50000">
                <a:srgbClr val="73BFBF"/>
              </a:gs>
              <a:gs pos="100000">
                <a:srgbClr val="D9F3EE"/>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SzPct val="100000"/>
              <a:buChar char="•"/>
              <a:defRPr sz="3200">
                <a:solidFill>
                  <a:schemeClr val="tx1"/>
                </a:solidFill>
                <a:latin typeface="Times New Roman" panose="02020603050405020304" pitchFamily="18" charset="0"/>
              </a:defRPr>
            </a:lvl1pPr>
            <a:lvl2pPr marL="742950" indent="-285750">
              <a:spcBef>
                <a:spcPct val="20000"/>
              </a:spcBef>
              <a:buSzPct val="100000"/>
              <a:buChar char="–"/>
              <a:defRPr sz="2800">
                <a:solidFill>
                  <a:schemeClr val="tx1"/>
                </a:solidFill>
                <a:latin typeface="Times New Roman" panose="02020603050405020304" pitchFamily="18" charset="0"/>
              </a:defRPr>
            </a:lvl2pPr>
            <a:lvl3pPr marL="1143000" indent="-228600">
              <a:spcBef>
                <a:spcPct val="20000"/>
              </a:spcBef>
              <a:buSzPct val="100000"/>
              <a:buChar char="•"/>
              <a:defRPr sz="2400">
                <a:solidFill>
                  <a:schemeClr val="tx1"/>
                </a:solidFill>
                <a:latin typeface="Times New Roman" panose="02020603050405020304" pitchFamily="18" charset="0"/>
              </a:defRPr>
            </a:lvl3pPr>
            <a:lvl4pPr marL="1600200" indent="-228600">
              <a:spcBef>
                <a:spcPct val="20000"/>
              </a:spcBef>
              <a:buSzPct val="100000"/>
              <a:buChar char="–"/>
              <a:defRPr sz="2000">
                <a:solidFill>
                  <a:schemeClr val="tx1"/>
                </a:solidFill>
                <a:latin typeface="Times New Roman" panose="02020603050405020304" pitchFamily="18" charset="0"/>
              </a:defRPr>
            </a:lvl4pPr>
            <a:lvl5pPr marL="2057400" indent="-228600">
              <a:spcBef>
                <a:spcPct val="20000"/>
              </a:spcBef>
              <a:buSzPct val="100000"/>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9pPr>
          </a:lstStyle>
          <a:p>
            <a:pPr defTabSz="1083747">
              <a:spcBef>
                <a:spcPct val="0"/>
              </a:spcBef>
              <a:buSzTx/>
              <a:buNone/>
              <a:defRPr/>
            </a:pPr>
            <a:endParaRPr lang="en-US" altLang="hu-HU" sz="2133">
              <a:solidFill>
                <a:srgbClr val="000000"/>
              </a:solidFill>
            </a:endParaRPr>
          </a:p>
        </p:txBody>
      </p:sp>
      <p:sp>
        <p:nvSpPr>
          <p:cNvPr id="43" name="Rectangle 9" descr="Vastag átlós felfelé">
            <a:extLst>
              <a:ext uri="{FF2B5EF4-FFF2-40B4-BE49-F238E27FC236}">
                <a16:creationId xmlns:a16="http://schemas.microsoft.com/office/drawing/2014/main" id="{DC49D014-CA91-6744-8B16-DD0AFDE24CDB}"/>
              </a:ext>
            </a:extLst>
          </p:cNvPr>
          <p:cNvSpPr>
            <a:spLocks noChangeArrowheads="1"/>
          </p:cNvSpPr>
          <p:nvPr/>
        </p:nvSpPr>
        <p:spPr bwMode="auto">
          <a:xfrm>
            <a:off x="0" y="6525344"/>
            <a:ext cx="12192000" cy="43348"/>
          </a:xfrm>
          <a:prstGeom prst="rect">
            <a:avLst/>
          </a:prstGeom>
          <a:gradFill>
            <a:gsLst>
              <a:gs pos="0">
                <a:srgbClr val="C03844"/>
              </a:gs>
              <a:gs pos="50000">
                <a:srgbClr val="C06A70"/>
              </a:gs>
              <a:gs pos="100000">
                <a:srgbClr val="BBB2C0"/>
              </a:gs>
            </a:gsLst>
            <a:lin ang="0" scaled="1"/>
          </a:gradFill>
          <a:ln>
            <a:noFill/>
          </a:ln>
        </p:spPr>
        <p:txBody>
          <a:bodyPr wrap="none" anchor="ctr"/>
          <a:lstStyle>
            <a:lvl1pPr>
              <a:spcBef>
                <a:spcPct val="20000"/>
              </a:spcBef>
              <a:buSzPct val="100000"/>
              <a:buChar char="•"/>
              <a:defRPr sz="3200">
                <a:solidFill>
                  <a:schemeClr val="tx1"/>
                </a:solidFill>
                <a:latin typeface="Times New Roman" panose="02020603050405020304" pitchFamily="18" charset="0"/>
              </a:defRPr>
            </a:lvl1pPr>
            <a:lvl2pPr marL="742950" indent="-285750">
              <a:spcBef>
                <a:spcPct val="20000"/>
              </a:spcBef>
              <a:buSzPct val="100000"/>
              <a:buChar char="–"/>
              <a:defRPr sz="2800">
                <a:solidFill>
                  <a:schemeClr val="tx1"/>
                </a:solidFill>
                <a:latin typeface="Times New Roman" panose="02020603050405020304" pitchFamily="18" charset="0"/>
              </a:defRPr>
            </a:lvl2pPr>
            <a:lvl3pPr marL="1143000" indent="-228600">
              <a:spcBef>
                <a:spcPct val="20000"/>
              </a:spcBef>
              <a:buSzPct val="100000"/>
              <a:buChar char="•"/>
              <a:defRPr sz="2400">
                <a:solidFill>
                  <a:schemeClr val="tx1"/>
                </a:solidFill>
                <a:latin typeface="Times New Roman" panose="02020603050405020304" pitchFamily="18" charset="0"/>
              </a:defRPr>
            </a:lvl3pPr>
            <a:lvl4pPr marL="1600200" indent="-228600">
              <a:spcBef>
                <a:spcPct val="20000"/>
              </a:spcBef>
              <a:buSzPct val="100000"/>
              <a:buChar char="–"/>
              <a:defRPr sz="2000">
                <a:solidFill>
                  <a:schemeClr val="tx1"/>
                </a:solidFill>
                <a:latin typeface="Times New Roman" panose="02020603050405020304" pitchFamily="18" charset="0"/>
              </a:defRPr>
            </a:lvl4pPr>
            <a:lvl5pPr marL="2057400" indent="-228600">
              <a:spcBef>
                <a:spcPct val="20000"/>
              </a:spcBef>
              <a:buSzPct val="100000"/>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9pPr>
          </a:lstStyle>
          <a:p>
            <a:pPr defTabSz="1083747">
              <a:spcBef>
                <a:spcPct val="0"/>
              </a:spcBef>
              <a:buSzTx/>
              <a:buNone/>
              <a:defRPr/>
            </a:pPr>
            <a:endParaRPr lang="en-US" altLang="hu-HU" sz="2133">
              <a:solidFill>
                <a:srgbClr val="000000"/>
              </a:solidFill>
            </a:endParaRPr>
          </a:p>
        </p:txBody>
      </p:sp>
      <p:pic>
        <p:nvPicPr>
          <p:cNvPr id="44" name="Kép 43">
            <a:extLst>
              <a:ext uri="{FF2B5EF4-FFF2-40B4-BE49-F238E27FC236}">
                <a16:creationId xmlns:a16="http://schemas.microsoft.com/office/drawing/2014/main" id="{16D68B96-E9EA-E944-B457-FA649DCF82CC}"/>
              </a:ext>
            </a:extLst>
          </p:cNvPr>
          <p:cNvPicPr>
            <a:picLocks noChangeAspect="1"/>
          </p:cNvPicPr>
          <p:nvPr/>
        </p:nvPicPr>
        <p:blipFill>
          <a:blip r:embed="rId4" cstate="screen">
            <a:extLst>
              <a:ext uri="{28A0092B-C50C-407E-A947-70E740481C1C}">
                <a14:useLocalDpi xmlns:a14="http://schemas.microsoft.com/office/drawing/2010/main"/>
              </a:ext>
            </a:extLst>
          </a:blip>
          <a:stretch>
            <a:fillRect/>
          </a:stretch>
        </p:blipFill>
        <p:spPr>
          <a:xfrm>
            <a:off x="28192" y="4404"/>
            <a:ext cx="1580689" cy="947283"/>
          </a:xfrm>
          <a:prstGeom prst="rect">
            <a:avLst/>
          </a:prstGeom>
        </p:spPr>
      </p:pic>
      <p:pic>
        <p:nvPicPr>
          <p:cNvPr id="46" name="Kép 45">
            <a:extLst>
              <a:ext uri="{FF2B5EF4-FFF2-40B4-BE49-F238E27FC236}">
                <a16:creationId xmlns:a16="http://schemas.microsoft.com/office/drawing/2014/main" id="{037CEAAB-69E6-5349-BBDE-4AA9E097DC79}"/>
              </a:ext>
            </a:extLst>
          </p:cNvPr>
          <p:cNvPicPr>
            <a:picLocks noChangeAspect="1"/>
          </p:cNvPicPr>
          <p:nvPr/>
        </p:nvPicPr>
        <p:blipFill>
          <a:blip r:embed="rId5" cstate="screen">
            <a:extLst>
              <a:ext uri="{28A0092B-C50C-407E-A947-70E740481C1C}">
                <a14:useLocalDpi xmlns:a14="http://schemas.microsoft.com/office/drawing/2010/main"/>
              </a:ext>
            </a:extLst>
          </a:blip>
          <a:stretch>
            <a:fillRect/>
          </a:stretch>
        </p:blipFill>
        <p:spPr>
          <a:xfrm>
            <a:off x="1055440" y="95964"/>
            <a:ext cx="419445" cy="405043"/>
          </a:xfrm>
          <a:prstGeom prst="rect">
            <a:avLst/>
          </a:prstGeom>
        </p:spPr>
      </p:pic>
      <p:pic>
        <p:nvPicPr>
          <p:cNvPr id="14" name="Kép 44">
            <a:extLst>
              <a:ext uri="{FF2B5EF4-FFF2-40B4-BE49-F238E27FC236}">
                <a16:creationId xmlns:a16="http://schemas.microsoft.com/office/drawing/2014/main" id="{CF6A181A-EB88-D34C-9BBA-1024DA109167}"/>
              </a:ext>
            </a:extLst>
          </p:cNvPr>
          <p:cNvPicPr>
            <a:picLocks noChangeAspect="1"/>
          </p:cNvPicPr>
          <p:nvPr/>
        </p:nvPicPr>
        <p:blipFill>
          <a:blip r:embed="rId6" cstate="screen">
            <a:extLst>
              <a:ext uri="{28A0092B-C50C-407E-A947-70E740481C1C}">
                <a14:useLocalDpi xmlns:a14="http://schemas.microsoft.com/office/drawing/2010/main"/>
              </a:ext>
            </a:extLst>
          </a:blip>
          <a:stretch>
            <a:fillRect/>
          </a:stretch>
        </p:blipFill>
        <p:spPr>
          <a:xfrm>
            <a:off x="11557510" y="188640"/>
            <a:ext cx="515154" cy="515154"/>
          </a:xfrm>
          <a:prstGeom prst="rect">
            <a:avLst/>
          </a:prstGeom>
        </p:spPr>
      </p:pic>
      <p:pic>
        <p:nvPicPr>
          <p:cNvPr id="15" name="Picture 14" descr="A picture containing food&#10;&#10;Description automatically generated">
            <a:extLst>
              <a:ext uri="{FF2B5EF4-FFF2-40B4-BE49-F238E27FC236}">
                <a16:creationId xmlns:a16="http://schemas.microsoft.com/office/drawing/2014/main" id="{D6DAB2D2-3A04-3540-A840-6230303ECADE}"/>
              </a:ext>
            </a:extLst>
          </p:cNvPr>
          <p:cNvPicPr>
            <a:picLocks noChangeAspect="1"/>
          </p:cNvPicPr>
          <p:nvPr/>
        </p:nvPicPr>
        <p:blipFill>
          <a:blip r:embed="rId7" cstate="screen">
            <a:extLst>
              <a:ext uri="{28A0092B-C50C-407E-A947-70E740481C1C}">
                <a14:useLocalDpi xmlns:a14="http://schemas.microsoft.com/office/drawing/2010/main"/>
              </a:ext>
            </a:extLst>
          </a:blip>
          <a:stretch>
            <a:fillRect/>
          </a:stretch>
        </p:blipFill>
        <p:spPr>
          <a:xfrm>
            <a:off x="10956915" y="188640"/>
            <a:ext cx="539685" cy="515154"/>
          </a:xfrm>
          <a:prstGeom prst="rect">
            <a:avLst/>
          </a:prstGeom>
        </p:spPr>
      </p:pic>
      <p:sp>
        <p:nvSpPr>
          <p:cNvPr id="17" name="Téglalap 40">
            <a:extLst>
              <a:ext uri="{FF2B5EF4-FFF2-40B4-BE49-F238E27FC236}">
                <a16:creationId xmlns:a16="http://schemas.microsoft.com/office/drawing/2014/main" id="{54AB7294-C1E1-3044-BFB0-BE201626677D}"/>
              </a:ext>
            </a:extLst>
          </p:cNvPr>
          <p:cNvSpPr/>
          <p:nvPr/>
        </p:nvSpPr>
        <p:spPr bwMode="auto">
          <a:xfrm>
            <a:off x="-28191" y="6568693"/>
            <a:ext cx="12220192" cy="359387"/>
          </a:xfrm>
          <a:prstGeom prst="rect">
            <a:avLst/>
          </a:prstGeom>
          <a:solidFill>
            <a:srgbClr val="ECECEC"/>
          </a:solidFill>
          <a:ln w="12700" cap="flat" cmpd="sng" algn="ctr">
            <a:noFill/>
            <a:prstDash val="solid"/>
            <a:round/>
            <a:headEnd type="none" w="sm" len="sm"/>
            <a:tailEnd type="none" w="sm" len="sm"/>
          </a:ln>
          <a:effectLst/>
        </p:spPr>
        <p:txBody>
          <a:bodyPr vert="horz" wrap="square" lIns="108373" tIns="54187" rIns="108373" bIns="54187" numCol="1" rtlCol="0" anchor="t" anchorCtr="0" compatLnSpc="1">
            <a:prstTxWarp prst="textNoShape">
              <a:avLst/>
            </a:prstTxWarp>
          </a:bodyPr>
          <a:lstStyle/>
          <a:p>
            <a:pPr defTabSz="1083747">
              <a:defRPr/>
            </a:pPr>
            <a:endParaRPr lang="hu-HU" sz="2133">
              <a:solidFill>
                <a:srgbClr val="000000"/>
              </a:solidFill>
            </a:endParaRPr>
          </a:p>
        </p:txBody>
      </p:sp>
      <p:pic>
        <p:nvPicPr>
          <p:cNvPr id="18" name="Picture 7">
            <a:extLst>
              <a:ext uri="{FF2B5EF4-FFF2-40B4-BE49-F238E27FC236}">
                <a16:creationId xmlns:a16="http://schemas.microsoft.com/office/drawing/2014/main" id="{279137E3-A555-F04F-8038-BFB3570EBC85}"/>
              </a:ext>
            </a:extLst>
          </p:cNvPr>
          <p:cNvPicPr>
            <a:picLocks noChangeAspect="1" noChangeArrowheads="1"/>
          </p:cNvPicPr>
          <p:nvPr/>
        </p:nvPicPr>
        <p:blipFill>
          <a:blip r:embed="rId8" cstate="screen">
            <a:extLst>
              <a:ext uri="{28A0092B-C50C-407E-A947-70E740481C1C}">
                <a14:useLocalDpi xmlns:a14="http://schemas.microsoft.com/office/drawing/2010/main"/>
              </a:ext>
            </a:extLst>
          </a:blip>
          <a:srcRect/>
          <a:stretch>
            <a:fillRect/>
          </a:stretch>
        </p:blipFill>
        <p:spPr bwMode="auto">
          <a:xfrm>
            <a:off x="1714624" y="1628503"/>
            <a:ext cx="8424862" cy="1511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9" name="Rectangle 11">
            <a:extLst>
              <a:ext uri="{FF2B5EF4-FFF2-40B4-BE49-F238E27FC236}">
                <a16:creationId xmlns:a16="http://schemas.microsoft.com/office/drawing/2014/main" id="{48273398-23EC-6045-B35C-B9976D065164}"/>
              </a:ext>
            </a:extLst>
          </p:cNvPr>
          <p:cNvSpPr txBox="1">
            <a:spLocks noChangeArrowheads="1"/>
          </p:cNvSpPr>
          <p:nvPr/>
        </p:nvSpPr>
        <p:spPr>
          <a:xfrm>
            <a:off x="2351584" y="146720"/>
            <a:ext cx="8286750" cy="762000"/>
          </a:xfrm>
          <a:prstGeom prst="rect">
            <a:avLst/>
          </a:prstGeom>
          <a:noFill/>
        </p:spPr>
        <p:txBody>
          <a:bodyPr lIns="90488" tIns="44450" rIns="90488" bIns="44450"/>
          <a:lstStyle/>
          <a:p>
            <a:pPr marL="0" marR="0" lvl="0" indent="0" algn="ctr" defTabSz="762000" rtl="0" eaLnBrk="0" fontAlgn="base" latinLnBrk="0" hangingPunct="0">
              <a:lnSpc>
                <a:spcPct val="100000"/>
              </a:lnSpc>
              <a:spcBef>
                <a:spcPct val="0"/>
              </a:spcBef>
              <a:spcAft>
                <a:spcPct val="0"/>
              </a:spcAft>
              <a:buClrTx/>
              <a:buSzTx/>
              <a:buFontTx/>
              <a:buNone/>
              <a:tabLst/>
              <a:defRPr/>
            </a:pPr>
            <a:r>
              <a:rPr kumimoji="0" lang="hu-HU" sz="4400" b="0" i="0" u="none" strike="noStrike" kern="0" cap="none" spc="0" normalizeH="0" baseline="0" noProof="0" dirty="0">
                <a:ln>
                  <a:noFill/>
                </a:ln>
                <a:solidFill>
                  <a:srgbClr val="294143"/>
                </a:solidFill>
                <a:effectLst/>
                <a:uLnTx/>
                <a:uFillTx/>
                <a:latin typeface="Times New Roman"/>
                <a:ea typeface="+mn-ea"/>
                <a:cs typeface="+mn-cs"/>
              </a:rPr>
              <a:t>Mert eladósodnak</a:t>
            </a:r>
            <a:endParaRPr kumimoji="0" lang="hu-HU" sz="4400" b="1" i="0" u="none" strike="noStrike" kern="0" cap="none" spc="0" normalizeH="0" baseline="-25000" noProof="0" dirty="0">
              <a:ln>
                <a:noFill/>
              </a:ln>
              <a:solidFill>
                <a:srgbClr val="294143"/>
              </a:solidFill>
              <a:effectLst/>
              <a:uLnTx/>
              <a:uFillTx/>
              <a:latin typeface="Times New Roman"/>
              <a:ea typeface="+mn-ea"/>
              <a:cs typeface="+mn-cs"/>
            </a:endParaRPr>
          </a:p>
        </p:txBody>
      </p:sp>
    </p:spTree>
    <p:custDataLst>
      <p:tags r:id="rId1"/>
    </p:custDataLst>
    <p:extLst>
      <p:ext uri="{BB962C8B-B14F-4D97-AF65-F5344CB8AC3E}">
        <p14:creationId xmlns:p14="http://schemas.microsoft.com/office/powerpoint/2010/main" val="4088985111"/>
      </p:ext>
    </p:extLst>
  </p:cSld>
  <p:clrMapOvr>
    <a:masterClrMapping/>
  </p:clrMapOvr>
  <p:transition advTm="10799"/>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0354" name="Rectangle 4">
            <a:extLst>
              <a:ext uri="{FF2B5EF4-FFF2-40B4-BE49-F238E27FC236}">
                <a16:creationId xmlns:a16="http://schemas.microsoft.com/office/drawing/2014/main" id="{E8D9DFB0-F643-6146-AEBC-7893DF38D478}"/>
              </a:ext>
            </a:extLst>
          </p:cNvPr>
          <p:cNvSpPr>
            <a:spLocks noChangeArrowheads="1"/>
          </p:cNvSpPr>
          <p:nvPr/>
        </p:nvSpPr>
        <p:spPr bwMode="auto">
          <a:xfrm>
            <a:off x="4165600" y="6770511"/>
            <a:ext cx="3860800" cy="54186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SzPct val="100000"/>
              <a:buChar char="•"/>
              <a:defRPr sz="3200">
                <a:solidFill>
                  <a:schemeClr val="tx1"/>
                </a:solidFill>
                <a:latin typeface="Times New Roman" panose="02020603050405020304" pitchFamily="18" charset="0"/>
              </a:defRPr>
            </a:lvl1pPr>
            <a:lvl2pPr marL="742950" indent="-285750">
              <a:spcBef>
                <a:spcPct val="20000"/>
              </a:spcBef>
              <a:buSzPct val="100000"/>
              <a:buChar char="–"/>
              <a:defRPr sz="2800">
                <a:solidFill>
                  <a:schemeClr val="tx1"/>
                </a:solidFill>
                <a:latin typeface="Times New Roman" panose="02020603050405020304" pitchFamily="18" charset="0"/>
              </a:defRPr>
            </a:lvl2pPr>
            <a:lvl3pPr marL="1143000" indent="-228600">
              <a:spcBef>
                <a:spcPct val="20000"/>
              </a:spcBef>
              <a:buSzPct val="100000"/>
              <a:buChar char="•"/>
              <a:defRPr sz="2400">
                <a:solidFill>
                  <a:schemeClr val="tx1"/>
                </a:solidFill>
                <a:latin typeface="Times New Roman" panose="02020603050405020304" pitchFamily="18" charset="0"/>
              </a:defRPr>
            </a:lvl3pPr>
            <a:lvl4pPr marL="1600200" indent="-228600">
              <a:spcBef>
                <a:spcPct val="20000"/>
              </a:spcBef>
              <a:buSzPct val="100000"/>
              <a:buChar char="–"/>
              <a:defRPr sz="2000">
                <a:solidFill>
                  <a:schemeClr val="tx1"/>
                </a:solidFill>
                <a:latin typeface="Times New Roman" panose="02020603050405020304" pitchFamily="18" charset="0"/>
              </a:defRPr>
            </a:lvl4pPr>
            <a:lvl5pPr marL="2057400" indent="-228600">
              <a:spcBef>
                <a:spcPct val="20000"/>
              </a:spcBef>
              <a:buSzPct val="100000"/>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9pPr>
          </a:lstStyle>
          <a:p>
            <a:pPr marL="0" marR="0" lvl="0" indent="0" algn="l" defTabSz="1083747" rtl="0" eaLnBrk="0" fontAlgn="base" latinLnBrk="0" hangingPunct="0">
              <a:lnSpc>
                <a:spcPct val="100000"/>
              </a:lnSpc>
              <a:spcBef>
                <a:spcPct val="0"/>
              </a:spcBef>
              <a:spcAft>
                <a:spcPct val="0"/>
              </a:spcAft>
              <a:buClrTx/>
              <a:buSzTx/>
              <a:buFontTx/>
              <a:buNone/>
              <a:tabLst/>
              <a:defRPr/>
            </a:pPr>
            <a:endParaRPr kumimoji="0" lang="de-DE" altLang="hu-HU" sz="2844" b="0" i="0" u="none" strike="noStrike" kern="1200" cap="none" spc="0" normalizeH="0" baseline="0" noProof="0">
              <a:ln>
                <a:noFill/>
              </a:ln>
              <a:solidFill>
                <a:srgbClr val="000000"/>
              </a:solidFill>
              <a:effectLst/>
              <a:uLnTx/>
              <a:uFillTx/>
              <a:latin typeface="Times New Roman" panose="02020603050405020304" pitchFamily="18" charset="0"/>
              <a:ea typeface="+mn-ea"/>
              <a:cs typeface="+mn-cs"/>
            </a:endParaRPr>
          </a:p>
        </p:txBody>
      </p:sp>
      <p:sp>
        <p:nvSpPr>
          <p:cNvPr id="40" name="Rectangle 9" descr="Vastag átlós felfelé">
            <a:extLst>
              <a:ext uri="{FF2B5EF4-FFF2-40B4-BE49-F238E27FC236}">
                <a16:creationId xmlns:a16="http://schemas.microsoft.com/office/drawing/2014/main" id="{C6D2B10B-11F0-D849-8EEE-E9F775A152B6}"/>
              </a:ext>
            </a:extLst>
          </p:cNvPr>
          <p:cNvSpPr>
            <a:spLocks noChangeArrowheads="1"/>
          </p:cNvSpPr>
          <p:nvPr/>
        </p:nvSpPr>
        <p:spPr bwMode="auto">
          <a:xfrm>
            <a:off x="1618287" y="868446"/>
            <a:ext cx="9505055" cy="62517"/>
          </a:xfrm>
          <a:prstGeom prst="rect">
            <a:avLst/>
          </a:prstGeom>
          <a:gradFill rotWithShape="0">
            <a:gsLst>
              <a:gs pos="0">
                <a:srgbClr val="15AAA6"/>
              </a:gs>
              <a:gs pos="50000">
                <a:srgbClr val="73BFBF"/>
              </a:gs>
              <a:gs pos="100000">
                <a:srgbClr val="D9F3EE"/>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SzPct val="100000"/>
              <a:buChar char="•"/>
              <a:defRPr sz="3200">
                <a:solidFill>
                  <a:schemeClr val="tx1"/>
                </a:solidFill>
                <a:latin typeface="Times New Roman" panose="02020603050405020304" pitchFamily="18" charset="0"/>
              </a:defRPr>
            </a:lvl1pPr>
            <a:lvl2pPr marL="742950" indent="-285750">
              <a:spcBef>
                <a:spcPct val="20000"/>
              </a:spcBef>
              <a:buSzPct val="100000"/>
              <a:buChar char="–"/>
              <a:defRPr sz="2800">
                <a:solidFill>
                  <a:schemeClr val="tx1"/>
                </a:solidFill>
                <a:latin typeface="Times New Roman" panose="02020603050405020304" pitchFamily="18" charset="0"/>
              </a:defRPr>
            </a:lvl2pPr>
            <a:lvl3pPr marL="1143000" indent="-228600">
              <a:spcBef>
                <a:spcPct val="20000"/>
              </a:spcBef>
              <a:buSzPct val="100000"/>
              <a:buChar char="•"/>
              <a:defRPr sz="2400">
                <a:solidFill>
                  <a:schemeClr val="tx1"/>
                </a:solidFill>
                <a:latin typeface="Times New Roman" panose="02020603050405020304" pitchFamily="18" charset="0"/>
              </a:defRPr>
            </a:lvl3pPr>
            <a:lvl4pPr marL="1600200" indent="-228600">
              <a:spcBef>
                <a:spcPct val="20000"/>
              </a:spcBef>
              <a:buSzPct val="100000"/>
              <a:buChar char="–"/>
              <a:defRPr sz="2000">
                <a:solidFill>
                  <a:schemeClr val="tx1"/>
                </a:solidFill>
                <a:latin typeface="Times New Roman" panose="02020603050405020304" pitchFamily="18" charset="0"/>
              </a:defRPr>
            </a:lvl4pPr>
            <a:lvl5pPr marL="2057400" indent="-228600">
              <a:spcBef>
                <a:spcPct val="20000"/>
              </a:spcBef>
              <a:buSzPct val="100000"/>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9pPr>
          </a:lstStyle>
          <a:p>
            <a:pPr marL="0" marR="0" lvl="0" indent="0" algn="l" defTabSz="1083747" rtl="0" eaLnBrk="0" fontAlgn="base" latinLnBrk="0" hangingPunct="0">
              <a:lnSpc>
                <a:spcPct val="100000"/>
              </a:lnSpc>
              <a:spcBef>
                <a:spcPct val="0"/>
              </a:spcBef>
              <a:spcAft>
                <a:spcPct val="0"/>
              </a:spcAft>
              <a:buClrTx/>
              <a:buSzTx/>
              <a:buFontTx/>
              <a:buNone/>
              <a:tabLst/>
              <a:defRPr/>
            </a:pPr>
            <a:endParaRPr kumimoji="0" lang="en-US" altLang="hu-HU" sz="2133" b="0" i="0" u="none" strike="noStrike" kern="1200" cap="none" spc="0" normalizeH="0" baseline="0" noProof="0">
              <a:ln>
                <a:noFill/>
              </a:ln>
              <a:solidFill>
                <a:srgbClr val="000000"/>
              </a:solidFill>
              <a:effectLst/>
              <a:uLnTx/>
              <a:uFillTx/>
              <a:latin typeface="Times New Roman" panose="02020603050405020304" pitchFamily="18" charset="0"/>
              <a:ea typeface="+mn-ea"/>
              <a:cs typeface="+mn-cs"/>
            </a:endParaRPr>
          </a:p>
        </p:txBody>
      </p:sp>
      <p:sp>
        <p:nvSpPr>
          <p:cNvPr id="41" name="Téglalap 40">
            <a:extLst>
              <a:ext uri="{FF2B5EF4-FFF2-40B4-BE49-F238E27FC236}">
                <a16:creationId xmlns:a16="http://schemas.microsoft.com/office/drawing/2014/main" id="{6DA4F302-DDAE-E448-B3B7-3EC41C8CD9C0}"/>
              </a:ext>
            </a:extLst>
          </p:cNvPr>
          <p:cNvSpPr/>
          <p:nvPr/>
        </p:nvSpPr>
        <p:spPr bwMode="auto">
          <a:xfrm>
            <a:off x="-28191" y="6568693"/>
            <a:ext cx="12220192" cy="359387"/>
          </a:xfrm>
          <a:prstGeom prst="rect">
            <a:avLst/>
          </a:prstGeom>
          <a:solidFill>
            <a:srgbClr val="ECECEC"/>
          </a:solidFill>
          <a:ln w="12700" cap="flat" cmpd="sng" algn="ctr">
            <a:noFill/>
            <a:prstDash val="solid"/>
            <a:round/>
            <a:headEnd type="none" w="sm" len="sm"/>
            <a:tailEnd type="none" w="sm" len="sm"/>
          </a:ln>
          <a:effectLst/>
        </p:spPr>
        <p:txBody>
          <a:bodyPr vert="horz" wrap="square" lIns="108373" tIns="54187" rIns="108373" bIns="54187" numCol="1" rtlCol="0" anchor="t" anchorCtr="0" compatLnSpc="1">
            <a:prstTxWarp prst="textNoShape">
              <a:avLst/>
            </a:prstTxWarp>
          </a:bodyPr>
          <a:lstStyle/>
          <a:p>
            <a:pPr marL="0" marR="0" lvl="0" indent="0" algn="l" defTabSz="1083747" rtl="0" eaLnBrk="0" fontAlgn="base" latinLnBrk="0" hangingPunct="0">
              <a:lnSpc>
                <a:spcPct val="100000"/>
              </a:lnSpc>
              <a:spcBef>
                <a:spcPct val="0"/>
              </a:spcBef>
              <a:spcAft>
                <a:spcPct val="0"/>
              </a:spcAft>
              <a:buClrTx/>
              <a:buSzTx/>
              <a:buFontTx/>
              <a:buNone/>
              <a:tabLst/>
              <a:defRPr/>
            </a:pPr>
            <a:endParaRPr kumimoji="0" lang="hu-HU" sz="2133" b="0" i="0" u="none" strike="noStrike" kern="1200" cap="none" spc="0" normalizeH="0" baseline="0" noProof="0">
              <a:ln>
                <a:noFill/>
              </a:ln>
              <a:solidFill>
                <a:srgbClr val="000000"/>
              </a:solidFill>
              <a:effectLst/>
              <a:uLnTx/>
              <a:uFillTx/>
              <a:latin typeface="Times New Roman" panose="02020603050405020304" pitchFamily="18" charset="0"/>
              <a:ea typeface="+mn-ea"/>
              <a:cs typeface="+mn-cs"/>
            </a:endParaRPr>
          </a:p>
        </p:txBody>
      </p:sp>
      <p:sp>
        <p:nvSpPr>
          <p:cNvPr id="43" name="Rectangle 9" descr="Vastag átlós felfelé">
            <a:extLst>
              <a:ext uri="{FF2B5EF4-FFF2-40B4-BE49-F238E27FC236}">
                <a16:creationId xmlns:a16="http://schemas.microsoft.com/office/drawing/2014/main" id="{DC49D014-CA91-6744-8B16-DD0AFDE24CDB}"/>
              </a:ext>
            </a:extLst>
          </p:cNvPr>
          <p:cNvSpPr>
            <a:spLocks noChangeArrowheads="1"/>
          </p:cNvSpPr>
          <p:nvPr/>
        </p:nvSpPr>
        <p:spPr bwMode="auto">
          <a:xfrm>
            <a:off x="0" y="6525344"/>
            <a:ext cx="12192000" cy="43348"/>
          </a:xfrm>
          <a:prstGeom prst="rect">
            <a:avLst/>
          </a:prstGeom>
          <a:gradFill>
            <a:gsLst>
              <a:gs pos="0">
                <a:srgbClr val="C03844"/>
              </a:gs>
              <a:gs pos="50000">
                <a:srgbClr val="C06A70"/>
              </a:gs>
              <a:gs pos="100000">
                <a:srgbClr val="BBB2C0"/>
              </a:gs>
            </a:gsLst>
            <a:lin ang="0" scaled="1"/>
          </a:gradFill>
          <a:ln>
            <a:noFill/>
          </a:ln>
        </p:spPr>
        <p:txBody>
          <a:bodyPr wrap="none" anchor="ctr"/>
          <a:lstStyle>
            <a:lvl1pPr>
              <a:spcBef>
                <a:spcPct val="20000"/>
              </a:spcBef>
              <a:buSzPct val="100000"/>
              <a:buChar char="•"/>
              <a:defRPr sz="3200">
                <a:solidFill>
                  <a:schemeClr val="tx1"/>
                </a:solidFill>
                <a:latin typeface="Times New Roman" panose="02020603050405020304" pitchFamily="18" charset="0"/>
              </a:defRPr>
            </a:lvl1pPr>
            <a:lvl2pPr marL="742950" indent="-285750">
              <a:spcBef>
                <a:spcPct val="20000"/>
              </a:spcBef>
              <a:buSzPct val="100000"/>
              <a:buChar char="–"/>
              <a:defRPr sz="2800">
                <a:solidFill>
                  <a:schemeClr val="tx1"/>
                </a:solidFill>
                <a:latin typeface="Times New Roman" panose="02020603050405020304" pitchFamily="18" charset="0"/>
              </a:defRPr>
            </a:lvl2pPr>
            <a:lvl3pPr marL="1143000" indent="-228600">
              <a:spcBef>
                <a:spcPct val="20000"/>
              </a:spcBef>
              <a:buSzPct val="100000"/>
              <a:buChar char="•"/>
              <a:defRPr sz="2400">
                <a:solidFill>
                  <a:schemeClr val="tx1"/>
                </a:solidFill>
                <a:latin typeface="Times New Roman" panose="02020603050405020304" pitchFamily="18" charset="0"/>
              </a:defRPr>
            </a:lvl3pPr>
            <a:lvl4pPr marL="1600200" indent="-228600">
              <a:spcBef>
                <a:spcPct val="20000"/>
              </a:spcBef>
              <a:buSzPct val="100000"/>
              <a:buChar char="–"/>
              <a:defRPr sz="2000">
                <a:solidFill>
                  <a:schemeClr val="tx1"/>
                </a:solidFill>
                <a:latin typeface="Times New Roman" panose="02020603050405020304" pitchFamily="18" charset="0"/>
              </a:defRPr>
            </a:lvl4pPr>
            <a:lvl5pPr marL="2057400" indent="-228600">
              <a:spcBef>
                <a:spcPct val="20000"/>
              </a:spcBef>
              <a:buSzPct val="100000"/>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9pPr>
          </a:lstStyle>
          <a:p>
            <a:pPr marL="0" marR="0" lvl="0" indent="0" algn="l" defTabSz="1083747" rtl="0" eaLnBrk="0" fontAlgn="base" latinLnBrk="0" hangingPunct="0">
              <a:lnSpc>
                <a:spcPct val="100000"/>
              </a:lnSpc>
              <a:spcBef>
                <a:spcPct val="0"/>
              </a:spcBef>
              <a:spcAft>
                <a:spcPct val="0"/>
              </a:spcAft>
              <a:buClrTx/>
              <a:buSzTx/>
              <a:buFontTx/>
              <a:buNone/>
              <a:tabLst/>
              <a:defRPr/>
            </a:pPr>
            <a:endParaRPr kumimoji="0" lang="en-US" altLang="hu-HU" sz="2133" b="0" i="0" u="none" strike="noStrike" kern="1200" cap="none" spc="0" normalizeH="0" baseline="0" noProof="0">
              <a:ln>
                <a:noFill/>
              </a:ln>
              <a:solidFill>
                <a:srgbClr val="000000"/>
              </a:solidFill>
              <a:effectLst/>
              <a:uLnTx/>
              <a:uFillTx/>
              <a:latin typeface="Times New Roman" panose="02020603050405020304" pitchFamily="18" charset="0"/>
              <a:ea typeface="+mn-ea"/>
              <a:cs typeface="+mn-cs"/>
            </a:endParaRPr>
          </a:p>
        </p:txBody>
      </p:sp>
      <p:pic>
        <p:nvPicPr>
          <p:cNvPr id="44" name="Kép 43">
            <a:extLst>
              <a:ext uri="{FF2B5EF4-FFF2-40B4-BE49-F238E27FC236}">
                <a16:creationId xmlns:a16="http://schemas.microsoft.com/office/drawing/2014/main" id="{16D68B96-E9EA-E944-B457-FA649DCF82CC}"/>
              </a:ext>
            </a:extLst>
          </p:cNvPr>
          <p:cNvPicPr>
            <a:picLocks noChangeAspect="1"/>
          </p:cNvPicPr>
          <p:nvPr/>
        </p:nvPicPr>
        <p:blipFill>
          <a:blip r:embed="rId4" cstate="screen">
            <a:extLst>
              <a:ext uri="{28A0092B-C50C-407E-A947-70E740481C1C}">
                <a14:useLocalDpi xmlns:a14="http://schemas.microsoft.com/office/drawing/2010/main"/>
              </a:ext>
            </a:extLst>
          </a:blip>
          <a:stretch>
            <a:fillRect/>
          </a:stretch>
        </p:blipFill>
        <p:spPr>
          <a:xfrm>
            <a:off x="28192" y="4404"/>
            <a:ext cx="1580689" cy="947283"/>
          </a:xfrm>
          <a:prstGeom prst="rect">
            <a:avLst/>
          </a:prstGeom>
        </p:spPr>
      </p:pic>
      <p:pic>
        <p:nvPicPr>
          <p:cNvPr id="46" name="Kép 45">
            <a:extLst>
              <a:ext uri="{FF2B5EF4-FFF2-40B4-BE49-F238E27FC236}">
                <a16:creationId xmlns:a16="http://schemas.microsoft.com/office/drawing/2014/main" id="{037CEAAB-69E6-5349-BBDE-4AA9E097DC79}"/>
              </a:ext>
            </a:extLst>
          </p:cNvPr>
          <p:cNvPicPr>
            <a:picLocks noChangeAspect="1"/>
          </p:cNvPicPr>
          <p:nvPr/>
        </p:nvPicPr>
        <p:blipFill>
          <a:blip r:embed="rId5" cstate="screen">
            <a:extLst>
              <a:ext uri="{28A0092B-C50C-407E-A947-70E740481C1C}">
                <a14:useLocalDpi xmlns:a14="http://schemas.microsoft.com/office/drawing/2010/main"/>
              </a:ext>
            </a:extLst>
          </a:blip>
          <a:stretch>
            <a:fillRect/>
          </a:stretch>
        </p:blipFill>
        <p:spPr>
          <a:xfrm>
            <a:off x="1055440" y="95964"/>
            <a:ext cx="419445" cy="405043"/>
          </a:xfrm>
          <a:prstGeom prst="rect">
            <a:avLst/>
          </a:prstGeom>
        </p:spPr>
      </p:pic>
      <p:sp>
        <p:nvSpPr>
          <p:cNvPr id="13" name="Rectangle 4">
            <a:extLst>
              <a:ext uri="{FF2B5EF4-FFF2-40B4-BE49-F238E27FC236}">
                <a16:creationId xmlns:a16="http://schemas.microsoft.com/office/drawing/2014/main" id="{EECDEA01-6BBF-BE46-A4E3-3A70306EAD64}"/>
              </a:ext>
            </a:extLst>
          </p:cNvPr>
          <p:cNvSpPr>
            <a:spLocks noChangeArrowheads="1"/>
          </p:cNvSpPr>
          <p:nvPr/>
        </p:nvSpPr>
        <p:spPr bwMode="auto">
          <a:xfrm>
            <a:off x="1930524" y="4436790"/>
            <a:ext cx="8497887" cy="1595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609600" indent="-609600">
              <a:spcBef>
                <a:spcPct val="20000"/>
              </a:spcBef>
              <a:buSzPct val="100000"/>
              <a:buChar char="•"/>
              <a:defRPr sz="3200">
                <a:solidFill>
                  <a:schemeClr val="tx1"/>
                </a:solidFill>
                <a:latin typeface="Times New Roman" panose="02020603050405020304" pitchFamily="18" charset="0"/>
              </a:defRPr>
            </a:lvl1pPr>
            <a:lvl2pPr marL="742950" indent="-285750">
              <a:spcBef>
                <a:spcPct val="20000"/>
              </a:spcBef>
              <a:buSzPct val="100000"/>
              <a:buChar char="–"/>
              <a:defRPr sz="2800">
                <a:solidFill>
                  <a:schemeClr val="tx1"/>
                </a:solidFill>
                <a:latin typeface="Times New Roman" panose="02020603050405020304" pitchFamily="18" charset="0"/>
              </a:defRPr>
            </a:lvl2pPr>
            <a:lvl3pPr marL="1143000" indent="-228600">
              <a:spcBef>
                <a:spcPct val="20000"/>
              </a:spcBef>
              <a:buSzPct val="100000"/>
              <a:buChar char="•"/>
              <a:defRPr sz="2400">
                <a:solidFill>
                  <a:schemeClr val="tx1"/>
                </a:solidFill>
                <a:latin typeface="Times New Roman" panose="02020603050405020304" pitchFamily="18" charset="0"/>
              </a:defRPr>
            </a:lvl3pPr>
            <a:lvl4pPr marL="1600200" indent="-228600">
              <a:spcBef>
                <a:spcPct val="20000"/>
              </a:spcBef>
              <a:buSzPct val="100000"/>
              <a:buChar char="–"/>
              <a:defRPr sz="2000">
                <a:solidFill>
                  <a:schemeClr val="tx1"/>
                </a:solidFill>
                <a:latin typeface="Times New Roman" panose="02020603050405020304" pitchFamily="18" charset="0"/>
              </a:defRPr>
            </a:lvl4pPr>
            <a:lvl5pPr marL="2057400" indent="-228600">
              <a:spcBef>
                <a:spcPct val="20000"/>
              </a:spcBef>
              <a:buSzPct val="100000"/>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9pPr>
          </a:lstStyle>
          <a:p>
            <a:pPr marL="609600" marR="0" lvl="0" indent="-609600" algn="l" defTabSz="914400" rtl="0" eaLnBrk="0" fontAlgn="base" latinLnBrk="0" hangingPunct="0">
              <a:lnSpc>
                <a:spcPct val="90000"/>
              </a:lnSpc>
              <a:spcBef>
                <a:spcPct val="20000"/>
              </a:spcBef>
              <a:spcAft>
                <a:spcPct val="0"/>
              </a:spcAft>
              <a:buClrTx/>
              <a:buSzTx/>
              <a:buFontTx/>
              <a:buNone/>
              <a:tabLst/>
              <a:defRPr/>
            </a:pPr>
            <a:r>
              <a:rPr kumimoji="0" lang="hu-HU" altLang="hu-HU" sz="2600" b="0" i="0" u="none" strike="noStrike" kern="1200" cap="none" spc="0" normalizeH="0" baseline="0" noProof="0" dirty="0">
                <a:ln>
                  <a:noFill/>
                </a:ln>
                <a:solidFill>
                  <a:srgbClr val="FF0000"/>
                </a:solidFill>
                <a:effectLst/>
                <a:uLnTx/>
                <a:uFillTx/>
                <a:latin typeface="Times New Roman" panose="02020603050405020304" pitchFamily="18" charset="0"/>
                <a:ea typeface="+mn-ea"/>
                <a:cs typeface="+mn-cs"/>
              </a:rPr>
              <a:t>DO</a:t>
            </a:r>
            <a:r>
              <a:rPr kumimoji="0" lang="hu-HU" altLang="hu-HU" sz="2600" b="0" i="0" u="none" strike="noStrike" kern="1200" cap="none" spc="0" normalizeH="0" baseline="-25000" noProof="0" dirty="0">
                <a:ln>
                  <a:noFill/>
                </a:ln>
                <a:solidFill>
                  <a:srgbClr val="FF0000"/>
                </a:solidFill>
                <a:effectLst/>
                <a:uLnTx/>
                <a:uFillTx/>
                <a:latin typeface="Times New Roman" panose="02020603050405020304" pitchFamily="18" charset="0"/>
                <a:ea typeface="+mn-ea"/>
                <a:cs typeface="+mn-cs"/>
              </a:rPr>
              <a:t>2</a:t>
            </a:r>
            <a:r>
              <a:rPr kumimoji="0" lang="hu-HU" altLang="hu-HU" sz="2600" b="0" i="0" u="none" strike="noStrike" kern="1200" cap="none" spc="0" normalizeH="0" baseline="0" noProof="0" dirty="0">
                <a:ln>
                  <a:noFill/>
                </a:ln>
                <a:solidFill>
                  <a:srgbClr val="294143"/>
                </a:solidFill>
                <a:effectLst/>
                <a:uLnTx/>
                <a:uFillTx/>
                <a:latin typeface="Times New Roman" panose="02020603050405020304" pitchFamily="18" charset="0"/>
                <a:ea typeface="+mn-ea"/>
                <a:cs typeface="+mn-cs"/>
              </a:rPr>
              <a:t>= (SV•HR) • (Hb•1.39•SaO</a:t>
            </a:r>
            <a:r>
              <a:rPr kumimoji="0" lang="hu-HU" altLang="hu-HU" sz="2600" b="0" i="0" u="none" strike="noStrike" kern="1200" cap="none" spc="0" normalizeH="0" baseline="-25000" noProof="0" dirty="0">
                <a:ln>
                  <a:noFill/>
                </a:ln>
                <a:solidFill>
                  <a:srgbClr val="294143"/>
                </a:solidFill>
                <a:effectLst/>
                <a:uLnTx/>
                <a:uFillTx/>
                <a:latin typeface="Times New Roman" panose="02020603050405020304" pitchFamily="18" charset="0"/>
                <a:ea typeface="+mn-ea"/>
                <a:cs typeface="+mn-cs"/>
              </a:rPr>
              <a:t>2</a:t>
            </a:r>
            <a:r>
              <a:rPr kumimoji="0" lang="hu-HU" altLang="hu-HU" sz="2600" b="0" i="0" u="none" strike="noStrike" kern="1200" cap="none" spc="0" normalizeH="0" baseline="0" noProof="0" dirty="0">
                <a:ln>
                  <a:noFill/>
                </a:ln>
                <a:solidFill>
                  <a:srgbClr val="294143"/>
                </a:solidFill>
                <a:effectLst/>
                <a:uLnTx/>
                <a:uFillTx/>
                <a:latin typeface="Times New Roman" panose="02020603050405020304" pitchFamily="18" charset="0"/>
                <a:ea typeface="+mn-ea"/>
                <a:cs typeface="+mn-cs"/>
              </a:rPr>
              <a:t>+0.003•PaO</a:t>
            </a:r>
            <a:r>
              <a:rPr kumimoji="0" lang="hu-HU" altLang="hu-HU" sz="2600" b="0" i="0" u="none" strike="noStrike" kern="1200" cap="none" spc="0" normalizeH="0" baseline="-25000" noProof="0" dirty="0">
                <a:ln>
                  <a:noFill/>
                </a:ln>
                <a:solidFill>
                  <a:srgbClr val="294143"/>
                </a:solidFill>
                <a:effectLst/>
                <a:uLnTx/>
                <a:uFillTx/>
                <a:latin typeface="Times New Roman" panose="02020603050405020304" pitchFamily="18" charset="0"/>
                <a:ea typeface="+mn-ea"/>
                <a:cs typeface="+mn-cs"/>
              </a:rPr>
              <a:t>2</a:t>
            </a:r>
            <a:r>
              <a:rPr kumimoji="0" lang="hu-HU" altLang="hu-HU" sz="2600" b="0" i="0" u="none" strike="noStrike" kern="1200" cap="none" spc="0" normalizeH="0" baseline="0" noProof="0" dirty="0">
                <a:ln>
                  <a:noFill/>
                </a:ln>
                <a:solidFill>
                  <a:srgbClr val="294143"/>
                </a:solidFill>
                <a:effectLst/>
                <a:uLnTx/>
                <a:uFillTx/>
                <a:latin typeface="Times New Roman" panose="02020603050405020304" pitchFamily="18" charset="0"/>
                <a:ea typeface="+mn-ea"/>
                <a:cs typeface="+mn-cs"/>
              </a:rPr>
              <a:t>) ~ </a:t>
            </a:r>
            <a:r>
              <a:rPr kumimoji="0" lang="hu-HU" altLang="hu-HU" sz="2600" b="0" i="0" u="none" strike="noStrike" kern="1200" cap="none" spc="0" normalizeH="0" baseline="0" noProof="0" dirty="0">
                <a:ln>
                  <a:noFill/>
                </a:ln>
                <a:solidFill>
                  <a:srgbClr val="FF0000"/>
                </a:solidFill>
                <a:effectLst/>
                <a:uLnTx/>
                <a:uFillTx/>
                <a:latin typeface="Times New Roman" panose="02020603050405020304" pitchFamily="18" charset="0"/>
                <a:ea typeface="+mn-ea"/>
                <a:cs typeface="+mn-cs"/>
              </a:rPr>
              <a:t>1000ml/min </a:t>
            </a:r>
          </a:p>
          <a:p>
            <a:pPr marL="609600" marR="0" lvl="0" indent="-609600" algn="ctr" defTabSz="914400" rtl="0" eaLnBrk="0" fontAlgn="base" latinLnBrk="0" hangingPunct="0">
              <a:lnSpc>
                <a:spcPct val="90000"/>
              </a:lnSpc>
              <a:spcBef>
                <a:spcPct val="20000"/>
              </a:spcBef>
              <a:spcAft>
                <a:spcPct val="0"/>
              </a:spcAft>
              <a:buClrTx/>
              <a:buSzTx/>
              <a:buFontTx/>
              <a:buNone/>
              <a:tabLst/>
              <a:defRPr/>
            </a:pPr>
            <a:endParaRPr kumimoji="0" lang="hu-HU" altLang="hu-HU" sz="2600" b="0" i="0" u="none" strike="noStrike" kern="1200" cap="none" spc="0" normalizeH="0" baseline="0" noProof="0" dirty="0">
              <a:ln>
                <a:noFill/>
              </a:ln>
              <a:solidFill>
                <a:srgbClr val="FF0000"/>
              </a:solidFill>
              <a:effectLst/>
              <a:uLnTx/>
              <a:uFillTx/>
              <a:latin typeface="Times New Roman" panose="02020603050405020304" pitchFamily="18" charset="0"/>
              <a:ea typeface="+mn-ea"/>
              <a:cs typeface="+mn-cs"/>
            </a:endParaRPr>
          </a:p>
          <a:p>
            <a:pPr marL="609600" marR="0" lvl="0" indent="-609600" algn="l" defTabSz="914400" rtl="0" eaLnBrk="0" fontAlgn="base" latinLnBrk="0" hangingPunct="0">
              <a:lnSpc>
                <a:spcPct val="90000"/>
              </a:lnSpc>
              <a:spcBef>
                <a:spcPct val="20000"/>
              </a:spcBef>
              <a:spcAft>
                <a:spcPct val="0"/>
              </a:spcAft>
              <a:buClrTx/>
              <a:buSzTx/>
              <a:buFontTx/>
              <a:buNone/>
              <a:tabLst/>
              <a:defRPr/>
            </a:pPr>
            <a:r>
              <a:rPr kumimoji="0" lang="hu-HU" altLang="hu-HU" sz="2600" b="0" i="0" u="none" strike="noStrike" kern="1200" cap="none" spc="0" normalizeH="0" baseline="0" noProof="0" dirty="0">
                <a:ln>
                  <a:noFill/>
                </a:ln>
                <a:solidFill>
                  <a:srgbClr val="FF0000"/>
                </a:solidFill>
                <a:effectLst/>
                <a:uLnTx/>
                <a:uFillTx/>
                <a:latin typeface="Times New Roman" panose="02020603050405020304" pitchFamily="18" charset="0"/>
                <a:ea typeface="+mn-ea"/>
                <a:cs typeface="+mn-cs"/>
              </a:rPr>
              <a:t>VO</a:t>
            </a:r>
            <a:r>
              <a:rPr kumimoji="0" lang="hu-HU" altLang="hu-HU" sz="2600" b="0" i="0" u="none" strike="noStrike" kern="1200" cap="none" spc="0" normalizeH="0" baseline="-25000" noProof="0" dirty="0">
                <a:ln>
                  <a:noFill/>
                </a:ln>
                <a:solidFill>
                  <a:srgbClr val="FF0000"/>
                </a:solidFill>
                <a:effectLst/>
                <a:uLnTx/>
                <a:uFillTx/>
                <a:latin typeface="Times New Roman" panose="02020603050405020304" pitchFamily="18" charset="0"/>
                <a:ea typeface="+mn-ea"/>
                <a:cs typeface="+mn-cs"/>
              </a:rPr>
              <a:t>2</a:t>
            </a:r>
            <a:r>
              <a:rPr kumimoji="0" lang="hu-HU" altLang="hu-HU" sz="26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mn-cs"/>
              </a:rPr>
              <a:t> </a:t>
            </a:r>
            <a:r>
              <a:rPr kumimoji="0" lang="hu-HU" altLang="hu-HU" sz="2600" b="0" i="0" u="none" strike="noStrike" kern="1200" cap="none" spc="0" normalizeH="0" baseline="0" noProof="0" dirty="0">
                <a:ln>
                  <a:noFill/>
                </a:ln>
                <a:solidFill>
                  <a:srgbClr val="294143"/>
                </a:solidFill>
                <a:effectLst/>
                <a:uLnTx/>
                <a:uFillTx/>
                <a:latin typeface="Times New Roman" panose="02020603050405020304" pitchFamily="18" charset="0"/>
                <a:ea typeface="+mn-ea"/>
                <a:cs typeface="+mn-cs"/>
              </a:rPr>
              <a:t>= CO • (CaO</a:t>
            </a:r>
            <a:r>
              <a:rPr kumimoji="0" lang="hu-HU" altLang="hu-HU" sz="2600" b="0" i="0" u="none" strike="noStrike" kern="1200" cap="none" spc="0" normalizeH="0" baseline="-25000" noProof="0" dirty="0">
                <a:ln>
                  <a:noFill/>
                </a:ln>
                <a:solidFill>
                  <a:srgbClr val="294143"/>
                </a:solidFill>
                <a:effectLst/>
                <a:uLnTx/>
                <a:uFillTx/>
                <a:latin typeface="Times New Roman" panose="02020603050405020304" pitchFamily="18" charset="0"/>
                <a:ea typeface="+mn-ea"/>
                <a:cs typeface="+mn-cs"/>
              </a:rPr>
              <a:t>2</a:t>
            </a:r>
            <a:r>
              <a:rPr kumimoji="0" lang="hu-HU" altLang="hu-HU" sz="2600" b="0" i="0" u="none" strike="noStrike" kern="1200" cap="none" spc="0" normalizeH="0" baseline="0" noProof="0" dirty="0">
                <a:ln>
                  <a:noFill/>
                </a:ln>
                <a:solidFill>
                  <a:srgbClr val="294143"/>
                </a:solidFill>
                <a:effectLst/>
                <a:uLnTx/>
                <a:uFillTx/>
                <a:latin typeface="Times New Roman" panose="02020603050405020304" pitchFamily="18" charset="0"/>
                <a:ea typeface="+mn-ea"/>
                <a:cs typeface="+mn-cs"/>
              </a:rPr>
              <a:t> - CvO</a:t>
            </a:r>
            <a:r>
              <a:rPr kumimoji="0" lang="hu-HU" altLang="hu-HU" sz="2600" b="0" i="0" u="none" strike="noStrike" kern="1200" cap="none" spc="0" normalizeH="0" baseline="-25000" noProof="0" dirty="0">
                <a:ln>
                  <a:noFill/>
                </a:ln>
                <a:solidFill>
                  <a:srgbClr val="294143"/>
                </a:solidFill>
                <a:effectLst/>
                <a:uLnTx/>
                <a:uFillTx/>
                <a:latin typeface="Times New Roman" panose="02020603050405020304" pitchFamily="18" charset="0"/>
                <a:ea typeface="+mn-ea"/>
                <a:cs typeface="+mn-cs"/>
              </a:rPr>
              <a:t>2</a:t>
            </a:r>
            <a:r>
              <a:rPr kumimoji="0" lang="hu-HU" altLang="hu-HU" sz="2600" b="0" i="0" u="none" strike="noStrike" kern="1200" cap="none" spc="0" normalizeH="0" baseline="0" noProof="0" dirty="0">
                <a:ln>
                  <a:noFill/>
                </a:ln>
                <a:solidFill>
                  <a:srgbClr val="294143"/>
                </a:solidFill>
                <a:effectLst/>
                <a:uLnTx/>
                <a:uFillTx/>
                <a:latin typeface="Times New Roman" panose="02020603050405020304" pitchFamily="18" charset="0"/>
                <a:ea typeface="+mn-ea"/>
                <a:cs typeface="+mn-cs"/>
              </a:rPr>
              <a:t>) ~ </a:t>
            </a:r>
            <a:r>
              <a:rPr kumimoji="0" lang="hu-HU" altLang="hu-HU" sz="2600" b="0" i="0" u="none" strike="noStrike" kern="1200" cap="none" spc="0" normalizeH="0" baseline="0" noProof="0" dirty="0">
                <a:ln>
                  <a:noFill/>
                </a:ln>
                <a:solidFill>
                  <a:srgbClr val="0070C0"/>
                </a:solidFill>
                <a:effectLst/>
                <a:uLnTx/>
                <a:uFillTx/>
                <a:latin typeface="Times New Roman" panose="02020603050405020304" pitchFamily="18" charset="0"/>
                <a:ea typeface="+mn-ea"/>
                <a:cs typeface="+mn-cs"/>
              </a:rPr>
              <a:t>300 ml/min</a:t>
            </a:r>
            <a:endParaRPr kumimoji="0" lang="hu-HU" altLang="hu-HU" sz="26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mn-cs"/>
            </a:endParaRPr>
          </a:p>
          <a:p>
            <a:pPr marL="609600" marR="0" lvl="0" indent="-609600" algn="r" defTabSz="914400" rtl="0" eaLnBrk="0" fontAlgn="base" latinLnBrk="0" hangingPunct="0">
              <a:lnSpc>
                <a:spcPct val="90000"/>
              </a:lnSpc>
              <a:spcBef>
                <a:spcPct val="20000"/>
              </a:spcBef>
              <a:spcAft>
                <a:spcPct val="0"/>
              </a:spcAft>
              <a:buClrTx/>
              <a:buSzTx/>
              <a:buFontTx/>
              <a:buNone/>
              <a:tabLst/>
              <a:defRPr/>
            </a:pPr>
            <a:endParaRPr kumimoji="0" lang="hu-HU" altLang="hu-HU" sz="1600" b="0" i="0" u="none" strike="noStrike" kern="1200" cap="none" spc="0" normalizeH="0" baseline="0" noProof="0" dirty="0">
              <a:ln>
                <a:noFill/>
              </a:ln>
              <a:solidFill>
                <a:srgbClr val="FF0000"/>
              </a:solidFill>
              <a:effectLst/>
              <a:uLnTx/>
              <a:uFillTx/>
              <a:latin typeface="Times New Roman" panose="02020603050405020304" pitchFamily="18" charset="0"/>
              <a:ea typeface="+mn-ea"/>
              <a:cs typeface="+mn-cs"/>
            </a:endParaRPr>
          </a:p>
          <a:p>
            <a:pPr marL="609600" marR="0" lvl="0" indent="-609600" algn="r" defTabSz="914400" rtl="0" eaLnBrk="0" fontAlgn="base" latinLnBrk="0" hangingPunct="0">
              <a:lnSpc>
                <a:spcPct val="90000"/>
              </a:lnSpc>
              <a:spcBef>
                <a:spcPct val="20000"/>
              </a:spcBef>
              <a:spcAft>
                <a:spcPct val="0"/>
              </a:spcAft>
              <a:buClrTx/>
              <a:buSzTx/>
              <a:buFontTx/>
              <a:buNone/>
              <a:tabLst/>
              <a:defRPr/>
            </a:pPr>
            <a:endParaRPr kumimoji="0" lang="hu-HU" altLang="hu-HU" sz="1400" b="0" i="0" u="none" strike="noStrike" kern="1200" cap="none" spc="0" normalizeH="0" baseline="0" noProof="0" dirty="0">
              <a:ln>
                <a:noFill/>
              </a:ln>
              <a:solidFill>
                <a:srgbClr val="FF3300"/>
              </a:solidFill>
              <a:effectLst/>
              <a:uLnTx/>
              <a:uFillTx/>
              <a:latin typeface="Times New Roman" panose="02020603050405020304" pitchFamily="18" charset="0"/>
              <a:ea typeface="+mn-ea"/>
              <a:cs typeface="+mn-cs"/>
            </a:endParaRPr>
          </a:p>
        </p:txBody>
      </p:sp>
      <p:pic>
        <p:nvPicPr>
          <p:cNvPr id="14" name="Picture 7">
            <a:extLst>
              <a:ext uri="{FF2B5EF4-FFF2-40B4-BE49-F238E27FC236}">
                <a16:creationId xmlns:a16="http://schemas.microsoft.com/office/drawing/2014/main" id="{7E80CF55-E74F-7942-A961-D2F8DFE23B65}"/>
              </a:ext>
            </a:extLst>
          </p:cNvPr>
          <p:cNvPicPr>
            <a:picLocks noChangeAspect="1" noChangeArrowheads="1"/>
          </p:cNvPicPr>
          <p:nvPr/>
        </p:nvPicPr>
        <p:blipFill>
          <a:blip r:embed="rId6" cstate="screen">
            <a:extLst>
              <a:ext uri="{28A0092B-C50C-407E-A947-70E740481C1C}">
                <a14:useLocalDpi xmlns:a14="http://schemas.microsoft.com/office/drawing/2010/main"/>
              </a:ext>
            </a:extLst>
          </a:blip>
          <a:srcRect/>
          <a:stretch>
            <a:fillRect/>
          </a:stretch>
        </p:blipFill>
        <p:spPr bwMode="auto">
          <a:xfrm>
            <a:off x="1714624" y="1628503"/>
            <a:ext cx="8424862" cy="1511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5" name="Szövegdoboz 5">
            <a:extLst>
              <a:ext uri="{FF2B5EF4-FFF2-40B4-BE49-F238E27FC236}">
                <a16:creationId xmlns:a16="http://schemas.microsoft.com/office/drawing/2014/main" id="{23733C64-5481-0041-AA90-E4461D73CD0E}"/>
              </a:ext>
            </a:extLst>
          </p:cNvPr>
          <p:cNvSpPr txBox="1">
            <a:spLocks noChangeArrowheads="1"/>
          </p:cNvSpPr>
          <p:nvPr/>
        </p:nvSpPr>
        <p:spPr bwMode="auto">
          <a:xfrm>
            <a:off x="1930524" y="3212828"/>
            <a:ext cx="1909762" cy="584200"/>
          </a:xfrm>
          <a:prstGeom prst="rect">
            <a:avLst/>
          </a:prstGeom>
          <a:solidFill>
            <a:srgbClr val="FFFFFF"/>
          </a:solidFill>
          <a:ln w="28575">
            <a:solidFill>
              <a:schemeClr val="accent2"/>
            </a:solidFill>
            <a:miter lim="800000"/>
            <a:headEnd/>
            <a:tailEnd/>
          </a:ln>
        </p:spPr>
        <p:txBody>
          <a:bodyPr>
            <a:spAutoFit/>
          </a:bodyPr>
          <a:lstStyle>
            <a:lvl1pPr>
              <a:spcBef>
                <a:spcPct val="20000"/>
              </a:spcBef>
              <a:buSzPct val="100000"/>
              <a:buChar char="•"/>
              <a:defRPr sz="3200">
                <a:solidFill>
                  <a:schemeClr val="tx1"/>
                </a:solidFill>
                <a:latin typeface="Times New Roman" panose="02020603050405020304" pitchFamily="18" charset="0"/>
              </a:defRPr>
            </a:lvl1pPr>
            <a:lvl2pPr marL="742950" indent="-285750">
              <a:spcBef>
                <a:spcPct val="20000"/>
              </a:spcBef>
              <a:buSzPct val="100000"/>
              <a:buChar char="–"/>
              <a:defRPr sz="2800">
                <a:solidFill>
                  <a:schemeClr val="tx1"/>
                </a:solidFill>
                <a:latin typeface="Times New Roman" panose="02020603050405020304" pitchFamily="18" charset="0"/>
              </a:defRPr>
            </a:lvl2pPr>
            <a:lvl3pPr marL="1143000" indent="-228600">
              <a:spcBef>
                <a:spcPct val="20000"/>
              </a:spcBef>
              <a:buSzPct val="100000"/>
              <a:buChar char="•"/>
              <a:defRPr sz="2400">
                <a:solidFill>
                  <a:schemeClr val="tx1"/>
                </a:solidFill>
                <a:latin typeface="Times New Roman" panose="02020603050405020304" pitchFamily="18" charset="0"/>
              </a:defRPr>
            </a:lvl3pPr>
            <a:lvl4pPr marL="1600200" indent="-228600">
              <a:spcBef>
                <a:spcPct val="20000"/>
              </a:spcBef>
              <a:buSzPct val="100000"/>
              <a:buChar char="–"/>
              <a:defRPr sz="2000">
                <a:solidFill>
                  <a:schemeClr val="tx1"/>
                </a:solidFill>
                <a:latin typeface="Times New Roman" panose="02020603050405020304" pitchFamily="18" charset="0"/>
              </a:defRPr>
            </a:lvl4pPr>
            <a:lvl5pPr marL="2057400" indent="-228600">
              <a:spcBef>
                <a:spcPct val="20000"/>
              </a:spcBef>
              <a:buSzPct val="100000"/>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hu-HU" altLang="hu-HU" sz="3200" b="0" i="0" u="none" strike="noStrike" kern="1200" cap="none" spc="0" normalizeH="0" baseline="0" noProof="0">
                <a:ln>
                  <a:noFill/>
                </a:ln>
                <a:solidFill>
                  <a:srgbClr val="FF0000"/>
                </a:solidFill>
                <a:effectLst/>
                <a:uLnTx/>
                <a:uFillTx/>
                <a:latin typeface="Times New Roman" panose="02020603050405020304" pitchFamily="18" charset="0"/>
                <a:ea typeface="+mn-ea"/>
                <a:cs typeface="+mn-cs"/>
              </a:rPr>
              <a:t>Fluid</a:t>
            </a:r>
          </a:p>
        </p:txBody>
      </p:sp>
      <p:cxnSp>
        <p:nvCxnSpPr>
          <p:cNvPr id="16" name="Egyenes összekötő nyíllal 10">
            <a:extLst>
              <a:ext uri="{FF2B5EF4-FFF2-40B4-BE49-F238E27FC236}">
                <a16:creationId xmlns:a16="http://schemas.microsoft.com/office/drawing/2014/main" id="{B56CC905-A377-014B-8122-507429652DC1}"/>
              </a:ext>
            </a:extLst>
          </p:cNvPr>
          <p:cNvCxnSpPr>
            <a:cxnSpLocks noChangeShapeType="1"/>
          </p:cNvCxnSpPr>
          <p:nvPr/>
        </p:nvCxnSpPr>
        <p:spPr bwMode="auto">
          <a:xfrm>
            <a:off x="3154486" y="3860528"/>
            <a:ext cx="0" cy="431800"/>
          </a:xfrm>
          <a:prstGeom prst="straightConnector1">
            <a:avLst/>
          </a:prstGeom>
          <a:noFill/>
          <a:ln w="9525">
            <a:solidFill>
              <a:schemeClr val="tx1"/>
            </a:solidFill>
            <a:round/>
            <a:headEnd/>
            <a:tailEnd type="arrow" w="med" len="med"/>
          </a:ln>
          <a:extLst>
            <a:ext uri="{909E8E84-426E-40DD-AFC4-6F175D3DCCD1}">
              <a14:hiddenFill xmlns:a14="http://schemas.microsoft.com/office/drawing/2010/main">
                <a:noFill/>
              </a14:hiddenFill>
            </a:ext>
          </a:extLst>
        </p:spPr>
      </p:cxnSp>
      <p:sp>
        <p:nvSpPr>
          <p:cNvPr id="17" name="Téglalap 15">
            <a:extLst>
              <a:ext uri="{FF2B5EF4-FFF2-40B4-BE49-F238E27FC236}">
                <a16:creationId xmlns:a16="http://schemas.microsoft.com/office/drawing/2014/main" id="{DBB39590-F0B8-9A42-B6F8-AA6C8610E1FE}"/>
              </a:ext>
            </a:extLst>
          </p:cNvPr>
          <p:cNvSpPr>
            <a:spLocks noChangeArrowheads="1"/>
          </p:cNvSpPr>
          <p:nvPr/>
        </p:nvSpPr>
        <p:spPr bwMode="auto">
          <a:xfrm>
            <a:off x="2948111" y="4363765"/>
            <a:ext cx="495300" cy="504825"/>
          </a:xfrm>
          <a:prstGeom prst="rect">
            <a:avLst/>
          </a:prstGeom>
          <a:noFill/>
          <a:ln w="28575">
            <a:solidFill>
              <a:srgbClr val="FF0000"/>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SzPct val="100000"/>
              <a:buChar char="•"/>
              <a:defRPr sz="3200">
                <a:solidFill>
                  <a:schemeClr val="tx1"/>
                </a:solidFill>
                <a:latin typeface="Times New Roman" panose="02020603050405020304" pitchFamily="18" charset="0"/>
              </a:defRPr>
            </a:lvl1pPr>
            <a:lvl2pPr marL="742950" indent="-285750">
              <a:spcBef>
                <a:spcPct val="20000"/>
              </a:spcBef>
              <a:buSzPct val="100000"/>
              <a:buChar char="–"/>
              <a:defRPr sz="2800">
                <a:solidFill>
                  <a:schemeClr val="tx1"/>
                </a:solidFill>
                <a:latin typeface="Times New Roman" panose="02020603050405020304" pitchFamily="18" charset="0"/>
              </a:defRPr>
            </a:lvl2pPr>
            <a:lvl3pPr marL="1143000" indent="-228600">
              <a:spcBef>
                <a:spcPct val="20000"/>
              </a:spcBef>
              <a:buSzPct val="100000"/>
              <a:buChar char="•"/>
              <a:defRPr sz="2400">
                <a:solidFill>
                  <a:schemeClr val="tx1"/>
                </a:solidFill>
                <a:latin typeface="Times New Roman" panose="02020603050405020304" pitchFamily="18" charset="0"/>
              </a:defRPr>
            </a:lvl3pPr>
            <a:lvl4pPr marL="1600200" indent="-228600">
              <a:spcBef>
                <a:spcPct val="20000"/>
              </a:spcBef>
              <a:buSzPct val="100000"/>
              <a:buChar char="–"/>
              <a:defRPr sz="2000">
                <a:solidFill>
                  <a:schemeClr val="tx1"/>
                </a:solidFill>
                <a:latin typeface="Times New Roman" panose="02020603050405020304" pitchFamily="18" charset="0"/>
              </a:defRPr>
            </a:lvl4pPr>
            <a:lvl5pPr marL="2057400" indent="-228600">
              <a:spcBef>
                <a:spcPct val="20000"/>
              </a:spcBef>
              <a:buSzPct val="100000"/>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hu-HU" altLang="hu-HU" sz="2400" b="0" i="0" u="none" strike="noStrike" kern="1200" cap="none" spc="0" normalizeH="0" baseline="0" noProof="0">
              <a:ln>
                <a:noFill/>
              </a:ln>
              <a:solidFill>
                <a:srgbClr val="000000"/>
              </a:solidFill>
              <a:effectLst/>
              <a:uLnTx/>
              <a:uFillTx/>
              <a:latin typeface="Times New Roman" panose="02020603050405020304" pitchFamily="18" charset="0"/>
              <a:ea typeface="+mn-ea"/>
              <a:cs typeface="+mn-cs"/>
            </a:endParaRPr>
          </a:p>
        </p:txBody>
      </p:sp>
      <p:sp>
        <p:nvSpPr>
          <p:cNvPr id="18" name="Téglalap 13">
            <a:extLst>
              <a:ext uri="{FF2B5EF4-FFF2-40B4-BE49-F238E27FC236}">
                <a16:creationId xmlns:a16="http://schemas.microsoft.com/office/drawing/2014/main" id="{7BC6F478-B81E-DF4D-8B91-C86726C46C37}"/>
              </a:ext>
            </a:extLst>
          </p:cNvPr>
          <p:cNvSpPr>
            <a:spLocks noChangeArrowheads="1"/>
          </p:cNvSpPr>
          <p:nvPr/>
        </p:nvSpPr>
        <p:spPr bwMode="auto">
          <a:xfrm>
            <a:off x="4460999" y="4363765"/>
            <a:ext cx="493712" cy="504825"/>
          </a:xfrm>
          <a:prstGeom prst="rect">
            <a:avLst/>
          </a:prstGeom>
          <a:noFill/>
          <a:ln w="28575">
            <a:solidFill>
              <a:srgbClr val="FF0000"/>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SzPct val="100000"/>
              <a:buChar char="•"/>
              <a:defRPr sz="3200">
                <a:solidFill>
                  <a:schemeClr val="tx1"/>
                </a:solidFill>
                <a:latin typeface="Times New Roman" panose="02020603050405020304" pitchFamily="18" charset="0"/>
              </a:defRPr>
            </a:lvl1pPr>
            <a:lvl2pPr marL="742950" indent="-285750">
              <a:spcBef>
                <a:spcPct val="20000"/>
              </a:spcBef>
              <a:buSzPct val="100000"/>
              <a:buChar char="–"/>
              <a:defRPr sz="2800">
                <a:solidFill>
                  <a:schemeClr val="tx1"/>
                </a:solidFill>
                <a:latin typeface="Times New Roman" panose="02020603050405020304" pitchFamily="18" charset="0"/>
              </a:defRPr>
            </a:lvl2pPr>
            <a:lvl3pPr marL="1143000" indent="-228600">
              <a:spcBef>
                <a:spcPct val="20000"/>
              </a:spcBef>
              <a:buSzPct val="100000"/>
              <a:buChar char="•"/>
              <a:defRPr sz="2400">
                <a:solidFill>
                  <a:schemeClr val="tx1"/>
                </a:solidFill>
                <a:latin typeface="Times New Roman" panose="02020603050405020304" pitchFamily="18" charset="0"/>
              </a:defRPr>
            </a:lvl3pPr>
            <a:lvl4pPr marL="1600200" indent="-228600">
              <a:spcBef>
                <a:spcPct val="20000"/>
              </a:spcBef>
              <a:buSzPct val="100000"/>
              <a:buChar char="–"/>
              <a:defRPr sz="2000">
                <a:solidFill>
                  <a:schemeClr val="tx1"/>
                </a:solidFill>
                <a:latin typeface="Times New Roman" panose="02020603050405020304" pitchFamily="18" charset="0"/>
              </a:defRPr>
            </a:lvl4pPr>
            <a:lvl5pPr marL="2057400" indent="-228600">
              <a:spcBef>
                <a:spcPct val="20000"/>
              </a:spcBef>
              <a:buSzPct val="100000"/>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hu-HU" altLang="hu-HU" sz="2400" b="0" i="0" u="none" strike="noStrike" kern="1200" cap="none" spc="0" normalizeH="0" baseline="0" noProof="0">
              <a:ln>
                <a:noFill/>
              </a:ln>
              <a:solidFill>
                <a:srgbClr val="000000"/>
              </a:solidFill>
              <a:effectLst/>
              <a:uLnTx/>
              <a:uFillTx/>
              <a:latin typeface="Times New Roman" panose="02020603050405020304" pitchFamily="18" charset="0"/>
              <a:ea typeface="+mn-ea"/>
              <a:cs typeface="+mn-cs"/>
            </a:endParaRPr>
          </a:p>
        </p:txBody>
      </p:sp>
      <p:sp>
        <p:nvSpPr>
          <p:cNvPr id="19" name="Téglalap 16">
            <a:extLst>
              <a:ext uri="{FF2B5EF4-FFF2-40B4-BE49-F238E27FC236}">
                <a16:creationId xmlns:a16="http://schemas.microsoft.com/office/drawing/2014/main" id="{3A4E542E-4447-164E-9150-1B25CCFD3E9D}"/>
              </a:ext>
            </a:extLst>
          </p:cNvPr>
          <p:cNvSpPr>
            <a:spLocks noChangeArrowheads="1"/>
          </p:cNvSpPr>
          <p:nvPr/>
        </p:nvSpPr>
        <p:spPr bwMode="auto">
          <a:xfrm>
            <a:off x="5578599" y="4363765"/>
            <a:ext cx="817562" cy="504825"/>
          </a:xfrm>
          <a:prstGeom prst="rect">
            <a:avLst/>
          </a:prstGeom>
          <a:noFill/>
          <a:ln w="28575">
            <a:solidFill>
              <a:srgbClr val="FF0000"/>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SzPct val="100000"/>
              <a:buChar char="•"/>
              <a:defRPr sz="3200">
                <a:solidFill>
                  <a:schemeClr val="tx1"/>
                </a:solidFill>
                <a:latin typeface="Times New Roman" panose="02020603050405020304" pitchFamily="18" charset="0"/>
              </a:defRPr>
            </a:lvl1pPr>
            <a:lvl2pPr marL="742950" indent="-285750">
              <a:spcBef>
                <a:spcPct val="20000"/>
              </a:spcBef>
              <a:buSzPct val="100000"/>
              <a:buChar char="–"/>
              <a:defRPr sz="2800">
                <a:solidFill>
                  <a:schemeClr val="tx1"/>
                </a:solidFill>
                <a:latin typeface="Times New Roman" panose="02020603050405020304" pitchFamily="18" charset="0"/>
              </a:defRPr>
            </a:lvl2pPr>
            <a:lvl3pPr marL="1143000" indent="-228600">
              <a:spcBef>
                <a:spcPct val="20000"/>
              </a:spcBef>
              <a:buSzPct val="100000"/>
              <a:buChar char="•"/>
              <a:defRPr sz="2400">
                <a:solidFill>
                  <a:schemeClr val="tx1"/>
                </a:solidFill>
                <a:latin typeface="Times New Roman" panose="02020603050405020304" pitchFamily="18" charset="0"/>
              </a:defRPr>
            </a:lvl3pPr>
            <a:lvl4pPr marL="1600200" indent="-228600">
              <a:spcBef>
                <a:spcPct val="20000"/>
              </a:spcBef>
              <a:buSzPct val="100000"/>
              <a:buChar char="–"/>
              <a:defRPr sz="2000">
                <a:solidFill>
                  <a:schemeClr val="tx1"/>
                </a:solidFill>
                <a:latin typeface="Times New Roman" panose="02020603050405020304" pitchFamily="18" charset="0"/>
              </a:defRPr>
            </a:lvl4pPr>
            <a:lvl5pPr marL="2057400" indent="-228600">
              <a:spcBef>
                <a:spcPct val="20000"/>
              </a:spcBef>
              <a:buSzPct val="100000"/>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hu-HU" altLang="hu-HU" sz="2400" b="0" i="0" u="none" strike="noStrike" kern="1200" cap="none" spc="0" normalizeH="0" baseline="0" noProof="0">
              <a:ln>
                <a:noFill/>
              </a:ln>
              <a:solidFill>
                <a:srgbClr val="000000"/>
              </a:solidFill>
              <a:effectLst/>
              <a:uLnTx/>
              <a:uFillTx/>
              <a:latin typeface="Times New Roman" panose="02020603050405020304" pitchFamily="18" charset="0"/>
              <a:ea typeface="+mn-ea"/>
              <a:cs typeface="+mn-cs"/>
            </a:endParaRPr>
          </a:p>
        </p:txBody>
      </p:sp>
      <p:sp>
        <p:nvSpPr>
          <p:cNvPr id="20" name="Szövegdoboz 17">
            <a:extLst>
              <a:ext uri="{FF2B5EF4-FFF2-40B4-BE49-F238E27FC236}">
                <a16:creationId xmlns:a16="http://schemas.microsoft.com/office/drawing/2014/main" id="{6EB6417D-F1E9-8B45-8DED-78C1CFB202D2}"/>
              </a:ext>
            </a:extLst>
          </p:cNvPr>
          <p:cNvSpPr txBox="1">
            <a:spLocks noChangeArrowheads="1"/>
          </p:cNvSpPr>
          <p:nvPr/>
        </p:nvSpPr>
        <p:spPr bwMode="auto">
          <a:xfrm>
            <a:off x="3838699" y="3212828"/>
            <a:ext cx="1260475" cy="584200"/>
          </a:xfrm>
          <a:prstGeom prst="rect">
            <a:avLst/>
          </a:prstGeom>
          <a:solidFill>
            <a:srgbClr val="FFFFFF"/>
          </a:solidFill>
          <a:ln w="28575">
            <a:solidFill>
              <a:schemeClr val="accent2"/>
            </a:solidFill>
            <a:miter lim="800000"/>
            <a:headEnd/>
            <a:tailEnd/>
          </a:ln>
        </p:spPr>
        <p:txBody>
          <a:bodyPr>
            <a:spAutoFit/>
          </a:bodyPr>
          <a:lstStyle>
            <a:lvl1pPr>
              <a:spcBef>
                <a:spcPct val="20000"/>
              </a:spcBef>
              <a:buSzPct val="100000"/>
              <a:buChar char="•"/>
              <a:defRPr sz="3200">
                <a:solidFill>
                  <a:schemeClr val="tx1"/>
                </a:solidFill>
                <a:latin typeface="Times New Roman" panose="02020603050405020304" pitchFamily="18" charset="0"/>
              </a:defRPr>
            </a:lvl1pPr>
            <a:lvl2pPr marL="742950" indent="-285750">
              <a:spcBef>
                <a:spcPct val="20000"/>
              </a:spcBef>
              <a:buSzPct val="100000"/>
              <a:buChar char="–"/>
              <a:defRPr sz="2800">
                <a:solidFill>
                  <a:schemeClr val="tx1"/>
                </a:solidFill>
                <a:latin typeface="Times New Roman" panose="02020603050405020304" pitchFamily="18" charset="0"/>
              </a:defRPr>
            </a:lvl2pPr>
            <a:lvl3pPr marL="1143000" indent="-228600">
              <a:spcBef>
                <a:spcPct val="20000"/>
              </a:spcBef>
              <a:buSzPct val="100000"/>
              <a:buChar char="•"/>
              <a:defRPr sz="2400">
                <a:solidFill>
                  <a:schemeClr val="tx1"/>
                </a:solidFill>
                <a:latin typeface="Times New Roman" panose="02020603050405020304" pitchFamily="18" charset="0"/>
              </a:defRPr>
            </a:lvl3pPr>
            <a:lvl4pPr marL="1600200" indent="-228600">
              <a:spcBef>
                <a:spcPct val="20000"/>
              </a:spcBef>
              <a:buSzPct val="100000"/>
              <a:buChar char="–"/>
              <a:defRPr sz="2000">
                <a:solidFill>
                  <a:schemeClr val="tx1"/>
                </a:solidFill>
                <a:latin typeface="Times New Roman" panose="02020603050405020304" pitchFamily="18" charset="0"/>
              </a:defRPr>
            </a:lvl4pPr>
            <a:lvl5pPr marL="2057400" indent="-228600">
              <a:spcBef>
                <a:spcPct val="20000"/>
              </a:spcBef>
              <a:buSzPct val="100000"/>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hu-HU" altLang="hu-HU" sz="3200" b="0" i="0" u="none" strike="noStrike" kern="1200" cap="none" spc="0" normalizeH="0" baseline="0" noProof="0">
                <a:ln>
                  <a:noFill/>
                </a:ln>
                <a:solidFill>
                  <a:srgbClr val="FF0000"/>
                </a:solidFill>
                <a:effectLst/>
                <a:uLnTx/>
                <a:uFillTx/>
                <a:latin typeface="Times New Roman" panose="02020603050405020304" pitchFamily="18" charset="0"/>
                <a:ea typeface="+mn-ea"/>
                <a:cs typeface="+mn-cs"/>
              </a:rPr>
              <a:t>Blood</a:t>
            </a:r>
          </a:p>
        </p:txBody>
      </p:sp>
      <p:sp>
        <p:nvSpPr>
          <p:cNvPr id="21" name="Szövegdoboz 18">
            <a:extLst>
              <a:ext uri="{FF2B5EF4-FFF2-40B4-BE49-F238E27FC236}">
                <a16:creationId xmlns:a16="http://schemas.microsoft.com/office/drawing/2014/main" id="{86AACFFA-EBB8-5943-906C-DA3D449E3349}"/>
              </a:ext>
            </a:extLst>
          </p:cNvPr>
          <p:cNvSpPr txBox="1">
            <a:spLocks noChangeArrowheads="1"/>
          </p:cNvSpPr>
          <p:nvPr/>
        </p:nvSpPr>
        <p:spPr bwMode="auto">
          <a:xfrm>
            <a:off x="5116636" y="3212828"/>
            <a:ext cx="1495425" cy="584200"/>
          </a:xfrm>
          <a:prstGeom prst="rect">
            <a:avLst/>
          </a:prstGeom>
          <a:solidFill>
            <a:srgbClr val="FFFFFF"/>
          </a:solidFill>
          <a:ln w="28575">
            <a:solidFill>
              <a:schemeClr val="accent2"/>
            </a:solidFill>
            <a:miter lim="800000"/>
            <a:headEnd/>
            <a:tailEnd/>
          </a:ln>
        </p:spPr>
        <p:txBody>
          <a:bodyPr>
            <a:spAutoFit/>
          </a:bodyPr>
          <a:lstStyle>
            <a:lvl1pPr>
              <a:spcBef>
                <a:spcPct val="20000"/>
              </a:spcBef>
              <a:buSzPct val="100000"/>
              <a:buChar char="•"/>
              <a:defRPr sz="3200">
                <a:solidFill>
                  <a:schemeClr val="tx1"/>
                </a:solidFill>
                <a:latin typeface="Times New Roman" panose="02020603050405020304" pitchFamily="18" charset="0"/>
              </a:defRPr>
            </a:lvl1pPr>
            <a:lvl2pPr marL="742950" indent="-285750">
              <a:spcBef>
                <a:spcPct val="20000"/>
              </a:spcBef>
              <a:buSzPct val="100000"/>
              <a:buChar char="–"/>
              <a:defRPr sz="2800">
                <a:solidFill>
                  <a:schemeClr val="tx1"/>
                </a:solidFill>
                <a:latin typeface="Times New Roman" panose="02020603050405020304" pitchFamily="18" charset="0"/>
              </a:defRPr>
            </a:lvl2pPr>
            <a:lvl3pPr marL="1143000" indent="-228600">
              <a:spcBef>
                <a:spcPct val="20000"/>
              </a:spcBef>
              <a:buSzPct val="100000"/>
              <a:buChar char="•"/>
              <a:defRPr sz="2400">
                <a:solidFill>
                  <a:schemeClr val="tx1"/>
                </a:solidFill>
                <a:latin typeface="Times New Roman" panose="02020603050405020304" pitchFamily="18" charset="0"/>
              </a:defRPr>
            </a:lvl3pPr>
            <a:lvl4pPr marL="1600200" indent="-228600">
              <a:spcBef>
                <a:spcPct val="20000"/>
              </a:spcBef>
              <a:buSzPct val="100000"/>
              <a:buChar char="–"/>
              <a:defRPr sz="2000">
                <a:solidFill>
                  <a:schemeClr val="tx1"/>
                </a:solidFill>
                <a:latin typeface="Times New Roman" panose="02020603050405020304" pitchFamily="18" charset="0"/>
              </a:defRPr>
            </a:lvl4pPr>
            <a:lvl5pPr marL="2057400" indent="-228600">
              <a:spcBef>
                <a:spcPct val="20000"/>
              </a:spcBef>
              <a:buSzPct val="100000"/>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9pPr>
          </a:lstStyle>
          <a:p>
            <a:pPr marL="0" marR="0" lvl="0" indent="0" algn="just" defTabSz="914400" rtl="0" eaLnBrk="0" fontAlgn="base" latinLnBrk="0" hangingPunct="0">
              <a:lnSpc>
                <a:spcPct val="100000"/>
              </a:lnSpc>
              <a:spcBef>
                <a:spcPct val="0"/>
              </a:spcBef>
              <a:spcAft>
                <a:spcPct val="0"/>
              </a:spcAft>
              <a:buClrTx/>
              <a:buSzTx/>
              <a:buFontTx/>
              <a:buNone/>
              <a:tabLst/>
              <a:defRPr/>
            </a:pPr>
            <a:r>
              <a:rPr kumimoji="0" lang="hu-HU" altLang="hu-HU" sz="3200" b="0" i="0" u="none" strike="noStrike" kern="1200" cap="none" spc="0" normalizeH="0" baseline="0" noProof="0">
                <a:ln>
                  <a:noFill/>
                </a:ln>
                <a:solidFill>
                  <a:srgbClr val="FF0000"/>
                </a:solidFill>
                <a:effectLst/>
                <a:uLnTx/>
                <a:uFillTx/>
                <a:latin typeface="Times New Roman" panose="02020603050405020304" pitchFamily="18" charset="0"/>
                <a:ea typeface="+mn-ea"/>
                <a:cs typeface="+mn-cs"/>
              </a:rPr>
              <a:t>Oxygen</a:t>
            </a:r>
          </a:p>
        </p:txBody>
      </p:sp>
      <p:cxnSp>
        <p:nvCxnSpPr>
          <p:cNvPr id="22" name="Egyenes összekötő nyíllal 19">
            <a:extLst>
              <a:ext uri="{FF2B5EF4-FFF2-40B4-BE49-F238E27FC236}">
                <a16:creationId xmlns:a16="http://schemas.microsoft.com/office/drawing/2014/main" id="{0433B19C-52D2-9040-A7F0-F01B2B164E55}"/>
              </a:ext>
            </a:extLst>
          </p:cNvPr>
          <p:cNvCxnSpPr>
            <a:cxnSpLocks noChangeShapeType="1"/>
          </p:cNvCxnSpPr>
          <p:nvPr/>
        </p:nvCxnSpPr>
        <p:spPr bwMode="auto">
          <a:xfrm>
            <a:off x="4667374" y="3860528"/>
            <a:ext cx="0" cy="431800"/>
          </a:xfrm>
          <a:prstGeom prst="straightConnector1">
            <a:avLst/>
          </a:prstGeom>
          <a:noFill/>
          <a:ln w="9525">
            <a:solidFill>
              <a:schemeClr val="tx1"/>
            </a:solidFill>
            <a:round/>
            <a:headEnd/>
            <a:tailEnd type="arrow" w="med" len="med"/>
          </a:ln>
          <a:extLst>
            <a:ext uri="{909E8E84-426E-40DD-AFC4-6F175D3DCCD1}">
              <a14:hiddenFill xmlns:a14="http://schemas.microsoft.com/office/drawing/2010/main">
                <a:noFill/>
              </a14:hiddenFill>
            </a:ext>
          </a:extLst>
        </p:spPr>
      </p:cxnSp>
      <p:cxnSp>
        <p:nvCxnSpPr>
          <p:cNvPr id="23" name="Egyenes összekötő nyíllal 20">
            <a:extLst>
              <a:ext uri="{FF2B5EF4-FFF2-40B4-BE49-F238E27FC236}">
                <a16:creationId xmlns:a16="http://schemas.microsoft.com/office/drawing/2014/main" id="{E1EF0B20-23C5-E943-930E-221B5AD9C7C5}"/>
              </a:ext>
            </a:extLst>
          </p:cNvPr>
          <p:cNvCxnSpPr>
            <a:cxnSpLocks noChangeShapeType="1"/>
          </p:cNvCxnSpPr>
          <p:nvPr/>
        </p:nvCxnSpPr>
        <p:spPr bwMode="auto">
          <a:xfrm>
            <a:off x="5962774" y="3860528"/>
            <a:ext cx="0" cy="431800"/>
          </a:xfrm>
          <a:prstGeom prst="straightConnector1">
            <a:avLst/>
          </a:prstGeom>
          <a:noFill/>
          <a:ln w="9525">
            <a:solidFill>
              <a:schemeClr val="tx1"/>
            </a:solidFill>
            <a:round/>
            <a:headEnd/>
            <a:tailEnd type="arrow" w="med" len="med"/>
          </a:ln>
          <a:extLst>
            <a:ext uri="{909E8E84-426E-40DD-AFC4-6F175D3DCCD1}">
              <a14:hiddenFill xmlns:a14="http://schemas.microsoft.com/office/drawing/2010/main">
                <a:noFill/>
              </a14:hiddenFill>
            </a:ext>
          </a:extLst>
        </p:spPr>
      </p:cxnSp>
      <p:sp>
        <p:nvSpPr>
          <p:cNvPr id="24" name="Szövegdoboz 21">
            <a:extLst>
              <a:ext uri="{FF2B5EF4-FFF2-40B4-BE49-F238E27FC236}">
                <a16:creationId xmlns:a16="http://schemas.microsoft.com/office/drawing/2014/main" id="{35C8E518-DFB3-DF4E-A374-4F5639F4D057}"/>
              </a:ext>
            </a:extLst>
          </p:cNvPr>
          <p:cNvSpPr txBox="1">
            <a:spLocks noChangeArrowheads="1"/>
          </p:cNvSpPr>
          <p:nvPr/>
        </p:nvSpPr>
        <p:spPr bwMode="auto">
          <a:xfrm>
            <a:off x="1570161" y="6021115"/>
            <a:ext cx="3097213" cy="460375"/>
          </a:xfrm>
          <a:prstGeom prst="rect">
            <a:avLst/>
          </a:prstGeom>
          <a:solidFill>
            <a:srgbClr val="FFFFFF"/>
          </a:solidFill>
          <a:ln w="28575">
            <a:solidFill>
              <a:schemeClr val="accent2"/>
            </a:solidFill>
            <a:miter lim="800000"/>
            <a:headEnd/>
            <a:tailEnd/>
          </a:ln>
        </p:spPr>
        <p:txBody>
          <a:bodyPr>
            <a:spAutoFit/>
          </a:bodyPr>
          <a:lstStyle>
            <a:lvl1pPr>
              <a:spcBef>
                <a:spcPct val="20000"/>
              </a:spcBef>
              <a:buSzPct val="100000"/>
              <a:buChar char="•"/>
              <a:defRPr sz="3200">
                <a:solidFill>
                  <a:schemeClr val="tx1"/>
                </a:solidFill>
                <a:latin typeface="Times New Roman" panose="02020603050405020304" pitchFamily="18" charset="0"/>
              </a:defRPr>
            </a:lvl1pPr>
            <a:lvl2pPr marL="742950" indent="-285750">
              <a:spcBef>
                <a:spcPct val="20000"/>
              </a:spcBef>
              <a:buSzPct val="100000"/>
              <a:buChar char="–"/>
              <a:defRPr sz="2800">
                <a:solidFill>
                  <a:schemeClr val="tx1"/>
                </a:solidFill>
                <a:latin typeface="Times New Roman" panose="02020603050405020304" pitchFamily="18" charset="0"/>
              </a:defRPr>
            </a:lvl2pPr>
            <a:lvl3pPr marL="1143000" indent="-228600">
              <a:spcBef>
                <a:spcPct val="20000"/>
              </a:spcBef>
              <a:buSzPct val="100000"/>
              <a:buChar char="•"/>
              <a:defRPr sz="2400">
                <a:solidFill>
                  <a:schemeClr val="tx1"/>
                </a:solidFill>
                <a:latin typeface="Times New Roman" panose="02020603050405020304" pitchFamily="18" charset="0"/>
              </a:defRPr>
            </a:lvl3pPr>
            <a:lvl4pPr marL="1600200" indent="-228600">
              <a:spcBef>
                <a:spcPct val="20000"/>
              </a:spcBef>
              <a:buSzPct val="100000"/>
              <a:buChar char="–"/>
              <a:defRPr sz="2000">
                <a:solidFill>
                  <a:schemeClr val="tx1"/>
                </a:solidFill>
                <a:latin typeface="Times New Roman" panose="02020603050405020304" pitchFamily="18" charset="0"/>
              </a:defRPr>
            </a:lvl4pPr>
            <a:lvl5pPr marL="2057400" indent="-228600">
              <a:spcBef>
                <a:spcPct val="20000"/>
              </a:spcBef>
              <a:buSzPct val="100000"/>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hu-HU" altLang="hu-HU" sz="2400" b="0" i="0" u="none" strike="noStrike" kern="1200" cap="none" spc="0" normalizeH="0" baseline="0" noProof="0">
                <a:ln>
                  <a:noFill/>
                </a:ln>
                <a:solidFill>
                  <a:srgbClr val="FF0000"/>
                </a:solidFill>
                <a:effectLst/>
                <a:uLnTx/>
                <a:uFillTx/>
                <a:latin typeface="Times New Roman" panose="02020603050405020304" pitchFamily="18" charset="0"/>
                <a:ea typeface="+mn-ea"/>
                <a:cs typeface="+mn-cs"/>
              </a:rPr>
              <a:t>Analgesia, sedation</a:t>
            </a:r>
          </a:p>
        </p:txBody>
      </p:sp>
      <p:sp>
        <p:nvSpPr>
          <p:cNvPr id="25" name="Téglalap 22">
            <a:extLst>
              <a:ext uri="{FF2B5EF4-FFF2-40B4-BE49-F238E27FC236}">
                <a16:creationId xmlns:a16="http://schemas.microsoft.com/office/drawing/2014/main" id="{1B938782-2D06-FB44-AF01-B8C65BCD792B}"/>
              </a:ext>
            </a:extLst>
          </p:cNvPr>
          <p:cNvSpPr>
            <a:spLocks noChangeArrowheads="1"/>
          </p:cNvSpPr>
          <p:nvPr/>
        </p:nvSpPr>
        <p:spPr bwMode="auto">
          <a:xfrm>
            <a:off x="1930524" y="5300390"/>
            <a:ext cx="728662" cy="504825"/>
          </a:xfrm>
          <a:prstGeom prst="rect">
            <a:avLst/>
          </a:prstGeom>
          <a:noFill/>
          <a:ln w="28575">
            <a:solidFill>
              <a:srgbClr val="FF0000"/>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SzPct val="100000"/>
              <a:buChar char="•"/>
              <a:defRPr sz="3200">
                <a:solidFill>
                  <a:schemeClr val="tx1"/>
                </a:solidFill>
                <a:latin typeface="Times New Roman" panose="02020603050405020304" pitchFamily="18" charset="0"/>
              </a:defRPr>
            </a:lvl1pPr>
            <a:lvl2pPr marL="742950" indent="-285750">
              <a:spcBef>
                <a:spcPct val="20000"/>
              </a:spcBef>
              <a:buSzPct val="100000"/>
              <a:buChar char="–"/>
              <a:defRPr sz="2800">
                <a:solidFill>
                  <a:schemeClr val="tx1"/>
                </a:solidFill>
                <a:latin typeface="Times New Roman" panose="02020603050405020304" pitchFamily="18" charset="0"/>
              </a:defRPr>
            </a:lvl2pPr>
            <a:lvl3pPr marL="1143000" indent="-228600">
              <a:spcBef>
                <a:spcPct val="20000"/>
              </a:spcBef>
              <a:buSzPct val="100000"/>
              <a:buChar char="•"/>
              <a:defRPr sz="2400">
                <a:solidFill>
                  <a:schemeClr val="tx1"/>
                </a:solidFill>
                <a:latin typeface="Times New Roman" panose="02020603050405020304" pitchFamily="18" charset="0"/>
              </a:defRPr>
            </a:lvl3pPr>
            <a:lvl4pPr marL="1600200" indent="-228600">
              <a:spcBef>
                <a:spcPct val="20000"/>
              </a:spcBef>
              <a:buSzPct val="100000"/>
              <a:buChar char="–"/>
              <a:defRPr sz="2000">
                <a:solidFill>
                  <a:schemeClr val="tx1"/>
                </a:solidFill>
                <a:latin typeface="Times New Roman" panose="02020603050405020304" pitchFamily="18" charset="0"/>
              </a:defRPr>
            </a:lvl4pPr>
            <a:lvl5pPr marL="2057400" indent="-228600">
              <a:spcBef>
                <a:spcPct val="20000"/>
              </a:spcBef>
              <a:buSzPct val="100000"/>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hu-HU" altLang="hu-HU" sz="2400" b="0" i="0" u="none" strike="noStrike" kern="1200" cap="none" spc="0" normalizeH="0" baseline="0" noProof="0">
              <a:ln>
                <a:noFill/>
              </a:ln>
              <a:solidFill>
                <a:srgbClr val="000000"/>
              </a:solidFill>
              <a:effectLst/>
              <a:uLnTx/>
              <a:uFillTx/>
              <a:latin typeface="Times New Roman" panose="02020603050405020304" pitchFamily="18" charset="0"/>
              <a:ea typeface="+mn-ea"/>
              <a:cs typeface="+mn-cs"/>
            </a:endParaRPr>
          </a:p>
        </p:txBody>
      </p:sp>
      <p:cxnSp>
        <p:nvCxnSpPr>
          <p:cNvPr id="26" name="Egyenes összekötő nyíllal 33">
            <a:extLst>
              <a:ext uri="{FF2B5EF4-FFF2-40B4-BE49-F238E27FC236}">
                <a16:creationId xmlns:a16="http://schemas.microsoft.com/office/drawing/2014/main" id="{5686650E-59EB-4A4F-96B5-A57959469CFF}"/>
              </a:ext>
            </a:extLst>
          </p:cNvPr>
          <p:cNvCxnSpPr>
            <a:cxnSpLocks noChangeShapeType="1"/>
          </p:cNvCxnSpPr>
          <p:nvPr/>
        </p:nvCxnSpPr>
        <p:spPr bwMode="auto">
          <a:xfrm flipV="1">
            <a:off x="2290886" y="5805215"/>
            <a:ext cx="0" cy="215900"/>
          </a:xfrm>
          <a:prstGeom prst="straightConnector1">
            <a:avLst/>
          </a:prstGeom>
          <a:noFill/>
          <a:ln w="9525">
            <a:solidFill>
              <a:schemeClr val="tx1"/>
            </a:solidFill>
            <a:round/>
            <a:headEnd/>
            <a:tailEnd type="arrow" w="med" len="med"/>
          </a:ln>
          <a:extLst>
            <a:ext uri="{909E8E84-426E-40DD-AFC4-6F175D3DCCD1}">
              <a14:hiddenFill xmlns:a14="http://schemas.microsoft.com/office/drawing/2010/main">
                <a:noFill/>
              </a14:hiddenFill>
            </a:ext>
          </a:extLst>
        </p:spPr>
      </p:cxnSp>
      <p:sp>
        <p:nvSpPr>
          <p:cNvPr id="27" name="Rectangle 11">
            <a:extLst>
              <a:ext uri="{FF2B5EF4-FFF2-40B4-BE49-F238E27FC236}">
                <a16:creationId xmlns:a16="http://schemas.microsoft.com/office/drawing/2014/main" id="{0708292B-F3A9-F84A-A6AC-0D6FDC8F60C0}"/>
              </a:ext>
            </a:extLst>
          </p:cNvPr>
          <p:cNvSpPr txBox="1">
            <a:spLocks noChangeArrowheads="1"/>
          </p:cNvSpPr>
          <p:nvPr/>
        </p:nvSpPr>
        <p:spPr>
          <a:xfrm>
            <a:off x="2351584" y="146720"/>
            <a:ext cx="8286750" cy="762000"/>
          </a:xfrm>
          <a:prstGeom prst="rect">
            <a:avLst/>
          </a:prstGeom>
          <a:noFill/>
        </p:spPr>
        <p:txBody>
          <a:bodyPr lIns="90488" tIns="44450" rIns="90488" bIns="44450"/>
          <a:lstStyle/>
          <a:p>
            <a:pPr marL="0" marR="0" lvl="0" indent="0" algn="ctr" defTabSz="762000" rtl="0" eaLnBrk="0" fontAlgn="base" latinLnBrk="0" hangingPunct="0">
              <a:lnSpc>
                <a:spcPct val="100000"/>
              </a:lnSpc>
              <a:spcBef>
                <a:spcPct val="0"/>
              </a:spcBef>
              <a:spcAft>
                <a:spcPct val="0"/>
              </a:spcAft>
              <a:buClrTx/>
              <a:buSzTx/>
              <a:buFontTx/>
              <a:buNone/>
              <a:tabLst/>
              <a:defRPr/>
            </a:pPr>
            <a:r>
              <a:rPr kumimoji="0" lang="hu-HU" sz="4400" b="0" i="0" u="none" strike="noStrike" kern="0" cap="none" spc="0" normalizeH="0" baseline="0" noProof="0" dirty="0">
                <a:ln>
                  <a:noFill/>
                </a:ln>
                <a:solidFill>
                  <a:srgbClr val="294143"/>
                </a:solidFill>
                <a:effectLst/>
                <a:uLnTx/>
                <a:uFillTx/>
                <a:latin typeface="Times New Roman"/>
                <a:ea typeface="+mn-ea"/>
                <a:cs typeface="+mn-cs"/>
              </a:rPr>
              <a:t>Mert eladósodnak</a:t>
            </a:r>
            <a:endParaRPr kumimoji="0" lang="hu-HU" sz="4400" b="1" i="0" u="none" strike="noStrike" kern="0" cap="none" spc="0" normalizeH="0" baseline="-25000" noProof="0" dirty="0">
              <a:ln>
                <a:noFill/>
              </a:ln>
              <a:solidFill>
                <a:srgbClr val="294143"/>
              </a:solidFill>
              <a:effectLst/>
              <a:uLnTx/>
              <a:uFillTx/>
              <a:latin typeface="Times New Roman"/>
              <a:ea typeface="+mn-ea"/>
              <a:cs typeface="+mn-cs"/>
            </a:endParaRPr>
          </a:p>
        </p:txBody>
      </p:sp>
      <p:pic>
        <p:nvPicPr>
          <p:cNvPr id="31" name="Kép 44">
            <a:extLst>
              <a:ext uri="{FF2B5EF4-FFF2-40B4-BE49-F238E27FC236}">
                <a16:creationId xmlns:a16="http://schemas.microsoft.com/office/drawing/2014/main" id="{E8D44944-CA73-DE4D-BF15-5F78111FD2CB}"/>
              </a:ext>
            </a:extLst>
          </p:cNvPr>
          <p:cNvPicPr>
            <a:picLocks noChangeAspect="1"/>
          </p:cNvPicPr>
          <p:nvPr/>
        </p:nvPicPr>
        <p:blipFill>
          <a:blip r:embed="rId7" cstate="screen">
            <a:extLst>
              <a:ext uri="{28A0092B-C50C-407E-A947-70E740481C1C}">
                <a14:useLocalDpi xmlns:a14="http://schemas.microsoft.com/office/drawing/2010/main"/>
              </a:ext>
            </a:extLst>
          </a:blip>
          <a:stretch>
            <a:fillRect/>
          </a:stretch>
        </p:blipFill>
        <p:spPr>
          <a:xfrm>
            <a:off x="11557510" y="188640"/>
            <a:ext cx="515154" cy="515154"/>
          </a:xfrm>
          <a:prstGeom prst="rect">
            <a:avLst/>
          </a:prstGeom>
        </p:spPr>
      </p:pic>
      <p:pic>
        <p:nvPicPr>
          <p:cNvPr id="32" name="Picture 31" descr="A picture containing food&#10;&#10;Description automatically generated">
            <a:extLst>
              <a:ext uri="{FF2B5EF4-FFF2-40B4-BE49-F238E27FC236}">
                <a16:creationId xmlns:a16="http://schemas.microsoft.com/office/drawing/2014/main" id="{69E8160F-DF6C-A74B-8341-41BBE0BE8A06}"/>
              </a:ext>
            </a:extLst>
          </p:cNvPr>
          <p:cNvPicPr>
            <a:picLocks noChangeAspect="1"/>
          </p:cNvPicPr>
          <p:nvPr/>
        </p:nvPicPr>
        <p:blipFill>
          <a:blip r:embed="rId8" cstate="screen">
            <a:extLst>
              <a:ext uri="{28A0092B-C50C-407E-A947-70E740481C1C}">
                <a14:useLocalDpi xmlns:a14="http://schemas.microsoft.com/office/drawing/2010/main"/>
              </a:ext>
            </a:extLst>
          </a:blip>
          <a:stretch>
            <a:fillRect/>
          </a:stretch>
        </p:blipFill>
        <p:spPr>
          <a:xfrm>
            <a:off x="10956915" y="188640"/>
            <a:ext cx="539685" cy="515154"/>
          </a:xfrm>
          <a:prstGeom prst="rect">
            <a:avLst/>
          </a:prstGeom>
        </p:spPr>
      </p:pic>
      <p:sp>
        <p:nvSpPr>
          <p:cNvPr id="38" name="AutoShape 10">
            <a:extLst>
              <a:ext uri="{FF2B5EF4-FFF2-40B4-BE49-F238E27FC236}">
                <a16:creationId xmlns:a16="http://schemas.microsoft.com/office/drawing/2014/main" id="{4235655B-4779-2A42-B24E-184777F33346}"/>
              </a:ext>
            </a:extLst>
          </p:cNvPr>
          <p:cNvSpPr>
            <a:spLocks/>
          </p:cNvSpPr>
          <p:nvPr/>
        </p:nvSpPr>
        <p:spPr bwMode="auto">
          <a:xfrm rot="16241813">
            <a:off x="3436267" y="4497710"/>
            <a:ext cx="153988" cy="838200"/>
          </a:xfrm>
          <a:prstGeom prst="leftBrace">
            <a:avLst>
              <a:gd name="adj1" fmla="val 45361"/>
              <a:gd name="adj2" fmla="val 50000"/>
            </a:avLst>
          </a:prstGeom>
          <a:noFill/>
          <a:ln w="19050">
            <a:solidFill>
              <a:srgbClr val="294143"/>
            </a:solidFill>
            <a:round/>
            <a:headEnd type="none" w="sm" len="sm"/>
            <a:tailEnd type="none" w="lg" len="lg"/>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SzPct val="100000"/>
              <a:buChar char="•"/>
              <a:defRPr sz="3200">
                <a:solidFill>
                  <a:schemeClr val="tx1"/>
                </a:solidFill>
                <a:latin typeface="Times New Roman" panose="02020603050405020304" pitchFamily="18" charset="0"/>
              </a:defRPr>
            </a:lvl1pPr>
            <a:lvl2pPr marL="742950" indent="-285750">
              <a:spcBef>
                <a:spcPct val="20000"/>
              </a:spcBef>
              <a:buSzPct val="100000"/>
              <a:buChar char="–"/>
              <a:defRPr sz="2800">
                <a:solidFill>
                  <a:schemeClr val="tx1"/>
                </a:solidFill>
                <a:latin typeface="Times New Roman" panose="02020603050405020304" pitchFamily="18" charset="0"/>
              </a:defRPr>
            </a:lvl2pPr>
            <a:lvl3pPr marL="1143000" indent="-228600">
              <a:spcBef>
                <a:spcPct val="20000"/>
              </a:spcBef>
              <a:buSzPct val="100000"/>
              <a:buChar char="•"/>
              <a:defRPr sz="2400">
                <a:solidFill>
                  <a:schemeClr val="tx1"/>
                </a:solidFill>
                <a:latin typeface="Times New Roman" panose="02020603050405020304" pitchFamily="18" charset="0"/>
              </a:defRPr>
            </a:lvl3pPr>
            <a:lvl4pPr marL="1600200" indent="-228600">
              <a:spcBef>
                <a:spcPct val="20000"/>
              </a:spcBef>
              <a:buSzPct val="100000"/>
              <a:buChar char="–"/>
              <a:defRPr sz="2000">
                <a:solidFill>
                  <a:schemeClr val="tx1"/>
                </a:solidFill>
                <a:latin typeface="Times New Roman" panose="02020603050405020304" pitchFamily="18" charset="0"/>
              </a:defRPr>
            </a:lvl4pPr>
            <a:lvl5pPr marL="2057400" indent="-228600">
              <a:spcBef>
                <a:spcPct val="20000"/>
              </a:spcBef>
              <a:buSzPct val="100000"/>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9pPr>
          </a:lstStyle>
          <a:p>
            <a:pPr>
              <a:spcBef>
                <a:spcPct val="0"/>
              </a:spcBef>
              <a:buSzTx/>
              <a:buFontTx/>
              <a:buNone/>
            </a:pPr>
            <a:endParaRPr lang="en-US" altLang="en-US" sz="2400">
              <a:solidFill>
                <a:srgbClr val="294143"/>
              </a:solidFill>
            </a:endParaRPr>
          </a:p>
        </p:txBody>
      </p:sp>
      <p:sp>
        <p:nvSpPr>
          <p:cNvPr id="39" name="AutoShape 11">
            <a:extLst>
              <a:ext uri="{FF2B5EF4-FFF2-40B4-BE49-F238E27FC236}">
                <a16:creationId xmlns:a16="http://schemas.microsoft.com/office/drawing/2014/main" id="{3912D3DC-EC8F-384A-AC83-F7F8259962F8}"/>
              </a:ext>
            </a:extLst>
          </p:cNvPr>
          <p:cNvSpPr>
            <a:spLocks/>
          </p:cNvSpPr>
          <p:nvPr/>
        </p:nvSpPr>
        <p:spPr bwMode="auto">
          <a:xfrm rot="16241813">
            <a:off x="6184835" y="3239616"/>
            <a:ext cx="152400" cy="3352800"/>
          </a:xfrm>
          <a:prstGeom prst="leftBrace">
            <a:avLst>
              <a:gd name="adj1" fmla="val 183333"/>
              <a:gd name="adj2" fmla="val 50000"/>
            </a:avLst>
          </a:prstGeom>
          <a:noFill/>
          <a:ln w="19050">
            <a:solidFill>
              <a:srgbClr val="294143"/>
            </a:solidFill>
            <a:round/>
            <a:headEnd type="none" w="sm" len="sm"/>
            <a:tailEnd type="none" w="lg" len="lg"/>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SzPct val="100000"/>
              <a:buChar char="•"/>
              <a:defRPr sz="3200">
                <a:solidFill>
                  <a:schemeClr val="tx1"/>
                </a:solidFill>
                <a:latin typeface="Times New Roman" panose="02020603050405020304" pitchFamily="18" charset="0"/>
              </a:defRPr>
            </a:lvl1pPr>
            <a:lvl2pPr marL="742950" indent="-285750">
              <a:spcBef>
                <a:spcPct val="20000"/>
              </a:spcBef>
              <a:buSzPct val="100000"/>
              <a:buChar char="–"/>
              <a:defRPr sz="2800">
                <a:solidFill>
                  <a:schemeClr val="tx1"/>
                </a:solidFill>
                <a:latin typeface="Times New Roman" panose="02020603050405020304" pitchFamily="18" charset="0"/>
              </a:defRPr>
            </a:lvl2pPr>
            <a:lvl3pPr marL="1143000" indent="-228600">
              <a:spcBef>
                <a:spcPct val="20000"/>
              </a:spcBef>
              <a:buSzPct val="100000"/>
              <a:buChar char="•"/>
              <a:defRPr sz="2400">
                <a:solidFill>
                  <a:schemeClr val="tx1"/>
                </a:solidFill>
                <a:latin typeface="Times New Roman" panose="02020603050405020304" pitchFamily="18" charset="0"/>
              </a:defRPr>
            </a:lvl3pPr>
            <a:lvl4pPr marL="1600200" indent="-228600">
              <a:spcBef>
                <a:spcPct val="20000"/>
              </a:spcBef>
              <a:buSzPct val="100000"/>
              <a:buChar char="–"/>
              <a:defRPr sz="2000">
                <a:solidFill>
                  <a:schemeClr val="tx1"/>
                </a:solidFill>
                <a:latin typeface="Times New Roman" panose="02020603050405020304" pitchFamily="18" charset="0"/>
              </a:defRPr>
            </a:lvl4pPr>
            <a:lvl5pPr marL="2057400" indent="-228600">
              <a:spcBef>
                <a:spcPct val="20000"/>
              </a:spcBef>
              <a:buSzPct val="100000"/>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9pPr>
          </a:lstStyle>
          <a:p>
            <a:pPr>
              <a:spcBef>
                <a:spcPct val="0"/>
              </a:spcBef>
              <a:buSzTx/>
              <a:buFontTx/>
              <a:buNone/>
            </a:pPr>
            <a:endParaRPr lang="en-US" altLang="en-US" sz="2400">
              <a:solidFill>
                <a:srgbClr val="294143"/>
              </a:solidFill>
            </a:endParaRPr>
          </a:p>
        </p:txBody>
      </p:sp>
      <p:sp>
        <p:nvSpPr>
          <p:cNvPr id="42" name="Text Box 12">
            <a:extLst>
              <a:ext uri="{FF2B5EF4-FFF2-40B4-BE49-F238E27FC236}">
                <a16:creationId xmlns:a16="http://schemas.microsoft.com/office/drawing/2014/main" id="{E31EA8D6-46BE-374E-94ED-BDC8036834F1}"/>
              </a:ext>
            </a:extLst>
          </p:cNvPr>
          <p:cNvSpPr txBox="1">
            <a:spLocks noChangeArrowheads="1"/>
          </p:cNvSpPr>
          <p:nvPr/>
        </p:nvSpPr>
        <p:spPr bwMode="auto">
          <a:xfrm>
            <a:off x="3170361" y="4916016"/>
            <a:ext cx="608013"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8575">
                <a:solidFill>
                  <a:srgbClr val="000000"/>
                </a:solidFill>
                <a:miter lim="800000"/>
                <a:headEnd type="none" w="sm" len="sm"/>
                <a:tailEnd type="none" w="lg" len="lg"/>
              </a14:hiddenLine>
            </a:ext>
          </a:extLst>
        </p:spPr>
        <p:txBody>
          <a:bodyPr wrap="none">
            <a:spAutoFit/>
          </a:bodyPr>
          <a:lstStyle>
            <a:lvl1pPr>
              <a:spcBef>
                <a:spcPct val="20000"/>
              </a:spcBef>
              <a:buSzPct val="100000"/>
              <a:buChar char="•"/>
              <a:defRPr sz="3200">
                <a:solidFill>
                  <a:schemeClr val="tx1"/>
                </a:solidFill>
                <a:latin typeface="Times New Roman" panose="02020603050405020304" pitchFamily="18" charset="0"/>
              </a:defRPr>
            </a:lvl1pPr>
            <a:lvl2pPr marL="742950" indent="-285750">
              <a:spcBef>
                <a:spcPct val="20000"/>
              </a:spcBef>
              <a:buSzPct val="100000"/>
              <a:buChar char="–"/>
              <a:defRPr sz="2800">
                <a:solidFill>
                  <a:schemeClr val="tx1"/>
                </a:solidFill>
                <a:latin typeface="Times New Roman" panose="02020603050405020304" pitchFamily="18" charset="0"/>
              </a:defRPr>
            </a:lvl2pPr>
            <a:lvl3pPr marL="1143000" indent="-228600">
              <a:spcBef>
                <a:spcPct val="20000"/>
              </a:spcBef>
              <a:buSzPct val="100000"/>
              <a:buChar char="•"/>
              <a:defRPr sz="2400">
                <a:solidFill>
                  <a:schemeClr val="tx1"/>
                </a:solidFill>
                <a:latin typeface="Times New Roman" panose="02020603050405020304" pitchFamily="18" charset="0"/>
              </a:defRPr>
            </a:lvl3pPr>
            <a:lvl4pPr marL="1600200" indent="-228600">
              <a:spcBef>
                <a:spcPct val="20000"/>
              </a:spcBef>
              <a:buSzPct val="100000"/>
              <a:buChar char="–"/>
              <a:defRPr sz="2000">
                <a:solidFill>
                  <a:schemeClr val="tx1"/>
                </a:solidFill>
                <a:latin typeface="Times New Roman" panose="02020603050405020304" pitchFamily="18" charset="0"/>
              </a:defRPr>
            </a:lvl4pPr>
            <a:lvl5pPr marL="2057400" indent="-228600">
              <a:spcBef>
                <a:spcPct val="20000"/>
              </a:spcBef>
              <a:buSzPct val="100000"/>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9pPr>
          </a:lstStyle>
          <a:p>
            <a:pPr>
              <a:spcBef>
                <a:spcPct val="0"/>
              </a:spcBef>
              <a:buSzTx/>
              <a:buFontTx/>
              <a:buNone/>
            </a:pPr>
            <a:r>
              <a:rPr lang="hu-HU" altLang="en-US" sz="2400" dirty="0">
                <a:solidFill>
                  <a:srgbClr val="294143"/>
                </a:solidFill>
              </a:rPr>
              <a:t>CO</a:t>
            </a:r>
          </a:p>
        </p:txBody>
      </p:sp>
      <p:sp>
        <p:nvSpPr>
          <p:cNvPr id="45" name="Text Box 13">
            <a:extLst>
              <a:ext uri="{FF2B5EF4-FFF2-40B4-BE49-F238E27FC236}">
                <a16:creationId xmlns:a16="http://schemas.microsoft.com/office/drawing/2014/main" id="{F0749D19-EAE0-B441-93F8-5B44BBED39A8}"/>
              </a:ext>
            </a:extLst>
          </p:cNvPr>
          <p:cNvSpPr txBox="1">
            <a:spLocks noChangeArrowheads="1"/>
          </p:cNvSpPr>
          <p:nvPr/>
        </p:nvSpPr>
        <p:spPr bwMode="auto">
          <a:xfrm>
            <a:off x="5897934" y="4916016"/>
            <a:ext cx="846138"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8575">
                <a:solidFill>
                  <a:srgbClr val="000000"/>
                </a:solidFill>
                <a:miter lim="800000"/>
                <a:headEnd type="none" w="sm" len="sm"/>
                <a:tailEnd type="none" w="lg" len="lg"/>
              </a14:hiddenLine>
            </a:ext>
          </a:extLst>
        </p:spPr>
        <p:txBody>
          <a:bodyPr wrap="none">
            <a:spAutoFit/>
          </a:bodyPr>
          <a:lstStyle>
            <a:lvl1pPr>
              <a:spcBef>
                <a:spcPct val="20000"/>
              </a:spcBef>
              <a:buSzPct val="100000"/>
              <a:buChar char="•"/>
              <a:defRPr sz="3200">
                <a:solidFill>
                  <a:schemeClr val="tx1"/>
                </a:solidFill>
                <a:latin typeface="Times New Roman" panose="02020603050405020304" pitchFamily="18" charset="0"/>
              </a:defRPr>
            </a:lvl1pPr>
            <a:lvl2pPr marL="742950" indent="-285750">
              <a:spcBef>
                <a:spcPct val="20000"/>
              </a:spcBef>
              <a:buSzPct val="100000"/>
              <a:buChar char="–"/>
              <a:defRPr sz="2800">
                <a:solidFill>
                  <a:schemeClr val="tx1"/>
                </a:solidFill>
                <a:latin typeface="Times New Roman" panose="02020603050405020304" pitchFamily="18" charset="0"/>
              </a:defRPr>
            </a:lvl2pPr>
            <a:lvl3pPr marL="1143000" indent="-228600">
              <a:spcBef>
                <a:spcPct val="20000"/>
              </a:spcBef>
              <a:buSzPct val="100000"/>
              <a:buChar char="•"/>
              <a:defRPr sz="2400">
                <a:solidFill>
                  <a:schemeClr val="tx1"/>
                </a:solidFill>
                <a:latin typeface="Times New Roman" panose="02020603050405020304" pitchFamily="18" charset="0"/>
              </a:defRPr>
            </a:lvl3pPr>
            <a:lvl4pPr marL="1600200" indent="-228600">
              <a:spcBef>
                <a:spcPct val="20000"/>
              </a:spcBef>
              <a:buSzPct val="100000"/>
              <a:buChar char="–"/>
              <a:defRPr sz="2000">
                <a:solidFill>
                  <a:schemeClr val="tx1"/>
                </a:solidFill>
                <a:latin typeface="Times New Roman" panose="02020603050405020304" pitchFamily="18" charset="0"/>
              </a:defRPr>
            </a:lvl4pPr>
            <a:lvl5pPr marL="2057400" indent="-228600">
              <a:spcBef>
                <a:spcPct val="20000"/>
              </a:spcBef>
              <a:buSzPct val="100000"/>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9pPr>
          </a:lstStyle>
          <a:p>
            <a:pPr>
              <a:spcBef>
                <a:spcPct val="0"/>
              </a:spcBef>
              <a:buSzTx/>
              <a:buFontTx/>
              <a:buNone/>
            </a:pPr>
            <a:r>
              <a:rPr lang="hu-HU" altLang="en-US" sz="2400" dirty="0">
                <a:solidFill>
                  <a:srgbClr val="294143"/>
                </a:solidFill>
              </a:rPr>
              <a:t>CaO</a:t>
            </a:r>
            <a:r>
              <a:rPr lang="hu-HU" altLang="en-US" sz="2400" baseline="-25000" dirty="0">
                <a:solidFill>
                  <a:srgbClr val="294143"/>
                </a:solidFill>
              </a:rPr>
              <a:t>2</a:t>
            </a:r>
            <a:endParaRPr lang="hu-HU" altLang="en-US" sz="2400" dirty="0">
              <a:solidFill>
                <a:srgbClr val="294143"/>
              </a:solidFill>
            </a:endParaRPr>
          </a:p>
        </p:txBody>
      </p:sp>
    </p:spTree>
    <p:custDataLst>
      <p:tags r:id="rId1"/>
    </p:custDataLst>
    <p:extLst>
      <p:ext uri="{BB962C8B-B14F-4D97-AF65-F5344CB8AC3E}">
        <p14:creationId xmlns:p14="http://schemas.microsoft.com/office/powerpoint/2010/main" val="3614879821"/>
      </p:ext>
    </p:extLst>
  </p:cSld>
  <p:clrMapOvr>
    <a:masterClrMapping/>
  </p:clrMapOvr>
  <p:transition advTm="10799"/>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5" presetClass="entr" presetSubtype="0" fill="hold" grpId="0" nodeType="clickEffect">
                                  <p:stCondLst>
                                    <p:cond delay="0"/>
                                  </p:stCondLst>
                                  <p:childTnLst>
                                    <p:set>
                                      <p:cBhvr>
                                        <p:cTn id="6" dur="1" fill="hold">
                                          <p:stCondLst>
                                            <p:cond delay="0"/>
                                          </p:stCondLst>
                                        </p:cTn>
                                        <p:tgtEl>
                                          <p:spTgt spid="15"/>
                                        </p:tgtEl>
                                        <p:attrNameLst>
                                          <p:attrName>style.visibility</p:attrName>
                                        </p:attrNameLst>
                                      </p:cBhvr>
                                      <p:to>
                                        <p:strVal val="visible"/>
                                      </p:to>
                                    </p:set>
                                    <p:anim calcmode="lin" valueType="num">
                                      <p:cBhvr>
                                        <p:cTn id="7" dur="1000" fill="hold"/>
                                        <p:tgtEl>
                                          <p:spTgt spid="15"/>
                                        </p:tgtEl>
                                        <p:attrNameLst>
                                          <p:attrName>ppt_w</p:attrName>
                                        </p:attrNameLst>
                                      </p:cBhvr>
                                      <p:tavLst>
                                        <p:tav tm="0">
                                          <p:val>
                                            <p:strVal val="#ppt_w*0.70"/>
                                          </p:val>
                                        </p:tav>
                                        <p:tav tm="100000">
                                          <p:val>
                                            <p:strVal val="#ppt_w"/>
                                          </p:val>
                                        </p:tav>
                                      </p:tavLst>
                                    </p:anim>
                                    <p:anim calcmode="lin" valueType="num">
                                      <p:cBhvr>
                                        <p:cTn id="8" dur="1000" fill="hold"/>
                                        <p:tgtEl>
                                          <p:spTgt spid="15"/>
                                        </p:tgtEl>
                                        <p:attrNameLst>
                                          <p:attrName>ppt_h</p:attrName>
                                        </p:attrNameLst>
                                      </p:cBhvr>
                                      <p:tavLst>
                                        <p:tav tm="0">
                                          <p:val>
                                            <p:strVal val="#ppt_h"/>
                                          </p:val>
                                        </p:tav>
                                        <p:tav tm="100000">
                                          <p:val>
                                            <p:strVal val="#ppt_h"/>
                                          </p:val>
                                        </p:tav>
                                      </p:tavLst>
                                    </p:anim>
                                    <p:animEffect transition="in" filter="fade">
                                      <p:cBhvr>
                                        <p:cTn id="9" dur="1000"/>
                                        <p:tgtEl>
                                          <p:spTgt spid="15"/>
                                        </p:tgtEl>
                                      </p:cBhvr>
                                    </p:animEffect>
                                  </p:childTnLst>
                                </p:cTn>
                              </p:par>
                              <p:par>
                                <p:cTn id="10" presetID="55" presetClass="entr" presetSubtype="0" fill="hold" nodeType="withEffect">
                                  <p:stCondLst>
                                    <p:cond delay="0"/>
                                  </p:stCondLst>
                                  <p:childTnLst>
                                    <p:set>
                                      <p:cBhvr>
                                        <p:cTn id="11" dur="1" fill="hold">
                                          <p:stCondLst>
                                            <p:cond delay="0"/>
                                          </p:stCondLst>
                                        </p:cTn>
                                        <p:tgtEl>
                                          <p:spTgt spid="16"/>
                                        </p:tgtEl>
                                        <p:attrNameLst>
                                          <p:attrName>style.visibility</p:attrName>
                                        </p:attrNameLst>
                                      </p:cBhvr>
                                      <p:to>
                                        <p:strVal val="visible"/>
                                      </p:to>
                                    </p:set>
                                    <p:anim calcmode="lin" valueType="num">
                                      <p:cBhvr>
                                        <p:cTn id="12" dur="1000" fill="hold"/>
                                        <p:tgtEl>
                                          <p:spTgt spid="16"/>
                                        </p:tgtEl>
                                        <p:attrNameLst>
                                          <p:attrName>ppt_w</p:attrName>
                                        </p:attrNameLst>
                                      </p:cBhvr>
                                      <p:tavLst>
                                        <p:tav tm="0">
                                          <p:val>
                                            <p:strVal val="#ppt_w*0.70"/>
                                          </p:val>
                                        </p:tav>
                                        <p:tav tm="100000">
                                          <p:val>
                                            <p:strVal val="#ppt_w"/>
                                          </p:val>
                                        </p:tav>
                                      </p:tavLst>
                                    </p:anim>
                                    <p:anim calcmode="lin" valueType="num">
                                      <p:cBhvr>
                                        <p:cTn id="13" dur="1000" fill="hold"/>
                                        <p:tgtEl>
                                          <p:spTgt spid="16"/>
                                        </p:tgtEl>
                                        <p:attrNameLst>
                                          <p:attrName>ppt_h</p:attrName>
                                        </p:attrNameLst>
                                      </p:cBhvr>
                                      <p:tavLst>
                                        <p:tav tm="0">
                                          <p:val>
                                            <p:strVal val="#ppt_h"/>
                                          </p:val>
                                        </p:tav>
                                        <p:tav tm="100000">
                                          <p:val>
                                            <p:strVal val="#ppt_h"/>
                                          </p:val>
                                        </p:tav>
                                      </p:tavLst>
                                    </p:anim>
                                    <p:animEffect transition="in" filter="fade">
                                      <p:cBhvr>
                                        <p:cTn id="14" dur="1000"/>
                                        <p:tgtEl>
                                          <p:spTgt spid="16"/>
                                        </p:tgtEl>
                                      </p:cBhvr>
                                    </p:animEffect>
                                  </p:childTnLst>
                                </p:cTn>
                              </p:par>
                              <p:par>
                                <p:cTn id="15" presetID="55" presetClass="entr" presetSubtype="0" fill="hold" grpId="0" nodeType="withEffect">
                                  <p:stCondLst>
                                    <p:cond delay="0"/>
                                  </p:stCondLst>
                                  <p:childTnLst>
                                    <p:set>
                                      <p:cBhvr>
                                        <p:cTn id="16" dur="1" fill="hold">
                                          <p:stCondLst>
                                            <p:cond delay="0"/>
                                          </p:stCondLst>
                                        </p:cTn>
                                        <p:tgtEl>
                                          <p:spTgt spid="17"/>
                                        </p:tgtEl>
                                        <p:attrNameLst>
                                          <p:attrName>style.visibility</p:attrName>
                                        </p:attrNameLst>
                                      </p:cBhvr>
                                      <p:to>
                                        <p:strVal val="visible"/>
                                      </p:to>
                                    </p:set>
                                    <p:anim calcmode="lin" valueType="num">
                                      <p:cBhvr>
                                        <p:cTn id="17" dur="1000" fill="hold"/>
                                        <p:tgtEl>
                                          <p:spTgt spid="17"/>
                                        </p:tgtEl>
                                        <p:attrNameLst>
                                          <p:attrName>ppt_w</p:attrName>
                                        </p:attrNameLst>
                                      </p:cBhvr>
                                      <p:tavLst>
                                        <p:tav tm="0">
                                          <p:val>
                                            <p:strVal val="#ppt_w*0.70"/>
                                          </p:val>
                                        </p:tav>
                                        <p:tav tm="100000">
                                          <p:val>
                                            <p:strVal val="#ppt_w"/>
                                          </p:val>
                                        </p:tav>
                                      </p:tavLst>
                                    </p:anim>
                                    <p:anim calcmode="lin" valueType="num">
                                      <p:cBhvr>
                                        <p:cTn id="18" dur="1000" fill="hold"/>
                                        <p:tgtEl>
                                          <p:spTgt spid="17"/>
                                        </p:tgtEl>
                                        <p:attrNameLst>
                                          <p:attrName>ppt_h</p:attrName>
                                        </p:attrNameLst>
                                      </p:cBhvr>
                                      <p:tavLst>
                                        <p:tav tm="0">
                                          <p:val>
                                            <p:strVal val="#ppt_h"/>
                                          </p:val>
                                        </p:tav>
                                        <p:tav tm="100000">
                                          <p:val>
                                            <p:strVal val="#ppt_h"/>
                                          </p:val>
                                        </p:tav>
                                      </p:tavLst>
                                    </p:anim>
                                    <p:animEffect transition="in" filter="fade">
                                      <p:cBhvr>
                                        <p:cTn id="19" dur="1000"/>
                                        <p:tgtEl>
                                          <p:spTgt spid="17"/>
                                        </p:tgtEl>
                                      </p:cBhvr>
                                    </p:animEffect>
                                  </p:childTnLst>
                                </p:cTn>
                              </p:par>
                            </p:childTnLst>
                          </p:cTn>
                        </p:par>
                      </p:childTnLst>
                    </p:cTn>
                  </p:par>
                  <p:par>
                    <p:cTn id="20" fill="hold">
                      <p:stCondLst>
                        <p:cond delay="indefinite"/>
                      </p:stCondLst>
                      <p:childTnLst>
                        <p:par>
                          <p:cTn id="21" fill="hold">
                            <p:stCondLst>
                              <p:cond delay="0"/>
                            </p:stCondLst>
                            <p:childTnLst>
                              <p:par>
                                <p:cTn id="22" presetID="55" presetClass="entr" presetSubtype="0" fill="hold" grpId="0" nodeType="clickEffect">
                                  <p:stCondLst>
                                    <p:cond delay="0"/>
                                  </p:stCondLst>
                                  <p:childTnLst>
                                    <p:set>
                                      <p:cBhvr>
                                        <p:cTn id="23" dur="1" fill="hold">
                                          <p:stCondLst>
                                            <p:cond delay="0"/>
                                          </p:stCondLst>
                                        </p:cTn>
                                        <p:tgtEl>
                                          <p:spTgt spid="20"/>
                                        </p:tgtEl>
                                        <p:attrNameLst>
                                          <p:attrName>style.visibility</p:attrName>
                                        </p:attrNameLst>
                                      </p:cBhvr>
                                      <p:to>
                                        <p:strVal val="visible"/>
                                      </p:to>
                                    </p:set>
                                    <p:anim calcmode="lin" valueType="num">
                                      <p:cBhvr>
                                        <p:cTn id="24" dur="1000" fill="hold"/>
                                        <p:tgtEl>
                                          <p:spTgt spid="20"/>
                                        </p:tgtEl>
                                        <p:attrNameLst>
                                          <p:attrName>ppt_w</p:attrName>
                                        </p:attrNameLst>
                                      </p:cBhvr>
                                      <p:tavLst>
                                        <p:tav tm="0">
                                          <p:val>
                                            <p:strVal val="#ppt_w*0.70"/>
                                          </p:val>
                                        </p:tav>
                                        <p:tav tm="100000">
                                          <p:val>
                                            <p:strVal val="#ppt_w"/>
                                          </p:val>
                                        </p:tav>
                                      </p:tavLst>
                                    </p:anim>
                                    <p:anim calcmode="lin" valueType="num">
                                      <p:cBhvr>
                                        <p:cTn id="25" dur="1000" fill="hold"/>
                                        <p:tgtEl>
                                          <p:spTgt spid="20"/>
                                        </p:tgtEl>
                                        <p:attrNameLst>
                                          <p:attrName>ppt_h</p:attrName>
                                        </p:attrNameLst>
                                      </p:cBhvr>
                                      <p:tavLst>
                                        <p:tav tm="0">
                                          <p:val>
                                            <p:strVal val="#ppt_h"/>
                                          </p:val>
                                        </p:tav>
                                        <p:tav tm="100000">
                                          <p:val>
                                            <p:strVal val="#ppt_h"/>
                                          </p:val>
                                        </p:tav>
                                      </p:tavLst>
                                    </p:anim>
                                    <p:animEffect transition="in" filter="fade">
                                      <p:cBhvr>
                                        <p:cTn id="26" dur="1000"/>
                                        <p:tgtEl>
                                          <p:spTgt spid="20"/>
                                        </p:tgtEl>
                                      </p:cBhvr>
                                    </p:animEffect>
                                  </p:childTnLst>
                                </p:cTn>
                              </p:par>
                              <p:par>
                                <p:cTn id="27" presetID="55" presetClass="entr" presetSubtype="0" fill="hold" nodeType="withEffect">
                                  <p:stCondLst>
                                    <p:cond delay="0"/>
                                  </p:stCondLst>
                                  <p:childTnLst>
                                    <p:set>
                                      <p:cBhvr>
                                        <p:cTn id="28" dur="1" fill="hold">
                                          <p:stCondLst>
                                            <p:cond delay="0"/>
                                          </p:stCondLst>
                                        </p:cTn>
                                        <p:tgtEl>
                                          <p:spTgt spid="22"/>
                                        </p:tgtEl>
                                        <p:attrNameLst>
                                          <p:attrName>style.visibility</p:attrName>
                                        </p:attrNameLst>
                                      </p:cBhvr>
                                      <p:to>
                                        <p:strVal val="visible"/>
                                      </p:to>
                                    </p:set>
                                    <p:anim calcmode="lin" valueType="num">
                                      <p:cBhvr>
                                        <p:cTn id="29" dur="1000" fill="hold"/>
                                        <p:tgtEl>
                                          <p:spTgt spid="22"/>
                                        </p:tgtEl>
                                        <p:attrNameLst>
                                          <p:attrName>ppt_w</p:attrName>
                                        </p:attrNameLst>
                                      </p:cBhvr>
                                      <p:tavLst>
                                        <p:tav tm="0">
                                          <p:val>
                                            <p:strVal val="#ppt_w*0.70"/>
                                          </p:val>
                                        </p:tav>
                                        <p:tav tm="100000">
                                          <p:val>
                                            <p:strVal val="#ppt_w"/>
                                          </p:val>
                                        </p:tav>
                                      </p:tavLst>
                                    </p:anim>
                                    <p:anim calcmode="lin" valueType="num">
                                      <p:cBhvr>
                                        <p:cTn id="30" dur="1000" fill="hold"/>
                                        <p:tgtEl>
                                          <p:spTgt spid="22"/>
                                        </p:tgtEl>
                                        <p:attrNameLst>
                                          <p:attrName>ppt_h</p:attrName>
                                        </p:attrNameLst>
                                      </p:cBhvr>
                                      <p:tavLst>
                                        <p:tav tm="0">
                                          <p:val>
                                            <p:strVal val="#ppt_h"/>
                                          </p:val>
                                        </p:tav>
                                        <p:tav tm="100000">
                                          <p:val>
                                            <p:strVal val="#ppt_h"/>
                                          </p:val>
                                        </p:tav>
                                      </p:tavLst>
                                    </p:anim>
                                    <p:animEffect transition="in" filter="fade">
                                      <p:cBhvr>
                                        <p:cTn id="31" dur="1000"/>
                                        <p:tgtEl>
                                          <p:spTgt spid="22"/>
                                        </p:tgtEl>
                                      </p:cBhvr>
                                    </p:animEffect>
                                  </p:childTnLst>
                                </p:cTn>
                              </p:par>
                              <p:par>
                                <p:cTn id="32" presetID="55" presetClass="entr" presetSubtype="0" fill="hold" grpId="0" nodeType="withEffect">
                                  <p:stCondLst>
                                    <p:cond delay="0"/>
                                  </p:stCondLst>
                                  <p:childTnLst>
                                    <p:set>
                                      <p:cBhvr>
                                        <p:cTn id="33" dur="1" fill="hold">
                                          <p:stCondLst>
                                            <p:cond delay="0"/>
                                          </p:stCondLst>
                                        </p:cTn>
                                        <p:tgtEl>
                                          <p:spTgt spid="18"/>
                                        </p:tgtEl>
                                        <p:attrNameLst>
                                          <p:attrName>style.visibility</p:attrName>
                                        </p:attrNameLst>
                                      </p:cBhvr>
                                      <p:to>
                                        <p:strVal val="visible"/>
                                      </p:to>
                                    </p:set>
                                    <p:anim calcmode="lin" valueType="num">
                                      <p:cBhvr>
                                        <p:cTn id="34" dur="1000" fill="hold"/>
                                        <p:tgtEl>
                                          <p:spTgt spid="18"/>
                                        </p:tgtEl>
                                        <p:attrNameLst>
                                          <p:attrName>ppt_w</p:attrName>
                                        </p:attrNameLst>
                                      </p:cBhvr>
                                      <p:tavLst>
                                        <p:tav tm="0">
                                          <p:val>
                                            <p:strVal val="#ppt_w*0.70"/>
                                          </p:val>
                                        </p:tav>
                                        <p:tav tm="100000">
                                          <p:val>
                                            <p:strVal val="#ppt_w"/>
                                          </p:val>
                                        </p:tav>
                                      </p:tavLst>
                                    </p:anim>
                                    <p:anim calcmode="lin" valueType="num">
                                      <p:cBhvr>
                                        <p:cTn id="35" dur="1000" fill="hold"/>
                                        <p:tgtEl>
                                          <p:spTgt spid="18"/>
                                        </p:tgtEl>
                                        <p:attrNameLst>
                                          <p:attrName>ppt_h</p:attrName>
                                        </p:attrNameLst>
                                      </p:cBhvr>
                                      <p:tavLst>
                                        <p:tav tm="0">
                                          <p:val>
                                            <p:strVal val="#ppt_h"/>
                                          </p:val>
                                        </p:tav>
                                        <p:tav tm="100000">
                                          <p:val>
                                            <p:strVal val="#ppt_h"/>
                                          </p:val>
                                        </p:tav>
                                      </p:tavLst>
                                    </p:anim>
                                    <p:animEffect transition="in" filter="fade">
                                      <p:cBhvr>
                                        <p:cTn id="36" dur="1000"/>
                                        <p:tgtEl>
                                          <p:spTgt spid="18"/>
                                        </p:tgtEl>
                                      </p:cBhvr>
                                    </p:animEffect>
                                  </p:childTnLst>
                                </p:cTn>
                              </p:par>
                            </p:childTnLst>
                          </p:cTn>
                        </p:par>
                      </p:childTnLst>
                    </p:cTn>
                  </p:par>
                  <p:par>
                    <p:cTn id="37" fill="hold">
                      <p:stCondLst>
                        <p:cond delay="indefinite"/>
                      </p:stCondLst>
                      <p:childTnLst>
                        <p:par>
                          <p:cTn id="38" fill="hold">
                            <p:stCondLst>
                              <p:cond delay="0"/>
                            </p:stCondLst>
                            <p:childTnLst>
                              <p:par>
                                <p:cTn id="39" presetID="55" presetClass="entr" presetSubtype="0" fill="hold" grpId="0" nodeType="clickEffect">
                                  <p:stCondLst>
                                    <p:cond delay="0"/>
                                  </p:stCondLst>
                                  <p:childTnLst>
                                    <p:set>
                                      <p:cBhvr>
                                        <p:cTn id="40" dur="1" fill="hold">
                                          <p:stCondLst>
                                            <p:cond delay="0"/>
                                          </p:stCondLst>
                                        </p:cTn>
                                        <p:tgtEl>
                                          <p:spTgt spid="21"/>
                                        </p:tgtEl>
                                        <p:attrNameLst>
                                          <p:attrName>style.visibility</p:attrName>
                                        </p:attrNameLst>
                                      </p:cBhvr>
                                      <p:to>
                                        <p:strVal val="visible"/>
                                      </p:to>
                                    </p:set>
                                    <p:anim calcmode="lin" valueType="num">
                                      <p:cBhvr>
                                        <p:cTn id="41" dur="1000" fill="hold"/>
                                        <p:tgtEl>
                                          <p:spTgt spid="21"/>
                                        </p:tgtEl>
                                        <p:attrNameLst>
                                          <p:attrName>ppt_w</p:attrName>
                                        </p:attrNameLst>
                                      </p:cBhvr>
                                      <p:tavLst>
                                        <p:tav tm="0">
                                          <p:val>
                                            <p:strVal val="#ppt_w*0.70"/>
                                          </p:val>
                                        </p:tav>
                                        <p:tav tm="100000">
                                          <p:val>
                                            <p:strVal val="#ppt_w"/>
                                          </p:val>
                                        </p:tav>
                                      </p:tavLst>
                                    </p:anim>
                                    <p:anim calcmode="lin" valueType="num">
                                      <p:cBhvr>
                                        <p:cTn id="42" dur="1000" fill="hold"/>
                                        <p:tgtEl>
                                          <p:spTgt spid="21"/>
                                        </p:tgtEl>
                                        <p:attrNameLst>
                                          <p:attrName>ppt_h</p:attrName>
                                        </p:attrNameLst>
                                      </p:cBhvr>
                                      <p:tavLst>
                                        <p:tav tm="0">
                                          <p:val>
                                            <p:strVal val="#ppt_h"/>
                                          </p:val>
                                        </p:tav>
                                        <p:tav tm="100000">
                                          <p:val>
                                            <p:strVal val="#ppt_h"/>
                                          </p:val>
                                        </p:tav>
                                      </p:tavLst>
                                    </p:anim>
                                    <p:animEffect transition="in" filter="fade">
                                      <p:cBhvr>
                                        <p:cTn id="43" dur="1000"/>
                                        <p:tgtEl>
                                          <p:spTgt spid="21"/>
                                        </p:tgtEl>
                                      </p:cBhvr>
                                    </p:animEffect>
                                  </p:childTnLst>
                                </p:cTn>
                              </p:par>
                              <p:par>
                                <p:cTn id="44" presetID="55" presetClass="entr" presetSubtype="0" fill="hold" nodeType="withEffect">
                                  <p:stCondLst>
                                    <p:cond delay="0"/>
                                  </p:stCondLst>
                                  <p:childTnLst>
                                    <p:set>
                                      <p:cBhvr>
                                        <p:cTn id="45" dur="1" fill="hold">
                                          <p:stCondLst>
                                            <p:cond delay="0"/>
                                          </p:stCondLst>
                                        </p:cTn>
                                        <p:tgtEl>
                                          <p:spTgt spid="23"/>
                                        </p:tgtEl>
                                        <p:attrNameLst>
                                          <p:attrName>style.visibility</p:attrName>
                                        </p:attrNameLst>
                                      </p:cBhvr>
                                      <p:to>
                                        <p:strVal val="visible"/>
                                      </p:to>
                                    </p:set>
                                    <p:anim calcmode="lin" valueType="num">
                                      <p:cBhvr>
                                        <p:cTn id="46" dur="1000" fill="hold"/>
                                        <p:tgtEl>
                                          <p:spTgt spid="23"/>
                                        </p:tgtEl>
                                        <p:attrNameLst>
                                          <p:attrName>ppt_w</p:attrName>
                                        </p:attrNameLst>
                                      </p:cBhvr>
                                      <p:tavLst>
                                        <p:tav tm="0">
                                          <p:val>
                                            <p:strVal val="#ppt_w*0.70"/>
                                          </p:val>
                                        </p:tav>
                                        <p:tav tm="100000">
                                          <p:val>
                                            <p:strVal val="#ppt_w"/>
                                          </p:val>
                                        </p:tav>
                                      </p:tavLst>
                                    </p:anim>
                                    <p:anim calcmode="lin" valueType="num">
                                      <p:cBhvr>
                                        <p:cTn id="47" dur="1000" fill="hold"/>
                                        <p:tgtEl>
                                          <p:spTgt spid="23"/>
                                        </p:tgtEl>
                                        <p:attrNameLst>
                                          <p:attrName>ppt_h</p:attrName>
                                        </p:attrNameLst>
                                      </p:cBhvr>
                                      <p:tavLst>
                                        <p:tav tm="0">
                                          <p:val>
                                            <p:strVal val="#ppt_h"/>
                                          </p:val>
                                        </p:tav>
                                        <p:tav tm="100000">
                                          <p:val>
                                            <p:strVal val="#ppt_h"/>
                                          </p:val>
                                        </p:tav>
                                      </p:tavLst>
                                    </p:anim>
                                    <p:animEffect transition="in" filter="fade">
                                      <p:cBhvr>
                                        <p:cTn id="48" dur="1000"/>
                                        <p:tgtEl>
                                          <p:spTgt spid="23"/>
                                        </p:tgtEl>
                                      </p:cBhvr>
                                    </p:animEffect>
                                  </p:childTnLst>
                                </p:cTn>
                              </p:par>
                              <p:par>
                                <p:cTn id="49" presetID="55" presetClass="entr" presetSubtype="0" fill="hold" grpId="0" nodeType="withEffect">
                                  <p:stCondLst>
                                    <p:cond delay="0"/>
                                  </p:stCondLst>
                                  <p:childTnLst>
                                    <p:set>
                                      <p:cBhvr>
                                        <p:cTn id="50" dur="1" fill="hold">
                                          <p:stCondLst>
                                            <p:cond delay="0"/>
                                          </p:stCondLst>
                                        </p:cTn>
                                        <p:tgtEl>
                                          <p:spTgt spid="19"/>
                                        </p:tgtEl>
                                        <p:attrNameLst>
                                          <p:attrName>style.visibility</p:attrName>
                                        </p:attrNameLst>
                                      </p:cBhvr>
                                      <p:to>
                                        <p:strVal val="visible"/>
                                      </p:to>
                                    </p:set>
                                    <p:anim calcmode="lin" valueType="num">
                                      <p:cBhvr>
                                        <p:cTn id="51" dur="1000" fill="hold"/>
                                        <p:tgtEl>
                                          <p:spTgt spid="19"/>
                                        </p:tgtEl>
                                        <p:attrNameLst>
                                          <p:attrName>ppt_w</p:attrName>
                                        </p:attrNameLst>
                                      </p:cBhvr>
                                      <p:tavLst>
                                        <p:tav tm="0">
                                          <p:val>
                                            <p:strVal val="#ppt_w*0.70"/>
                                          </p:val>
                                        </p:tav>
                                        <p:tav tm="100000">
                                          <p:val>
                                            <p:strVal val="#ppt_w"/>
                                          </p:val>
                                        </p:tav>
                                      </p:tavLst>
                                    </p:anim>
                                    <p:anim calcmode="lin" valueType="num">
                                      <p:cBhvr>
                                        <p:cTn id="52" dur="1000" fill="hold"/>
                                        <p:tgtEl>
                                          <p:spTgt spid="19"/>
                                        </p:tgtEl>
                                        <p:attrNameLst>
                                          <p:attrName>ppt_h</p:attrName>
                                        </p:attrNameLst>
                                      </p:cBhvr>
                                      <p:tavLst>
                                        <p:tav tm="0">
                                          <p:val>
                                            <p:strVal val="#ppt_h"/>
                                          </p:val>
                                        </p:tav>
                                        <p:tav tm="100000">
                                          <p:val>
                                            <p:strVal val="#ppt_h"/>
                                          </p:val>
                                        </p:tav>
                                      </p:tavLst>
                                    </p:anim>
                                    <p:animEffect transition="in" filter="fade">
                                      <p:cBhvr>
                                        <p:cTn id="53" dur="1000"/>
                                        <p:tgtEl>
                                          <p:spTgt spid="19"/>
                                        </p:tgtEl>
                                      </p:cBhvr>
                                    </p:animEffect>
                                  </p:childTnLst>
                                </p:cTn>
                              </p:par>
                            </p:childTnLst>
                          </p:cTn>
                        </p:par>
                      </p:childTnLst>
                    </p:cTn>
                  </p:par>
                  <p:par>
                    <p:cTn id="54" fill="hold">
                      <p:stCondLst>
                        <p:cond delay="indefinite"/>
                      </p:stCondLst>
                      <p:childTnLst>
                        <p:par>
                          <p:cTn id="55" fill="hold">
                            <p:stCondLst>
                              <p:cond delay="0"/>
                            </p:stCondLst>
                            <p:childTnLst>
                              <p:par>
                                <p:cTn id="56" presetID="55" presetClass="entr" presetSubtype="0" fill="hold" grpId="0" nodeType="clickEffect">
                                  <p:stCondLst>
                                    <p:cond delay="0"/>
                                  </p:stCondLst>
                                  <p:childTnLst>
                                    <p:set>
                                      <p:cBhvr>
                                        <p:cTn id="57" dur="1" fill="hold">
                                          <p:stCondLst>
                                            <p:cond delay="0"/>
                                          </p:stCondLst>
                                        </p:cTn>
                                        <p:tgtEl>
                                          <p:spTgt spid="24"/>
                                        </p:tgtEl>
                                        <p:attrNameLst>
                                          <p:attrName>style.visibility</p:attrName>
                                        </p:attrNameLst>
                                      </p:cBhvr>
                                      <p:to>
                                        <p:strVal val="visible"/>
                                      </p:to>
                                    </p:set>
                                    <p:anim calcmode="lin" valueType="num">
                                      <p:cBhvr>
                                        <p:cTn id="58" dur="1000" fill="hold"/>
                                        <p:tgtEl>
                                          <p:spTgt spid="24"/>
                                        </p:tgtEl>
                                        <p:attrNameLst>
                                          <p:attrName>ppt_w</p:attrName>
                                        </p:attrNameLst>
                                      </p:cBhvr>
                                      <p:tavLst>
                                        <p:tav tm="0">
                                          <p:val>
                                            <p:strVal val="#ppt_w*0.70"/>
                                          </p:val>
                                        </p:tav>
                                        <p:tav tm="100000">
                                          <p:val>
                                            <p:strVal val="#ppt_w"/>
                                          </p:val>
                                        </p:tav>
                                      </p:tavLst>
                                    </p:anim>
                                    <p:anim calcmode="lin" valueType="num">
                                      <p:cBhvr>
                                        <p:cTn id="59" dur="1000" fill="hold"/>
                                        <p:tgtEl>
                                          <p:spTgt spid="24"/>
                                        </p:tgtEl>
                                        <p:attrNameLst>
                                          <p:attrName>ppt_h</p:attrName>
                                        </p:attrNameLst>
                                      </p:cBhvr>
                                      <p:tavLst>
                                        <p:tav tm="0">
                                          <p:val>
                                            <p:strVal val="#ppt_h"/>
                                          </p:val>
                                        </p:tav>
                                        <p:tav tm="100000">
                                          <p:val>
                                            <p:strVal val="#ppt_h"/>
                                          </p:val>
                                        </p:tav>
                                      </p:tavLst>
                                    </p:anim>
                                    <p:animEffect transition="in" filter="fade">
                                      <p:cBhvr>
                                        <p:cTn id="60" dur="1000"/>
                                        <p:tgtEl>
                                          <p:spTgt spid="24"/>
                                        </p:tgtEl>
                                      </p:cBhvr>
                                    </p:animEffect>
                                  </p:childTnLst>
                                </p:cTn>
                              </p:par>
                              <p:par>
                                <p:cTn id="61" presetID="55" presetClass="entr" presetSubtype="0" fill="hold" nodeType="withEffect">
                                  <p:stCondLst>
                                    <p:cond delay="0"/>
                                  </p:stCondLst>
                                  <p:childTnLst>
                                    <p:set>
                                      <p:cBhvr>
                                        <p:cTn id="62" dur="1" fill="hold">
                                          <p:stCondLst>
                                            <p:cond delay="0"/>
                                          </p:stCondLst>
                                        </p:cTn>
                                        <p:tgtEl>
                                          <p:spTgt spid="26"/>
                                        </p:tgtEl>
                                        <p:attrNameLst>
                                          <p:attrName>style.visibility</p:attrName>
                                        </p:attrNameLst>
                                      </p:cBhvr>
                                      <p:to>
                                        <p:strVal val="visible"/>
                                      </p:to>
                                    </p:set>
                                    <p:anim calcmode="lin" valueType="num">
                                      <p:cBhvr>
                                        <p:cTn id="63" dur="1000" fill="hold"/>
                                        <p:tgtEl>
                                          <p:spTgt spid="26"/>
                                        </p:tgtEl>
                                        <p:attrNameLst>
                                          <p:attrName>ppt_w</p:attrName>
                                        </p:attrNameLst>
                                      </p:cBhvr>
                                      <p:tavLst>
                                        <p:tav tm="0">
                                          <p:val>
                                            <p:strVal val="#ppt_w*0.70"/>
                                          </p:val>
                                        </p:tav>
                                        <p:tav tm="100000">
                                          <p:val>
                                            <p:strVal val="#ppt_w"/>
                                          </p:val>
                                        </p:tav>
                                      </p:tavLst>
                                    </p:anim>
                                    <p:anim calcmode="lin" valueType="num">
                                      <p:cBhvr>
                                        <p:cTn id="64" dur="1000" fill="hold"/>
                                        <p:tgtEl>
                                          <p:spTgt spid="26"/>
                                        </p:tgtEl>
                                        <p:attrNameLst>
                                          <p:attrName>ppt_h</p:attrName>
                                        </p:attrNameLst>
                                      </p:cBhvr>
                                      <p:tavLst>
                                        <p:tav tm="0">
                                          <p:val>
                                            <p:strVal val="#ppt_h"/>
                                          </p:val>
                                        </p:tav>
                                        <p:tav tm="100000">
                                          <p:val>
                                            <p:strVal val="#ppt_h"/>
                                          </p:val>
                                        </p:tav>
                                      </p:tavLst>
                                    </p:anim>
                                    <p:animEffect transition="in" filter="fade">
                                      <p:cBhvr>
                                        <p:cTn id="65" dur="1000"/>
                                        <p:tgtEl>
                                          <p:spTgt spid="26"/>
                                        </p:tgtEl>
                                      </p:cBhvr>
                                    </p:animEffect>
                                  </p:childTnLst>
                                </p:cTn>
                              </p:par>
                              <p:par>
                                <p:cTn id="66" presetID="55" presetClass="entr" presetSubtype="0" fill="hold" grpId="0" nodeType="withEffect">
                                  <p:stCondLst>
                                    <p:cond delay="0"/>
                                  </p:stCondLst>
                                  <p:childTnLst>
                                    <p:set>
                                      <p:cBhvr>
                                        <p:cTn id="67" dur="1" fill="hold">
                                          <p:stCondLst>
                                            <p:cond delay="0"/>
                                          </p:stCondLst>
                                        </p:cTn>
                                        <p:tgtEl>
                                          <p:spTgt spid="25"/>
                                        </p:tgtEl>
                                        <p:attrNameLst>
                                          <p:attrName>style.visibility</p:attrName>
                                        </p:attrNameLst>
                                      </p:cBhvr>
                                      <p:to>
                                        <p:strVal val="visible"/>
                                      </p:to>
                                    </p:set>
                                    <p:anim calcmode="lin" valueType="num">
                                      <p:cBhvr>
                                        <p:cTn id="68" dur="1000" fill="hold"/>
                                        <p:tgtEl>
                                          <p:spTgt spid="25"/>
                                        </p:tgtEl>
                                        <p:attrNameLst>
                                          <p:attrName>ppt_w</p:attrName>
                                        </p:attrNameLst>
                                      </p:cBhvr>
                                      <p:tavLst>
                                        <p:tav tm="0">
                                          <p:val>
                                            <p:strVal val="#ppt_w*0.70"/>
                                          </p:val>
                                        </p:tav>
                                        <p:tav tm="100000">
                                          <p:val>
                                            <p:strVal val="#ppt_w"/>
                                          </p:val>
                                        </p:tav>
                                      </p:tavLst>
                                    </p:anim>
                                    <p:anim calcmode="lin" valueType="num">
                                      <p:cBhvr>
                                        <p:cTn id="69" dur="1000" fill="hold"/>
                                        <p:tgtEl>
                                          <p:spTgt spid="25"/>
                                        </p:tgtEl>
                                        <p:attrNameLst>
                                          <p:attrName>ppt_h</p:attrName>
                                        </p:attrNameLst>
                                      </p:cBhvr>
                                      <p:tavLst>
                                        <p:tav tm="0">
                                          <p:val>
                                            <p:strVal val="#ppt_h"/>
                                          </p:val>
                                        </p:tav>
                                        <p:tav tm="100000">
                                          <p:val>
                                            <p:strVal val="#ppt_h"/>
                                          </p:val>
                                        </p:tav>
                                      </p:tavLst>
                                    </p:anim>
                                    <p:animEffect transition="in" filter="fade">
                                      <p:cBhvr>
                                        <p:cTn id="70" dur="1000"/>
                                        <p:tgtEl>
                                          <p:spTgt spid="2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animBg="1"/>
      <p:bldP spid="17" grpId="0" animBg="1"/>
      <p:bldP spid="18" grpId="0" animBg="1"/>
      <p:bldP spid="19" grpId="0" animBg="1"/>
      <p:bldP spid="20" grpId="0" animBg="1"/>
      <p:bldP spid="21" grpId="0" animBg="1"/>
      <p:bldP spid="24" grpId="0" animBg="1"/>
      <p:bldP spid="25" grpId="0" animBg="1"/>
    </p:bldLst>
  </p:timing>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0354" name="Rectangle 4">
            <a:extLst>
              <a:ext uri="{FF2B5EF4-FFF2-40B4-BE49-F238E27FC236}">
                <a16:creationId xmlns:a16="http://schemas.microsoft.com/office/drawing/2014/main" id="{E8D9DFB0-F643-6146-AEBC-7893DF38D478}"/>
              </a:ext>
            </a:extLst>
          </p:cNvPr>
          <p:cNvSpPr>
            <a:spLocks noChangeArrowheads="1"/>
          </p:cNvSpPr>
          <p:nvPr/>
        </p:nvSpPr>
        <p:spPr bwMode="auto">
          <a:xfrm>
            <a:off x="4165600" y="6770511"/>
            <a:ext cx="3860800" cy="54186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SzPct val="100000"/>
              <a:buChar char="•"/>
              <a:defRPr sz="3200">
                <a:solidFill>
                  <a:schemeClr val="tx1"/>
                </a:solidFill>
                <a:latin typeface="Times New Roman" panose="02020603050405020304" pitchFamily="18" charset="0"/>
              </a:defRPr>
            </a:lvl1pPr>
            <a:lvl2pPr marL="742950" indent="-285750">
              <a:spcBef>
                <a:spcPct val="20000"/>
              </a:spcBef>
              <a:buSzPct val="100000"/>
              <a:buChar char="–"/>
              <a:defRPr sz="2800">
                <a:solidFill>
                  <a:schemeClr val="tx1"/>
                </a:solidFill>
                <a:latin typeface="Times New Roman" panose="02020603050405020304" pitchFamily="18" charset="0"/>
              </a:defRPr>
            </a:lvl2pPr>
            <a:lvl3pPr marL="1143000" indent="-228600">
              <a:spcBef>
                <a:spcPct val="20000"/>
              </a:spcBef>
              <a:buSzPct val="100000"/>
              <a:buChar char="•"/>
              <a:defRPr sz="2400">
                <a:solidFill>
                  <a:schemeClr val="tx1"/>
                </a:solidFill>
                <a:latin typeface="Times New Roman" panose="02020603050405020304" pitchFamily="18" charset="0"/>
              </a:defRPr>
            </a:lvl3pPr>
            <a:lvl4pPr marL="1600200" indent="-228600">
              <a:spcBef>
                <a:spcPct val="20000"/>
              </a:spcBef>
              <a:buSzPct val="100000"/>
              <a:buChar char="–"/>
              <a:defRPr sz="2000">
                <a:solidFill>
                  <a:schemeClr val="tx1"/>
                </a:solidFill>
                <a:latin typeface="Times New Roman" panose="02020603050405020304" pitchFamily="18" charset="0"/>
              </a:defRPr>
            </a:lvl4pPr>
            <a:lvl5pPr marL="2057400" indent="-228600">
              <a:spcBef>
                <a:spcPct val="20000"/>
              </a:spcBef>
              <a:buSzPct val="100000"/>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9pPr>
          </a:lstStyle>
          <a:p>
            <a:pPr marL="0" marR="0" lvl="0" indent="0" algn="l" defTabSz="1083747" rtl="0" eaLnBrk="0" fontAlgn="base" latinLnBrk="0" hangingPunct="0">
              <a:lnSpc>
                <a:spcPct val="100000"/>
              </a:lnSpc>
              <a:spcBef>
                <a:spcPct val="0"/>
              </a:spcBef>
              <a:spcAft>
                <a:spcPct val="0"/>
              </a:spcAft>
              <a:buClrTx/>
              <a:buSzTx/>
              <a:buFontTx/>
              <a:buNone/>
              <a:tabLst/>
              <a:defRPr/>
            </a:pPr>
            <a:endParaRPr kumimoji="0" lang="de-DE" altLang="hu-HU" sz="2844" b="0" i="0" u="none" strike="noStrike" kern="1200" cap="none" spc="0" normalizeH="0" baseline="0" noProof="0">
              <a:ln>
                <a:noFill/>
              </a:ln>
              <a:solidFill>
                <a:srgbClr val="000000"/>
              </a:solidFill>
              <a:effectLst/>
              <a:uLnTx/>
              <a:uFillTx/>
              <a:latin typeface="Times New Roman" panose="02020603050405020304" pitchFamily="18" charset="0"/>
              <a:ea typeface="+mn-ea"/>
              <a:cs typeface="+mn-cs"/>
            </a:endParaRPr>
          </a:p>
        </p:txBody>
      </p:sp>
      <p:sp>
        <p:nvSpPr>
          <p:cNvPr id="40" name="Rectangle 9" descr="Vastag átlós felfelé">
            <a:extLst>
              <a:ext uri="{FF2B5EF4-FFF2-40B4-BE49-F238E27FC236}">
                <a16:creationId xmlns:a16="http://schemas.microsoft.com/office/drawing/2014/main" id="{C6D2B10B-11F0-D849-8EEE-E9F775A152B6}"/>
              </a:ext>
            </a:extLst>
          </p:cNvPr>
          <p:cNvSpPr>
            <a:spLocks noChangeArrowheads="1"/>
          </p:cNvSpPr>
          <p:nvPr/>
        </p:nvSpPr>
        <p:spPr bwMode="auto">
          <a:xfrm>
            <a:off x="1618287" y="868446"/>
            <a:ext cx="9505055" cy="62517"/>
          </a:xfrm>
          <a:prstGeom prst="rect">
            <a:avLst/>
          </a:prstGeom>
          <a:gradFill rotWithShape="0">
            <a:gsLst>
              <a:gs pos="0">
                <a:srgbClr val="15AAA6"/>
              </a:gs>
              <a:gs pos="50000">
                <a:srgbClr val="73BFBF"/>
              </a:gs>
              <a:gs pos="100000">
                <a:srgbClr val="D9F3EE"/>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SzPct val="100000"/>
              <a:buChar char="•"/>
              <a:defRPr sz="3200">
                <a:solidFill>
                  <a:schemeClr val="tx1"/>
                </a:solidFill>
                <a:latin typeface="Times New Roman" panose="02020603050405020304" pitchFamily="18" charset="0"/>
              </a:defRPr>
            </a:lvl1pPr>
            <a:lvl2pPr marL="742950" indent="-285750">
              <a:spcBef>
                <a:spcPct val="20000"/>
              </a:spcBef>
              <a:buSzPct val="100000"/>
              <a:buChar char="–"/>
              <a:defRPr sz="2800">
                <a:solidFill>
                  <a:schemeClr val="tx1"/>
                </a:solidFill>
                <a:latin typeface="Times New Roman" panose="02020603050405020304" pitchFamily="18" charset="0"/>
              </a:defRPr>
            </a:lvl2pPr>
            <a:lvl3pPr marL="1143000" indent="-228600">
              <a:spcBef>
                <a:spcPct val="20000"/>
              </a:spcBef>
              <a:buSzPct val="100000"/>
              <a:buChar char="•"/>
              <a:defRPr sz="2400">
                <a:solidFill>
                  <a:schemeClr val="tx1"/>
                </a:solidFill>
                <a:latin typeface="Times New Roman" panose="02020603050405020304" pitchFamily="18" charset="0"/>
              </a:defRPr>
            </a:lvl3pPr>
            <a:lvl4pPr marL="1600200" indent="-228600">
              <a:spcBef>
                <a:spcPct val="20000"/>
              </a:spcBef>
              <a:buSzPct val="100000"/>
              <a:buChar char="–"/>
              <a:defRPr sz="2000">
                <a:solidFill>
                  <a:schemeClr val="tx1"/>
                </a:solidFill>
                <a:latin typeface="Times New Roman" panose="02020603050405020304" pitchFamily="18" charset="0"/>
              </a:defRPr>
            </a:lvl4pPr>
            <a:lvl5pPr marL="2057400" indent="-228600">
              <a:spcBef>
                <a:spcPct val="20000"/>
              </a:spcBef>
              <a:buSzPct val="100000"/>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9pPr>
          </a:lstStyle>
          <a:p>
            <a:pPr marL="0" marR="0" lvl="0" indent="0" algn="l" defTabSz="1083747" rtl="0" eaLnBrk="0" fontAlgn="base" latinLnBrk="0" hangingPunct="0">
              <a:lnSpc>
                <a:spcPct val="100000"/>
              </a:lnSpc>
              <a:spcBef>
                <a:spcPct val="0"/>
              </a:spcBef>
              <a:spcAft>
                <a:spcPct val="0"/>
              </a:spcAft>
              <a:buClrTx/>
              <a:buSzTx/>
              <a:buFontTx/>
              <a:buNone/>
              <a:tabLst/>
              <a:defRPr/>
            </a:pPr>
            <a:endParaRPr kumimoji="0" lang="en-US" altLang="hu-HU" sz="2133" b="0" i="0" u="none" strike="noStrike" kern="1200" cap="none" spc="0" normalizeH="0" baseline="0" noProof="0">
              <a:ln>
                <a:noFill/>
              </a:ln>
              <a:solidFill>
                <a:srgbClr val="000000"/>
              </a:solidFill>
              <a:effectLst/>
              <a:uLnTx/>
              <a:uFillTx/>
              <a:latin typeface="Times New Roman" panose="02020603050405020304" pitchFamily="18" charset="0"/>
              <a:ea typeface="+mn-ea"/>
              <a:cs typeface="+mn-cs"/>
            </a:endParaRPr>
          </a:p>
        </p:txBody>
      </p:sp>
      <p:sp>
        <p:nvSpPr>
          <p:cNvPr id="41" name="Téglalap 40">
            <a:extLst>
              <a:ext uri="{FF2B5EF4-FFF2-40B4-BE49-F238E27FC236}">
                <a16:creationId xmlns:a16="http://schemas.microsoft.com/office/drawing/2014/main" id="{6DA4F302-DDAE-E448-B3B7-3EC41C8CD9C0}"/>
              </a:ext>
            </a:extLst>
          </p:cNvPr>
          <p:cNvSpPr/>
          <p:nvPr/>
        </p:nvSpPr>
        <p:spPr bwMode="auto">
          <a:xfrm>
            <a:off x="-28191" y="6568693"/>
            <a:ext cx="12220192" cy="359387"/>
          </a:xfrm>
          <a:prstGeom prst="rect">
            <a:avLst/>
          </a:prstGeom>
          <a:solidFill>
            <a:srgbClr val="ECECEC"/>
          </a:solidFill>
          <a:ln w="12700" cap="flat" cmpd="sng" algn="ctr">
            <a:noFill/>
            <a:prstDash val="solid"/>
            <a:round/>
            <a:headEnd type="none" w="sm" len="sm"/>
            <a:tailEnd type="none" w="sm" len="sm"/>
          </a:ln>
          <a:effectLst/>
        </p:spPr>
        <p:txBody>
          <a:bodyPr vert="horz" wrap="square" lIns="108373" tIns="54187" rIns="108373" bIns="54187" numCol="1" rtlCol="0" anchor="t" anchorCtr="0" compatLnSpc="1">
            <a:prstTxWarp prst="textNoShape">
              <a:avLst/>
            </a:prstTxWarp>
          </a:bodyPr>
          <a:lstStyle/>
          <a:p>
            <a:pPr marL="0" marR="0" lvl="0" indent="0" algn="l" defTabSz="1083747" rtl="0" eaLnBrk="0" fontAlgn="base" latinLnBrk="0" hangingPunct="0">
              <a:lnSpc>
                <a:spcPct val="100000"/>
              </a:lnSpc>
              <a:spcBef>
                <a:spcPct val="0"/>
              </a:spcBef>
              <a:spcAft>
                <a:spcPct val="0"/>
              </a:spcAft>
              <a:buClrTx/>
              <a:buSzTx/>
              <a:buFontTx/>
              <a:buNone/>
              <a:tabLst/>
              <a:defRPr/>
            </a:pPr>
            <a:endParaRPr kumimoji="0" lang="hu-HU" sz="2133" b="0" i="0" u="none" strike="noStrike" kern="1200" cap="none" spc="0" normalizeH="0" baseline="0" noProof="0">
              <a:ln>
                <a:noFill/>
              </a:ln>
              <a:solidFill>
                <a:srgbClr val="000000"/>
              </a:solidFill>
              <a:effectLst/>
              <a:uLnTx/>
              <a:uFillTx/>
              <a:latin typeface="Times New Roman" panose="02020603050405020304" pitchFamily="18" charset="0"/>
              <a:ea typeface="+mn-ea"/>
              <a:cs typeface="+mn-cs"/>
            </a:endParaRPr>
          </a:p>
        </p:txBody>
      </p:sp>
      <p:sp>
        <p:nvSpPr>
          <p:cNvPr id="43" name="Rectangle 9" descr="Vastag átlós felfelé">
            <a:extLst>
              <a:ext uri="{FF2B5EF4-FFF2-40B4-BE49-F238E27FC236}">
                <a16:creationId xmlns:a16="http://schemas.microsoft.com/office/drawing/2014/main" id="{DC49D014-CA91-6744-8B16-DD0AFDE24CDB}"/>
              </a:ext>
            </a:extLst>
          </p:cNvPr>
          <p:cNvSpPr>
            <a:spLocks noChangeArrowheads="1"/>
          </p:cNvSpPr>
          <p:nvPr/>
        </p:nvSpPr>
        <p:spPr bwMode="auto">
          <a:xfrm>
            <a:off x="0" y="6525344"/>
            <a:ext cx="12192000" cy="43348"/>
          </a:xfrm>
          <a:prstGeom prst="rect">
            <a:avLst/>
          </a:prstGeom>
          <a:gradFill>
            <a:gsLst>
              <a:gs pos="0">
                <a:srgbClr val="C03844"/>
              </a:gs>
              <a:gs pos="50000">
                <a:srgbClr val="C06A70"/>
              </a:gs>
              <a:gs pos="100000">
                <a:srgbClr val="BBB2C0"/>
              </a:gs>
            </a:gsLst>
            <a:lin ang="0" scaled="1"/>
          </a:gradFill>
          <a:ln>
            <a:noFill/>
          </a:ln>
        </p:spPr>
        <p:txBody>
          <a:bodyPr wrap="none" anchor="ctr"/>
          <a:lstStyle>
            <a:lvl1pPr>
              <a:spcBef>
                <a:spcPct val="20000"/>
              </a:spcBef>
              <a:buSzPct val="100000"/>
              <a:buChar char="•"/>
              <a:defRPr sz="3200">
                <a:solidFill>
                  <a:schemeClr val="tx1"/>
                </a:solidFill>
                <a:latin typeface="Times New Roman" panose="02020603050405020304" pitchFamily="18" charset="0"/>
              </a:defRPr>
            </a:lvl1pPr>
            <a:lvl2pPr marL="742950" indent="-285750">
              <a:spcBef>
                <a:spcPct val="20000"/>
              </a:spcBef>
              <a:buSzPct val="100000"/>
              <a:buChar char="–"/>
              <a:defRPr sz="2800">
                <a:solidFill>
                  <a:schemeClr val="tx1"/>
                </a:solidFill>
                <a:latin typeface="Times New Roman" panose="02020603050405020304" pitchFamily="18" charset="0"/>
              </a:defRPr>
            </a:lvl2pPr>
            <a:lvl3pPr marL="1143000" indent="-228600">
              <a:spcBef>
                <a:spcPct val="20000"/>
              </a:spcBef>
              <a:buSzPct val="100000"/>
              <a:buChar char="•"/>
              <a:defRPr sz="2400">
                <a:solidFill>
                  <a:schemeClr val="tx1"/>
                </a:solidFill>
                <a:latin typeface="Times New Roman" panose="02020603050405020304" pitchFamily="18" charset="0"/>
              </a:defRPr>
            </a:lvl3pPr>
            <a:lvl4pPr marL="1600200" indent="-228600">
              <a:spcBef>
                <a:spcPct val="20000"/>
              </a:spcBef>
              <a:buSzPct val="100000"/>
              <a:buChar char="–"/>
              <a:defRPr sz="2000">
                <a:solidFill>
                  <a:schemeClr val="tx1"/>
                </a:solidFill>
                <a:latin typeface="Times New Roman" panose="02020603050405020304" pitchFamily="18" charset="0"/>
              </a:defRPr>
            </a:lvl4pPr>
            <a:lvl5pPr marL="2057400" indent="-228600">
              <a:spcBef>
                <a:spcPct val="20000"/>
              </a:spcBef>
              <a:buSzPct val="100000"/>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9pPr>
          </a:lstStyle>
          <a:p>
            <a:pPr marL="0" marR="0" lvl="0" indent="0" algn="l" defTabSz="1083747" rtl="0" eaLnBrk="0" fontAlgn="base" latinLnBrk="0" hangingPunct="0">
              <a:lnSpc>
                <a:spcPct val="100000"/>
              </a:lnSpc>
              <a:spcBef>
                <a:spcPct val="0"/>
              </a:spcBef>
              <a:spcAft>
                <a:spcPct val="0"/>
              </a:spcAft>
              <a:buClrTx/>
              <a:buSzTx/>
              <a:buFontTx/>
              <a:buNone/>
              <a:tabLst/>
              <a:defRPr/>
            </a:pPr>
            <a:endParaRPr kumimoji="0" lang="en-US" altLang="hu-HU" sz="2133" b="0" i="0" u="none" strike="noStrike" kern="1200" cap="none" spc="0" normalizeH="0" baseline="0" noProof="0">
              <a:ln>
                <a:noFill/>
              </a:ln>
              <a:solidFill>
                <a:srgbClr val="000000"/>
              </a:solidFill>
              <a:effectLst/>
              <a:uLnTx/>
              <a:uFillTx/>
              <a:latin typeface="Times New Roman" panose="02020603050405020304" pitchFamily="18" charset="0"/>
              <a:ea typeface="+mn-ea"/>
              <a:cs typeface="+mn-cs"/>
            </a:endParaRPr>
          </a:p>
        </p:txBody>
      </p:sp>
      <p:pic>
        <p:nvPicPr>
          <p:cNvPr id="44" name="Kép 43">
            <a:extLst>
              <a:ext uri="{FF2B5EF4-FFF2-40B4-BE49-F238E27FC236}">
                <a16:creationId xmlns:a16="http://schemas.microsoft.com/office/drawing/2014/main" id="{16D68B96-E9EA-E944-B457-FA649DCF82CC}"/>
              </a:ext>
            </a:extLst>
          </p:cNvPr>
          <p:cNvPicPr>
            <a:picLocks noChangeAspect="1"/>
          </p:cNvPicPr>
          <p:nvPr/>
        </p:nvPicPr>
        <p:blipFill>
          <a:blip r:embed="rId4" cstate="screen">
            <a:extLst>
              <a:ext uri="{28A0092B-C50C-407E-A947-70E740481C1C}">
                <a14:useLocalDpi xmlns:a14="http://schemas.microsoft.com/office/drawing/2010/main"/>
              </a:ext>
            </a:extLst>
          </a:blip>
          <a:stretch>
            <a:fillRect/>
          </a:stretch>
        </p:blipFill>
        <p:spPr>
          <a:xfrm>
            <a:off x="28192" y="4404"/>
            <a:ext cx="1580689" cy="947283"/>
          </a:xfrm>
          <a:prstGeom prst="rect">
            <a:avLst/>
          </a:prstGeom>
        </p:spPr>
      </p:pic>
      <p:pic>
        <p:nvPicPr>
          <p:cNvPr id="46" name="Kép 45">
            <a:extLst>
              <a:ext uri="{FF2B5EF4-FFF2-40B4-BE49-F238E27FC236}">
                <a16:creationId xmlns:a16="http://schemas.microsoft.com/office/drawing/2014/main" id="{037CEAAB-69E6-5349-BBDE-4AA9E097DC79}"/>
              </a:ext>
            </a:extLst>
          </p:cNvPr>
          <p:cNvPicPr>
            <a:picLocks noChangeAspect="1"/>
          </p:cNvPicPr>
          <p:nvPr/>
        </p:nvPicPr>
        <p:blipFill>
          <a:blip r:embed="rId5" cstate="screen">
            <a:extLst>
              <a:ext uri="{28A0092B-C50C-407E-A947-70E740481C1C}">
                <a14:useLocalDpi xmlns:a14="http://schemas.microsoft.com/office/drawing/2010/main"/>
              </a:ext>
            </a:extLst>
          </a:blip>
          <a:stretch>
            <a:fillRect/>
          </a:stretch>
        </p:blipFill>
        <p:spPr>
          <a:xfrm>
            <a:off x="1055440" y="95964"/>
            <a:ext cx="419445" cy="405043"/>
          </a:xfrm>
          <a:prstGeom prst="rect">
            <a:avLst/>
          </a:prstGeom>
        </p:spPr>
      </p:pic>
      <p:sp>
        <p:nvSpPr>
          <p:cNvPr id="13" name="Rectangle 4">
            <a:extLst>
              <a:ext uri="{FF2B5EF4-FFF2-40B4-BE49-F238E27FC236}">
                <a16:creationId xmlns:a16="http://schemas.microsoft.com/office/drawing/2014/main" id="{EECDEA01-6BBF-BE46-A4E3-3A70306EAD64}"/>
              </a:ext>
            </a:extLst>
          </p:cNvPr>
          <p:cNvSpPr>
            <a:spLocks noChangeArrowheads="1"/>
          </p:cNvSpPr>
          <p:nvPr/>
        </p:nvSpPr>
        <p:spPr bwMode="auto">
          <a:xfrm>
            <a:off x="1930524" y="4436790"/>
            <a:ext cx="8497887" cy="1595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609600" indent="-609600">
              <a:spcBef>
                <a:spcPct val="20000"/>
              </a:spcBef>
              <a:buSzPct val="100000"/>
              <a:buChar char="•"/>
              <a:defRPr sz="3200">
                <a:solidFill>
                  <a:schemeClr val="tx1"/>
                </a:solidFill>
                <a:latin typeface="Times New Roman" panose="02020603050405020304" pitchFamily="18" charset="0"/>
              </a:defRPr>
            </a:lvl1pPr>
            <a:lvl2pPr marL="742950" indent="-285750">
              <a:spcBef>
                <a:spcPct val="20000"/>
              </a:spcBef>
              <a:buSzPct val="100000"/>
              <a:buChar char="–"/>
              <a:defRPr sz="2800">
                <a:solidFill>
                  <a:schemeClr val="tx1"/>
                </a:solidFill>
                <a:latin typeface="Times New Roman" panose="02020603050405020304" pitchFamily="18" charset="0"/>
              </a:defRPr>
            </a:lvl2pPr>
            <a:lvl3pPr marL="1143000" indent="-228600">
              <a:spcBef>
                <a:spcPct val="20000"/>
              </a:spcBef>
              <a:buSzPct val="100000"/>
              <a:buChar char="•"/>
              <a:defRPr sz="2400">
                <a:solidFill>
                  <a:schemeClr val="tx1"/>
                </a:solidFill>
                <a:latin typeface="Times New Roman" panose="02020603050405020304" pitchFamily="18" charset="0"/>
              </a:defRPr>
            </a:lvl3pPr>
            <a:lvl4pPr marL="1600200" indent="-228600">
              <a:spcBef>
                <a:spcPct val="20000"/>
              </a:spcBef>
              <a:buSzPct val="100000"/>
              <a:buChar char="–"/>
              <a:defRPr sz="2000">
                <a:solidFill>
                  <a:schemeClr val="tx1"/>
                </a:solidFill>
                <a:latin typeface="Times New Roman" panose="02020603050405020304" pitchFamily="18" charset="0"/>
              </a:defRPr>
            </a:lvl4pPr>
            <a:lvl5pPr marL="2057400" indent="-228600">
              <a:spcBef>
                <a:spcPct val="20000"/>
              </a:spcBef>
              <a:buSzPct val="100000"/>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9pPr>
          </a:lstStyle>
          <a:p>
            <a:pPr marL="609600" marR="0" lvl="0" indent="-609600" algn="l" defTabSz="914400" rtl="0" eaLnBrk="0" fontAlgn="base" latinLnBrk="0" hangingPunct="0">
              <a:lnSpc>
                <a:spcPct val="90000"/>
              </a:lnSpc>
              <a:spcBef>
                <a:spcPct val="20000"/>
              </a:spcBef>
              <a:spcAft>
                <a:spcPct val="0"/>
              </a:spcAft>
              <a:buClrTx/>
              <a:buSzTx/>
              <a:buFontTx/>
              <a:buNone/>
              <a:tabLst/>
              <a:defRPr/>
            </a:pPr>
            <a:r>
              <a:rPr kumimoji="0" lang="hu-HU" altLang="hu-HU" sz="2600" b="0" i="0" u="none" strike="noStrike" kern="1200" cap="none" spc="0" normalizeH="0" baseline="0" noProof="0" dirty="0">
                <a:ln>
                  <a:noFill/>
                </a:ln>
                <a:solidFill>
                  <a:srgbClr val="FF0000"/>
                </a:solidFill>
                <a:effectLst/>
                <a:uLnTx/>
                <a:uFillTx/>
                <a:latin typeface="Times New Roman" panose="02020603050405020304" pitchFamily="18" charset="0"/>
                <a:ea typeface="+mn-ea"/>
                <a:cs typeface="+mn-cs"/>
              </a:rPr>
              <a:t>DO</a:t>
            </a:r>
            <a:r>
              <a:rPr kumimoji="0" lang="hu-HU" altLang="hu-HU" sz="2600" b="0" i="0" u="none" strike="noStrike" kern="1200" cap="none" spc="0" normalizeH="0" baseline="-25000" noProof="0" dirty="0">
                <a:ln>
                  <a:noFill/>
                </a:ln>
                <a:solidFill>
                  <a:srgbClr val="FF0000"/>
                </a:solidFill>
                <a:effectLst/>
                <a:uLnTx/>
                <a:uFillTx/>
                <a:latin typeface="Times New Roman" panose="02020603050405020304" pitchFamily="18" charset="0"/>
                <a:ea typeface="+mn-ea"/>
                <a:cs typeface="+mn-cs"/>
              </a:rPr>
              <a:t>2</a:t>
            </a:r>
            <a:r>
              <a:rPr kumimoji="0" lang="hu-HU" altLang="hu-HU" sz="2600" b="0" i="0" u="none" strike="noStrike" kern="1200" cap="none" spc="0" normalizeH="0" baseline="0" noProof="0" dirty="0">
                <a:ln>
                  <a:noFill/>
                </a:ln>
                <a:solidFill>
                  <a:srgbClr val="294143"/>
                </a:solidFill>
                <a:effectLst/>
                <a:uLnTx/>
                <a:uFillTx/>
                <a:latin typeface="Times New Roman" panose="02020603050405020304" pitchFamily="18" charset="0"/>
                <a:ea typeface="+mn-ea"/>
                <a:cs typeface="+mn-cs"/>
              </a:rPr>
              <a:t>= (SV•HR) • (Hb•1.39•SaO</a:t>
            </a:r>
            <a:r>
              <a:rPr kumimoji="0" lang="hu-HU" altLang="hu-HU" sz="2600" b="0" i="0" u="none" strike="noStrike" kern="1200" cap="none" spc="0" normalizeH="0" baseline="-25000" noProof="0" dirty="0">
                <a:ln>
                  <a:noFill/>
                </a:ln>
                <a:solidFill>
                  <a:srgbClr val="294143"/>
                </a:solidFill>
                <a:effectLst/>
                <a:uLnTx/>
                <a:uFillTx/>
                <a:latin typeface="Times New Roman" panose="02020603050405020304" pitchFamily="18" charset="0"/>
                <a:ea typeface="+mn-ea"/>
                <a:cs typeface="+mn-cs"/>
              </a:rPr>
              <a:t>2</a:t>
            </a:r>
            <a:r>
              <a:rPr kumimoji="0" lang="hu-HU" altLang="hu-HU" sz="2600" b="0" i="0" u="none" strike="noStrike" kern="1200" cap="none" spc="0" normalizeH="0" baseline="0" noProof="0" dirty="0">
                <a:ln>
                  <a:noFill/>
                </a:ln>
                <a:solidFill>
                  <a:srgbClr val="294143"/>
                </a:solidFill>
                <a:effectLst/>
                <a:uLnTx/>
                <a:uFillTx/>
                <a:latin typeface="Times New Roman" panose="02020603050405020304" pitchFamily="18" charset="0"/>
                <a:ea typeface="+mn-ea"/>
                <a:cs typeface="+mn-cs"/>
              </a:rPr>
              <a:t>+0.003•PaO</a:t>
            </a:r>
            <a:r>
              <a:rPr kumimoji="0" lang="hu-HU" altLang="hu-HU" sz="2600" b="0" i="0" u="none" strike="noStrike" kern="1200" cap="none" spc="0" normalizeH="0" baseline="-25000" noProof="0" dirty="0">
                <a:ln>
                  <a:noFill/>
                </a:ln>
                <a:solidFill>
                  <a:srgbClr val="294143"/>
                </a:solidFill>
                <a:effectLst/>
                <a:uLnTx/>
                <a:uFillTx/>
                <a:latin typeface="Times New Roman" panose="02020603050405020304" pitchFamily="18" charset="0"/>
                <a:ea typeface="+mn-ea"/>
                <a:cs typeface="+mn-cs"/>
              </a:rPr>
              <a:t>2</a:t>
            </a:r>
            <a:r>
              <a:rPr kumimoji="0" lang="hu-HU" altLang="hu-HU" sz="2600" b="0" i="0" u="none" strike="noStrike" kern="1200" cap="none" spc="0" normalizeH="0" baseline="0" noProof="0" dirty="0">
                <a:ln>
                  <a:noFill/>
                </a:ln>
                <a:solidFill>
                  <a:srgbClr val="294143"/>
                </a:solidFill>
                <a:effectLst/>
                <a:uLnTx/>
                <a:uFillTx/>
                <a:latin typeface="Times New Roman" panose="02020603050405020304" pitchFamily="18" charset="0"/>
                <a:ea typeface="+mn-ea"/>
                <a:cs typeface="+mn-cs"/>
              </a:rPr>
              <a:t>) ~ </a:t>
            </a:r>
            <a:r>
              <a:rPr kumimoji="0" lang="hu-HU" altLang="hu-HU" sz="2600" b="0" i="0" u="none" strike="noStrike" kern="1200" cap="none" spc="0" normalizeH="0" baseline="0" noProof="0" dirty="0">
                <a:ln>
                  <a:noFill/>
                </a:ln>
                <a:solidFill>
                  <a:srgbClr val="FF0000"/>
                </a:solidFill>
                <a:effectLst/>
                <a:uLnTx/>
                <a:uFillTx/>
                <a:latin typeface="Times New Roman" panose="02020603050405020304" pitchFamily="18" charset="0"/>
                <a:ea typeface="+mn-ea"/>
                <a:cs typeface="+mn-cs"/>
              </a:rPr>
              <a:t>1000ml/min </a:t>
            </a:r>
          </a:p>
          <a:p>
            <a:pPr marL="609600" marR="0" lvl="0" indent="-609600" algn="ctr" defTabSz="914400" rtl="0" eaLnBrk="0" fontAlgn="base" latinLnBrk="0" hangingPunct="0">
              <a:lnSpc>
                <a:spcPct val="90000"/>
              </a:lnSpc>
              <a:spcBef>
                <a:spcPct val="20000"/>
              </a:spcBef>
              <a:spcAft>
                <a:spcPct val="0"/>
              </a:spcAft>
              <a:buClrTx/>
              <a:buSzTx/>
              <a:buFontTx/>
              <a:buNone/>
              <a:tabLst/>
              <a:defRPr/>
            </a:pPr>
            <a:endParaRPr kumimoji="0" lang="hu-HU" altLang="hu-HU" sz="2600" b="0" i="0" u="none" strike="noStrike" kern="1200" cap="none" spc="0" normalizeH="0" baseline="0" noProof="0" dirty="0">
              <a:ln>
                <a:noFill/>
              </a:ln>
              <a:solidFill>
                <a:srgbClr val="FF0000"/>
              </a:solidFill>
              <a:effectLst/>
              <a:uLnTx/>
              <a:uFillTx/>
              <a:latin typeface="Times New Roman" panose="02020603050405020304" pitchFamily="18" charset="0"/>
              <a:ea typeface="+mn-ea"/>
              <a:cs typeface="+mn-cs"/>
            </a:endParaRPr>
          </a:p>
          <a:p>
            <a:pPr marL="609600" marR="0" lvl="0" indent="-609600" algn="l" defTabSz="914400" rtl="0" eaLnBrk="0" fontAlgn="base" latinLnBrk="0" hangingPunct="0">
              <a:lnSpc>
                <a:spcPct val="90000"/>
              </a:lnSpc>
              <a:spcBef>
                <a:spcPct val="20000"/>
              </a:spcBef>
              <a:spcAft>
                <a:spcPct val="0"/>
              </a:spcAft>
              <a:buClrTx/>
              <a:buSzTx/>
              <a:buFontTx/>
              <a:buNone/>
              <a:tabLst/>
              <a:defRPr/>
            </a:pPr>
            <a:r>
              <a:rPr kumimoji="0" lang="hu-HU" altLang="hu-HU" sz="2600" b="0" i="0" u="none" strike="noStrike" kern="1200" cap="none" spc="0" normalizeH="0" baseline="0" noProof="0" dirty="0">
                <a:ln>
                  <a:noFill/>
                </a:ln>
                <a:solidFill>
                  <a:srgbClr val="FF0000"/>
                </a:solidFill>
                <a:effectLst/>
                <a:uLnTx/>
                <a:uFillTx/>
                <a:latin typeface="Times New Roman" panose="02020603050405020304" pitchFamily="18" charset="0"/>
                <a:ea typeface="+mn-ea"/>
                <a:cs typeface="+mn-cs"/>
              </a:rPr>
              <a:t>VO</a:t>
            </a:r>
            <a:r>
              <a:rPr kumimoji="0" lang="hu-HU" altLang="hu-HU" sz="2600" b="0" i="0" u="none" strike="noStrike" kern="1200" cap="none" spc="0" normalizeH="0" baseline="-25000" noProof="0" dirty="0">
                <a:ln>
                  <a:noFill/>
                </a:ln>
                <a:solidFill>
                  <a:srgbClr val="FF0000"/>
                </a:solidFill>
                <a:effectLst/>
                <a:uLnTx/>
                <a:uFillTx/>
                <a:latin typeface="Times New Roman" panose="02020603050405020304" pitchFamily="18" charset="0"/>
                <a:ea typeface="+mn-ea"/>
                <a:cs typeface="+mn-cs"/>
              </a:rPr>
              <a:t>2</a:t>
            </a:r>
            <a:r>
              <a:rPr kumimoji="0" lang="hu-HU" altLang="hu-HU" sz="26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mn-cs"/>
              </a:rPr>
              <a:t> </a:t>
            </a:r>
            <a:r>
              <a:rPr kumimoji="0" lang="hu-HU" altLang="hu-HU" sz="2600" b="0" i="0" u="none" strike="noStrike" kern="1200" cap="none" spc="0" normalizeH="0" baseline="0" noProof="0" dirty="0">
                <a:ln>
                  <a:noFill/>
                </a:ln>
                <a:solidFill>
                  <a:srgbClr val="294143"/>
                </a:solidFill>
                <a:effectLst/>
                <a:uLnTx/>
                <a:uFillTx/>
                <a:latin typeface="Times New Roman" panose="02020603050405020304" pitchFamily="18" charset="0"/>
                <a:ea typeface="+mn-ea"/>
                <a:cs typeface="+mn-cs"/>
              </a:rPr>
              <a:t>= CO • (CaO</a:t>
            </a:r>
            <a:r>
              <a:rPr kumimoji="0" lang="hu-HU" altLang="hu-HU" sz="2600" b="0" i="0" u="none" strike="noStrike" kern="1200" cap="none" spc="0" normalizeH="0" baseline="-25000" noProof="0" dirty="0">
                <a:ln>
                  <a:noFill/>
                </a:ln>
                <a:solidFill>
                  <a:srgbClr val="294143"/>
                </a:solidFill>
                <a:effectLst/>
                <a:uLnTx/>
                <a:uFillTx/>
                <a:latin typeface="Times New Roman" panose="02020603050405020304" pitchFamily="18" charset="0"/>
                <a:ea typeface="+mn-ea"/>
                <a:cs typeface="+mn-cs"/>
              </a:rPr>
              <a:t>2</a:t>
            </a:r>
            <a:r>
              <a:rPr kumimoji="0" lang="hu-HU" altLang="hu-HU" sz="2600" b="0" i="0" u="none" strike="noStrike" kern="1200" cap="none" spc="0" normalizeH="0" baseline="0" noProof="0" dirty="0">
                <a:ln>
                  <a:noFill/>
                </a:ln>
                <a:solidFill>
                  <a:srgbClr val="294143"/>
                </a:solidFill>
                <a:effectLst/>
                <a:uLnTx/>
                <a:uFillTx/>
                <a:latin typeface="Times New Roman" panose="02020603050405020304" pitchFamily="18" charset="0"/>
                <a:ea typeface="+mn-ea"/>
                <a:cs typeface="+mn-cs"/>
              </a:rPr>
              <a:t> - CvO</a:t>
            </a:r>
            <a:r>
              <a:rPr kumimoji="0" lang="hu-HU" altLang="hu-HU" sz="2600" b="0" i="0" u="none" strike="noStrike" kern="1200" cap="none" spc="0" normalizeH="0" baseline="-25000" noProof="0" dirty="0">
                <a:ln>
                  <a:noFill/>
                </a:ln>
                <a:solidFill>
                  <a:srgbClr val="294143"/>
                </a:solidFill>
                <a:effectLst/>
                <a:uLnTx/>
                <a:uFillTx/>
                <a:latin typeface="Times New Roman" panose="02020603050405020304" pitchFamily="18" charset="0"/>
                <a:ea typeface="+mn-ea"/>
                <a:cs typeface="+mn-cs"/>
              </a:rPr>
              <a:t>2</a:t>
            </a:r>
            <a:r>
              <a:rPr kumimoji="0" lang="hu-HU" altLang="hu-HU" sz="2600" b="0" i="0" u="none" strike="noStrike" kern="1200" cap="none" spc="0" normalizeH="0" baseline="0" noProof="0" dirty="0">
                <a:ln>
                  <a:noFill/>
                </a:ln>
                <a:solidFill>
                  <a:srgbClr val="294143"/>
                </a:solidFill>
                <a:effectLst/>
                <a:uLnTx/>
                <a:uFillTx/>
                <a:latin typeface="Times New Roman" panose="02020603050405020304" pitchFamily="18" charset="0"/>
                <a:ea typeface="+mn-ea"/>
                <a:cs typeface="+mn-cs"/>
              </a:rPr>
              <a:t>) ~ </a:t>
            </a:r>
            <a:r>
              <a:rPr kumimoji="0" lang="hu-HU" altLang="hu-HU" sz="2600" b="0" i="0" u="none" strike="noStrike" kern="1200" cap="none" spc="0" normalizeH="0" baseline="0" noProof="0" dirty="0">
                <a:ln>
                  <a:noFill/>
                </a:ln>
                <a:solidFill>
                  <a:srgbClr val="0070C0"/>
                </a:solidFill>
                <a:effectLst/>
                <a:uLnTx/>
                <a:uFillTx/>
                <a:latin typeface="Times New Roman" panose="02020603050405020304" pitchFamily="18" charset="0"/>
                <a:ea typeface="+mn-ea"/>
                <a:cs typeface="+mn-cs"/>
              </a:rPr>
              <a:t>300 ml/min</a:t>
            </a:r>
            <a:endParaRPr kumimoji="0" lang="hu-HU" altLang="hu-HU" sz="26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mn-cs"/>
            </a:endParaRPr>
          </a:p>
          <a:p>
            <a:pPr marL="609600" marR="0" lvl="0" indent="-609600" algn="r" defTabSz="914400" rtl="0" eaLnBrk="0" fontAlgn="base" latinLnBrk="0" hangingPunct="0">
              <a:lnSpc>
                <a:spcPct val="90000"/>
              </a:lnSpc>
              <a:spcBef>
                <a:spcPct val="20000"/>
              </a:spcBef>
              <a:spcAft>
                <a:spcPct val="0"/>
              </a:spcAft>
              <a:buClrTx/>
              <a:buSzTx/>
              <a:buFontTx/>
              <a:buNone/>
              <a:tabLst/>
              <a:defRPr/>
            </a:pPr>
            <a:endParaRPr kumimoji="0" lang="hu-HU" altLang="hu-HU" sz="1600" b="0" i="0" u="none" strike="noStrike" kern="1200" cap="none" spc="0" normalizeH="0" baseline="0" noProof="0" dirty="0">
              <a:ln>
                <a:noFill/>
              </a:ln>
              <a:solidFill>
                <a:srgbClr val="FF0000"/>
              </a:solidFill>
              <a:effectLst/>
              <a:uLnTx/>
              <a:uFillTx/>
              <a:latin typeface="Times New Roman" panose="02020603050405020304" pitchFamily="18" charset="0"/>
              <a:ea typeface="+mn-ea"/>
              <a:cs typeface="+mn-cs"/>
            </a:endParaRPr>
          </a:p>
          <a:p>
            <a:pPr marL="609600" marR="0" lvl="0" indent="-609600" algn="r" defTabSz="914400" rtl="0" eaLnBrk="0" fontAlgn="base" latinLnBrk="0" hangingPunct="0">
              <a:lnSpc>
                <a:spcPct val="90000"/>
              </a:lnSpc>
              <a:spcBef>
                <a:spcPct val="20000"/>
              </a:spcBef>
              <a:spcAft>
                <a:spcPct val="0"/>
              </a:spcAft>
              <a:buClrTx/>
              <a:buSzTx/>
              <a:buFontTx/>
              <a:buNone/>
              <a:tabLst/>
              <a:defRPr/>
            </a:pPr>
            <a:endParaRPr kumimoji="0" lang="hu-HU" altLang="hu-HU" sz="1400" b="0" i="0" u="none" strike="noStrike" kern="1200" cap="none" spc="0" normalizeH="0" baseline="0" noProof="0" dirty="0">
              <a:ln>
                <a:noFill/>
              </a:ln>
              <a:solidFill>
                <a:srgbClr val="FF3300"/>
              </a:solidFill>
              <a:effectLst/>
              <a:uLnTx/>
              <a:uFillTx/>
              <a:latin typeface="Times New Roman" panose="02020603050405020304" pitchFamily="18" charset="0"/>
              <a:ea typeface="+mn-ea"/>
              <a:cs typeface="+mn-cs"/>
            </a:endParaRPr>
          </a:p>
        </p:txBody>
      </p:sp>
      <p:pic>
        <p:nvPicPr>
          <p:cNvPr id="14" name="Picture 7">
            <a:extLst>
              <a:ext uri="{FF2B5EF4-FFF2-40B4-BE49-F238E27FC236}">
                <a16:creationId xmlns:a16="http://schemas.microsoft.com/office/drawing/2014/main" id="{7E80CF55-E74F-7942-A961-D2F8DFE23B65}"/>
              </a:ext>
            </a:extLst>
          </p:cNvPr>
          <p:cNvPicPr>
            <a:picLocks noChangeAspect="1" noChangeArrowheads="1"/>
          </p:cNvPicPr>
          <p:nvPr/>
        </p:nvPicPr>
        <p:blipFill>
          <a:blip r:embed="rId6" cstate="screen">
            <a:extLst>
              <a:ext uri="{28A0092B-C50C-407E-A947-70E740481C1C}">
                <a14:useLocalDpi xmlns:a14="http://schemas.microsoft.com/office/drawing/2010/main"/>
              </a:ext>
            </a:extLst>
          </a:blip>
          <a:srcRect/>
          <a:stretch>
            <a:fillRect/>
          </a:stretch>
        </p:blipFill>
        <p:spPr bwMode="auto">
          <a:xfrm>
            <a:off x="1714624" y="1628503"/>
            <a:ext cx="8424862" cy="1511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5" name="Szövegdoboz 5">
            <a:extLst>
              <a:ext uri="{FF2B5EF4-FFF2-40B4-BE49-F238E27FC236}">
                <a16:creationId xmlns:a16="http://schemas.microsoft.com/office/drawing/2014/main" id="{23733C64-5481-0041-AA90-E4461D73CD0E}"/>
              </a:ext>
            </a:extLst>
          </p:cNvPr>
          <p:cNvSpPr txBox="1">
            <a:spLocks noChangeArrowheads="1"/>
          </p:cNvSpPr>
          <p:nvPr/>
        </p:nvSpPr>
        <p:spPr bwMode="auto">
          <a:xfrm>
            <a:off x="1930524" y="3212828"/>
            <a:ext cx="1909762" cy="584200"/>
          </a:xfrm>
          <a:prstGeom prst="rect">
            <a:avLst/>
          </a:prstGeom>
          <a:solidFill>
            <a:srgbClr val="FFFFFF"/>
          </a:solidFill>
          <a:ln w="28575">
            <a:solidFill>
              <a:schemeClr val="accent2"/>
            </a:solidFill>
            <a:miter lim="800000"/>
            <a:headEnd/>
            <a:tailEnd/>
          </a:ln>
        </p:spPr>
        <p:txBody>
          <a:bodyPr>
            <a:spAutoFit/>
          </a:bodyPr>
          <a:lstStyle>
            <a:lvl1pPr>
              <a:spcBef>
                <a:spcPct val="20000"/>
              </a:spcBef>
              <a:buSzPct val="100000"/>
              <a:buChar char="•"/>
              <a:defRPr sz="3200">
                <a:solidFill>
                  <a:schemeClr val="tx1"/>
                </a:solidFill>
                <a:latin typeface="Times New Roman" panose="02020603050405020304" pitchFamily="18" charset="0"/>
              </a:defRPr>
            </a:lvl1pPr>
            <a:lvl2pPr marL="742950" indent="-285750">
              <a:spcBef>
                <a:spcPct val="20000"/>
              </a:spcBef>
              <a:buSzPct val="100000"/>
              <a:buChar char="–"/>
              <a:defRPr sz="2800">
                <a:solidFill>
                  <a:schemeClr val="tx1"/>
                </a:solidFill>
                <a:latin typeface="Times New Roman" panose="02020603050405020304" pitchFamily="18" charset="0"/>
              </a:defRPr>
            </a:lvl2pPr>
            <a:lvl3pPr marL="1143000" indent="-228600">
              <a:spcBef>
                <a:spcPct val="20000"/>
              </a:spcBef>
              <a:buSzPct val="100000"/>
              <a:buChar char="•"/>
              <a:defRPr sz="2400">
                <a:solidFill>
                  <a:schemeClr val="tx1"/>
                </a:solidFill>
                <a:latin typeface="Times New Roman" panose="02020603050405020304" pitchFamily="18" charset="0"/>
              </a:defRPr>
            </a:lvl3pPr>
            <a:lvl4pPr marL="1600200" indent="-228600">
              <a:spcBef>
                <a:spcPct val="20000"/>
              </a:spcBef>
              <a:buSzPct val="100000"/>
              <a:buChar char="–"/>
              <a:defRPr sz="2000">
                <a:solidFill>
                  <a:schemeClr val="tx1"/>
                </a:solidFill>
                <a:latin typeface="Times New Roman" panose="02020603050405020304" pitchFamily="18" charset="0"/>
              </a:defRPr>
            </a:lvl4pPr>
            <a:lvl5pPr marL="2057400" indent="-228600">
              <a:spcBef>
                <a:spcPct val="20000"/>
              </a:spcBef>
              <a:buSzPct val="100000"/>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hu-HU" altLang="hu-HU" sz="3200" b="0" i="0" u="none" strike="noStrike" kern="1200" cap="none" spc="0" normalizeH="0" baseline="0" noProof="0">
                <a:ln>
                  <a:noFill/>
                </a:ln>
                <a:solidFill>
                  <a:srgbClr val="FF0000"/>
                </a:solidFill>
                <a:effectLst/>
                <a:uLnTx/>
                <a:uFillTx/>
                <a:latin typeface="Times New Roman" panose="02020603050405020304" pitchFamily="18" charset="0"/>
                <a:ea typeface="+mn-ea"/>
                <a:cs typeface="+mn-cs"/>
              </a:rPr>
              <a:t>Fluid</a:t>
            </a:r>
          </a:p>
        </p:txBody>
      </p:sp>
      <p:cxnSp>
        <p:nvCxnSpPr>
          <p:cNvPr id="16" name="Egyenes összekötő nyíllal 10">
            <a:extLst>
              <a:ext uri="{FF2B5EF4-FFF2-40B4-BE49-F238E27FC236}">
                <a16:creationId xmlns:a16="http://schemas.microsoft.com/office/drawing/2014/main" id="{B56CC905-A377-014B-8122-507429652DC1}"/>
              </a:ext>
            </a:extLst>
          </p:cNvPr>
          <p:cNvCxnSpPr>
            <a:cxnSpLocks noChangeShapeType="1"/>
          </p:cNvCxnSpPr>
          <p:nvPr/>
        </p:nvCxnSpPr>
        <p:spPr bwMode="auto">
          <a:xfrm>
            <a:off x="3154486" y="3860528"/>
            <a:ext cx="0" cy="431800"/>
          </a:xfrm>
          <a:prstGeom prst="straightConnector1">
            <a:avLst/>
          </a:prstGeom>
          <a:noFill/>
          <a:ln w="9525">
            <a:solidFill>
              <a:schemeClr val="tx1"/>
            </a:solidFill>
            <a:round/>
            <a:headEnd/>
            <a:tailEnd type="arrow" w="med" len="med"/>
          </a:ln>
          <a:extLst>
            <a:ext uri="{909E8E84-426E-40DD-AFC4-6F175D3DCCD1}">
              <a14:hiddenFill xmlns:a14="http://schemas.microsoft.com/office/drawing/2010/main">
                <a:noFill/>
              </a14:hiddenFill>
            </a:ext>
          </a:extLst>
        </p:spPr>
      </p:cxnSp>
      <p:sp>
        <p:nvSpPr>
          <p:cNvPr id="17" name="Téglalap 15">
            <a:extLst>
              <a:ext uri="{FF2B5EF4-FFF2-40B4-BE49-F238E27FC236}">
                <a16:creationId xmlns:a16="http://schemas.microsoft.com/office/drawing/2014/main" id="{DBB39590-F0B8-9A42-B6F8-AA6C8610E1FE}"/>
              </a:ext>
            </a:extLst>
          </p:cNvPr>
          <p:cNvSpPr>
            <a:spLocks noChangeArrowheads="1"/>
          </p:cNvSpPr>
          <p:nvPr/>
        </p:nvSpPr>
        <p:spPr bwMode="auto">
          <a:xfrm>
            <a:off x="2948111" y="4363765"/>
            <a:ext cx="495300" cy="504825"/>
          </a:xfrm>
          <a:prstGeom prst="rect">
            <a:avLst/>
          </a:prstGeom>
          <a:noFill/>
          <a:ln w="28575">
            <a:solidFill>
              <a:srgbClr val="FF0000"/>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SzPct val="100000"/>
              <a:buChar char="•"/>
              <a:defRPr sz="3200">
                <a:solidFill>
                  <a:schemeClr val="tx1"/>
                </a:solidFill>
                <a:latin typeface="Times New Roman" panose="02020603050405020304" pitchFamily="18" charset="0"/>
              </a:defRPr>
            </a:lvl1pPr>
            <a:lvl2pPr marL="742950" indent="-285750">
              <a:spcBef>
                <a:spcPct val="20000"/>
              </a:spcBef>
              <a:buSzPct val="100000"/>
              <a:buChar char="–"/>
              <a:defRPr sz="2800">
                <a:solidFill>
                  <a:schemeClr val="tx1"/>
                </a:solidFill>
                <a:latin typeface="Times New Roman" panose="02020603050405020304" pitchFamily="18" charset="0"/>
              </a:defRPr>
            </a:lvl2pPr>
            <a:lvl3pPr marL="1143000" indent="-228600">
              <a:spcBef>
                <a:spcPct val="20000"/>
              </a:spcBef>
              <a:buSzPct val="100000"/>
              <a:buChar char="•"/>
              <a:defRPr sz="2400">
                <a:solidFill>
                  <a:schemeClr val="tx1"/>
                </a:solidFill>
                <a:latin typeface="Times New Roman" panose="02020603050405020304" pitchFamily="18" charset="0"/>
              </a:defRPr>
            </a:lvl3pPr>
            <a:lvl4pPr marL="1600200" indent="-228600">
              <a:spcBef>
                <a:spcPct val="20000"/>
              </a:spcBef>
              <a:buSzPct val="100000"/>
              <a:buChar char="–"/>
              <a:defRPr sz="2000">
                <a:solidFill>
                  <a:schemeClr val="tx1"/>
                </a:solidFill>
                <a:latin typeface="Times New Roman" panose="02020603050405020304" pitchFamily="18" charset="0"/>
              </a:defRPr>
            </a:lvl4pPr>
            <a:lvl5pPr marL="2057400" indent="-228600">
              <a:spcBef>
                <a:spcPct val="20000"/>
              </a:spcBef>
              <a:buSzPct val="100000"/>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hu-HU" altLang="hu-HU" sz="2400" b="0" i="0" u="none" strike="noStrike" kern="1200" cap="none" spc="0" normalizeH="0" baseline="0" noProof="0">
              <a:ln>
                <a:noFill/>
              </a:ln>
              <a:solidFill>
                <a:srgbClr val="000000"/>
              </a:solidFill>
              <a:effectLst/>
              <a:uLnTx/>
              <a:uFillTx/>
              <a:latin typeface="Times New Roman" panose="02020603050405020304" pitchFamily="18" charset="0"/>
              <a:ea typeface="+mn-ea"/>
              <a:cs typeface="+mn-cs"/>
            </a:endParaRPr>
          </a:p>
        </p:txBody>
      </p:sp>
      <p:sp>
        <p:nvSpPr>
          <p:cNvPr id="18" name="Téglalap 13">
            <a:extLst>
              <a:ext uri="{FF2B5EF4-FFF2-40B4-BE49-F238E27FC236}">
                <a16:creationId xmlns:a16="http://schemas.microsoft.com/office/drawing/2014/main" id="{7BC6F478-B81E-DF4D-8B91-C86726C46C37}"/>
              </a:ext>
            </a:extLst>
          </p:cNvPr>
          <p:cNvSpPr>
            <a:spLocks noChangeArrowheads="1"/>
          </p:cNvSpPr>
          <p:nvPr/>
        </p:nvSpPr>
        <p:spPr bwMode="auto">
          <a:xfrm>
            <a:off x="4460999" y="4363765"/>
            <a:ext cx="493712" cy="504825"/>
          </a:xfrm>
          <a:prstGeom prst="rect">
            <a:avLst/>
          </a:prstGeom>
          <a:noFill/>
          <a:ln w="28575">
            <a:solidFill>
              <a:srgbClr val="FF0000"/>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SzPct val="100000"/>
              <a:buChar char="•"/>
              <a:defRPr sz="3200">
                <a:solidFill>
                  <a:schemeClr val="tx1"/>
                </a:solidFill>
                <a:latin typeface="Times New Roman" panose="02020603050405020304" pitchFamily="18" charset="0"/>
              </a:defRPr>
            </a:lvl1pPr>
            <a:lvl2pPr marL="742950" indent="-285750">
              <a:spcBef>
                <a:spcPct val="20000"/>
              </a:spcBef>
              <a:buSzPct val="100000"/>
              <a:buChar char="–"/>
              <a:defRPr sz="2800">
                <a:solidFill>
                  <a:schemeClr val="tx1"/>
                </a:solidFill>
                <a:latin typeface="Times New Roman" panose="02020603050405020304" pitchFamily="18" charset="0"/>
              </a:defRPr>
            </a:lvl2pPr>
            <a:lvl3pPr marL="1143000" indent="-228600">
              <a:spcBef>
                <a:spcPct val="20000"/>
              </a:spcBef>
              <a:buSzPct val="100000"/>
              <a:buChar char="•"/>
              <a:defRPr sz="2400">
                <a:solidFill>
                  <a:schemeClr val="tx1"/>
                </a:solidFill>
                <a:latin typeface="Times New Roman" panose="02020603050405020304" pitchFamily="18" charset="0"/>
              </a:defRPr>
            </a:lvl3pPr>
            <a:lvl4pPr marL="1600200" indent="-228600">
              <a:spcBef>
                <a:spcPct val="20000"/>
              </a:spcBef>
              <a:buSzPct val="100000"/>
              <a:buChar char="–"/>
              <a:defRPr sz="2000">
                <a:solidFill>
                  <a:schemeClr val="tx1"/>
                </a:solidFill>
                <a:latin typeface="Times New Roman" panose="02020603050405020304" pitchFamily="18" charset="0"/>
              </a:defRPr>
            </a:lvl4pPr>
            <a:lvl5pPr marL="2057400" indent="-228600">
              <a:spcBef>
                <a:spcPct val="20000"/>
              </a:spcBef>
              <a:buSzPct val="100000"/>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hu-HU" altLang="hu-HU" sz="2400" b="0" i="0" u="none" strike="noStrike" kern="1200" cap="none" spc="0" normalizeH="0" baseline="0" noProof="0">
              <a:ln>
                <a:noFill/>
              </a:ln>
              <a:solidFill>
                <a:srgbClr val="000000"/>
              </a:solidFill>
              <a:effectLst/>
              <a:uLnTx/>
              <a:uFillTx/>
              <a:latin typeface="Times New Roman" panose="02020603050405020304" pitchFamily="18" charset="0"/>
              <a:ea typeface="+mn-ea"/>
              <a:cs typeface="+mn-cs"/>
            </a:endParaRPr>
          </a:p>
        </p:txBody>
      </p:sp>
      <p:sp>
        <p:nvSpPr>
          <p:cNvPr id="19" name="Téglalap 16">
            <a:extLst>
              <a:ext uri="{FF2B5EF4-FFF2-40B4-BE49-F238E27FC236}">
                <a16:creationId xmlns:a16="http://schemas.microsoft.com/office/drawing/2014/main" id="{3A4E542E-4447-164E-9150-1B25CCFD3E9D}"/>
              </a:ext>
            </a:extLst>
          </p:cNvPr>
          <p:cNvSpPr>
            <a:spLocks noChangeArrowheads="1"/>
          </p:cNvSpPr>
          <p:nvPr/>
        </p:nvSpPr>
        <p:spPr bwMode="auto">
          <a:xfrm>
            <a:off x="5578599" y="4363765"/>
            <a:ext cx="817562" cy="504825"/>
          </a:xfrm>
          <a:prstGeom prst="rect">
            <a:avLst/>
          </a:prstGeom>
          <a:noFill/>
          <a:ln w="28575">
            <a:solidFill>
              <a:srgbClr val="FF0000"/>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SzPct val="100000"/>
              <a:buChar char="•"/>
              <a:defRPr sz="3200">
                <a:solidFill>
                  <a:schemeClr val="tx1"/>
                </a:solidFill>
                <a:latin typeface="Times New Roman" panose="02020603050405020304" pitchFamily="18" charset="0"/>
              </a:defRPr>
            </a:lvl1pPr>
            <a:lvl2pPr marL="742950" indent="-285750">
              <a:spcBef>
                <a:spcPct val="20000"/>
              </a:spcBef>
              <a:buSzPct val="100000"/>
              <a:buChar char="–"/>
              <a:defRPr sz="2800">
                <a:solidFill>
                  <a:schemeClr val="tx1"/>
                </a:solidFill>
                <a:latin typeface="Times New Roman" panose="02020603050405020304" pitchFamily="18" charset="0"/>
              </a:defRPr>
            </a:lvl2pPr>
            <a:lvl3pPr marL="1143000" indent="-228600">
              <a:spcBef>
                <a:spcPct val="20000"/>
              </a:spcBef>
              <a:buSzPct val="100000"/>
              <a:buChar char="•"/>
              <a:defRPr sz="2400">
                <a:solidFill>
                  <a:schemeClr val="tx1"/>
                </a:solidFill>
                <a:latin typeface="Times New Roman" panose="02020603050405020304" pitchFamily="18" charset="0"/>
              </a:defRPr>
            </a:lvl3pPr>
            <a:lvl4pPr marL="1600200" indent="-228600">
              <a:spcBef>
                <a:spcPct val="20000"/>
              </a:spcBef>
              <a:buSzPct val="100000"/>
              <a:buChar char="–"/>
              <a:defRPr sz="2000">
                <a:solidFill>
                  <a:schemeClr val="tx1"/>
                </a:solidFill>
                <a:latin typeface="Times New Roman" panose="02020603050405020304" pitchFamily="18" charset="0"/>
              </a:defRPr>
            </a:lvl4pPr>
            <a:lvl5pPr marL="2057400" indent="-228600">
              <a:spcBef>
                <a:spcPct val="20000"/>
              </a:spcBef>
              <a:buSzPct val="100000"/>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hu-HU" altLang="hu-HU" sz="2400" b="0" i="0" u="none" strike="noStrike" kern="1200" cap="none" spc="0" normalizeH="0" baseline="0" noProof="0">
              <a:ln>
                <a:noFill/>
              </a:ln>
              <a:solidFill>
                <a:srgbClr val="000000"/>
              </a:solidFill>
              <a:effectLst/>
              <a:uLnTx/>
              <a:uFillTx/>
              <a:latin typeface="Times New Roman" panose="02020603050405020304" pitchFamily="18" charset="0"/>
              <a:ea typeface="+mn-ea"/>
              <a:cs typeface="+mn-cs"/>
            </a:endParaRPr>
          </a:p>
        </p:txBody>
      </p:sp>
      <p:sp>
        <p:nvSpPr>
          <p:cNvPr id="20" name="Szövegdoboz 17">
            <a:extLst>
              <a:ext uri="{FF2B5EF4-FFF2-40B4-BE49-F238E27FC236}">
                <a16:creationId xmlns:a16="http://schemas.microsoft.com/office/drawing/2014/main" id="{6EB6417D-F1E9-8B45-8DED-78C1CFB202D2}"/>
              </a:ext>
            </a:extLst>
          </p:cNvPr>
          <p:cNvSpPr txBox="1">
            <a:spLocks noChangeArrowheads="1"/>
          </p:cNvSpPr>
          <p:nvPr/>
        </p:nvSpPr>
        <p:spPr bwMode="auto">
          <a:xfrm>
            <a:off x="3838699" y="3212828"/>
            <a:ext cx="1260475" cy="584200"/>
          </a:xfrm>
          <a:prstGeom prst="rect">
            <a:avLst/>
          </a:prstGeom>
          <a:solidFill>
            <a:srgbClr val="FFFFFF"/>
          </a:solidFill>
          <a:ln w="28575">
            <a:solidFill>
              <a:schemeClr val="accent2"/>
            </a:solidFill>
            <a:miter lim="800000"/>
            <a:headEnd/>
            <a:tailEnd/>
          </a:ln>
        </p:spPr>
        <p:txBody>
          <a:bodyPr>
            <a:spAutoFit/>
          </a:bodyPr>
          <a:lstStyle>
            <a:lvl1pPr>
              <a:spcBef>
                <a:spcPct val="20000"/>
              </a:spcBef>
              <a:buSzPct val="100000"/>
              <a:buChar char="•"/>
              <a:defRPr sz="3200">
                <a:solidFill>
                  <a:schemeClr val="tx1"/>
                </a:solidFill>
                <a:latin typeface="Times New Roman" panose="02020603050405020304" pitchFamily="18" charset="0"/>
              </a:defRPr>
            </a:lvl1pPr>
            <a:lvl2pPr marL="742950" indent="-285750">
              <a:spcBef>
                <a:spcPct val="20000"/>
              </a:spcBef>
              <a:buSzPct val="100000"/>
              <a:buChar char="–"/>
              <a:defRPr sz="2800">
                <a:solidFill>
                  <a:schemeClr val="tx1"/>
                </a:solidFill>
                <a:latin typeface="Times New Roman" panose="02020603050405020304" pitchFamily="18" charset="0"/>
              </a:defRPr>
            </a:lvl2pPr>
            <a:lvl3pPr marL="1143000" indent="-228600">
              <a:spcBef>
                <a:spcPct val="20000"/>
              </a:spcBef>
              <a:buSzPct val="100000"/>
              <a:buChar char="•"/>
              <a:defRPr sz="2400">
                <a:solidFill>
                  <a:schemeClr val="tx1"/>
                </a:solidFill>
                <a:latin typeface="Times New Roman" panose="02020603050405020304" pitchFamily="18" charset="0"/>
              </a:defRPr>
            </a:lvl3pPr>
            <a:lvl4pPr marL="1600200" indent="-228600">
              <a:spcBef>
                <a:spcPct val="20000"/>
              </a:spcBef>
              <a:buSzPct val="100000"/>
              <a:buChar char="–"/>
              <a:defRPr sz="2000">
                <a:solidFill>
                  <a:schemeClr val="tx1"/>
                </a:solidFill>
                <a:latin typeface="Times New Roman" panose="02020603050405020304" pitchFamily="18" charset="0"/>
              </a:defRPr>
            </a:lvl4pPr>
            <a:lvl5pPr marL="2057400" indent="-228600">
              <a:spcBef>
                <a:spcPct val="20000"/>
              </a:spcBef>
              <a:buSzPct val="100000"/>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hu-HU" altLang="hu-HU" sz="3200" b="0" i="0" u="none" strike="noStrike" kern="1200" cap="none" spc="0" normalizeH="0" baseline="0" noProof="0">
                <a:ln>
                  <a:noFill/>
                </a:ln>
                <a:solidFill>
                  <a:srgbClr val="FF0000"/>
                </a:solidFill>
                <a:effectLst/>
                <a:uLnTx/>
                <a:uFillTx/>
                <a:latin typeface="Times New Roman" panose="02020603050405020304" pitchFamily="18" charset="0"/>
                <a:ea typeface="+mn-ea"/>
                <a:cs typeface="+mn-cs"/>
              </a:rPr>
              <a:t>Blood</a:t>
            </a:r>
          </a:p>
        </p:txBody>
      </p:sp>
      <p:sp>
        <p:nvSpPr>
          <p:cNvPr id="21" name="Szövegdoboz 18">
            <a:extLst>
              <a:ext uri="{FF2B5EF4-FFF2-40B4-BE49-F238E27FC236}">
                <a16:creationId xmlns:a16="http://schemas.microsoft.com/office/drawing/2014/main" id="{86AACFFA-EBB8-5943-906C-DA3D449E3349}"/>
              </a:ext>
            </a:extLst>
          </p:cNvPr>
          <p:cNvSpPr txBox="1">
            <a:spLocks noChangeArrowheads="1"/>
          </p:cNvSpPr>
          <p:nvPr/>
        </p:nvSpPr>
        <p:spPr bwMode="auto">
          <a:xfrm>
            <a:off x="5116636" y="3212828"/>
            <a:ext cx="1495425" cy="584200"/>
          </a:xfrm>
          <a:prstGeom prst="rect">
            <a:avLst/>
          </a:prstGeom>
          <a:solidFill>
            <a:srgbClr val="FFFFFF"/>
          </a:solidFill>
          <a:ln w="28575">
            <a:solidFill>
              <a:schemeClr val="accent2"/>
            </a:solidFill>
            <a:miter lim="800000"/>
            <a:headEnd/>
            <a:tailEnd/>
          </a:ln>
        </p:spPr>
        <p:txBody>
          <a:bodyPr>
            <a:spAutoFit/>
          </a:bodyPr>
          <a:lstStyle>
            <a:lvl1pPr>
              <a:spcBef>
                <a:spcPct val="20000"/>
              </a:spcBef>
              <a:buSzPct val="100000"/>
              <a:buChar char="•"/>
              <a:defRPr sz="3200">
                <a:solidFill>
                  <a:schemeClr val="tx1"/>
                </a:solidFill>
                <a:latin typeface="Times New Roman" panose="02020603050405020304" pitchFamily="18" charset="0"/>
              </a:defRPr>
            </a:lvl1pPr>
            <a:lvl2pPr marL="742950" indent="-285750">
              <a:spcBef>
                <a:spcPct val="20000"/>
              </a:spcBef>
              <a:buSzPct val="100000"/>
              <a:buChar char="–"/>
              <a:defRPr sz="2800">
                <a:solidFill>
                  <a:schemeClr val="tx1"/>
                </a:solidFill>
                <a:latin typeface="Times New Roman" panose="02020603050405020304" pitchFamily="18" charset="0"/>
              </a:defRPr>
            </a:lvl2pPr>
            <a:lvl3pPr marL="1143000" indent="-228600">
              <a:spcBef>
                <a:spcPct val="20000"/>
              </a:spcBef>
              <a:buSzPct val="100000"/>
              <a:buChar char="•"/>
              <a:defRPr sz="2400">
                <a:solidFill>
                  <a:schemeClr val="tx1"/>
                </a:solidFill>
                <a:latin typeface="Times New Roman" panose="02020603050405020304" pitchFamily="18" charset="0"/>
              </a:defRPr>
            </a:lvl3pPr>
            <a:lvl4pPr marL="1600200" indent="-228600">
              <a:spcBef>
                <a:spcPct val="20000"/>
              </a:spcBef>
              <a:buSzPct val="100000"/>
              <a:buChar char="–"/>
              <a:defRPr sz="2000">
                <a:solidFill>
                  <a:schemeClr val="tx1"/>
                </a:solidFill>
                <a:latin typeface="Times New Roman" panose="02020603050405020304" pitchFamily="18" charset="0"/>
              </a:defRPr>
            </a:lvl4pPr>
            <a:lvl5pPr marL="2057400" indent="-228600">
              <a:spcBef>
                <a:spcPct val="20000"/>
              </a:spcBef>
              <a:buSzPct val="100000"/>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9pPr>
          </a:lstStyle>
          <a:p>
            <a:pPr marL="0" marR="0" lvl="0" indent="0" algn="just" defTabSz="914400" rtl="0" eaLnBrk="0" fontAlgn="base" latinLnBrk="0" hangingPunct="0">
              <a:lnSpc>
                <a:spcPct val="100000"/>
              </a:lnSpc>
              <a:spcBef>
                <a:spcPct val="0"/>
              </a:spcBef>
              <a:spcAft>
                <a:spcPct val="0"/>
              </a:spcAft>
              <a:buClrTx/>
              <a:buSzTx/>
              <a:buFontTx/>
              <a:buNone/>
              <a:tabLst/>
              <a:defRPr/>
            </a:pPr>
            <a:r>
              <a:rPr kumimoji="0" lang="hu-HU" altLang="hu-HU" sz="3200" b="0" i="0" u="none" strike="noStrike" kern="1200" cap="none" spc="0" normalizeH="0" baseline="0" noProof="0">
                <a:ln>
                  <a:noFill/>
                </a:ln>
                <a:solidFill>
                  <a:srgbClr val="FF0000"/>
                </a:solidFill>
                <a:effectLst/>
                <a:uLnTx/>
                <a:uFillTx/>
                <a:latin typeface="Times New Roman" panose="02020603050405020304" pitchFamily="18" charset="0"/>
                <a:ea typeface="+mn-ea"/>
                <a:cs typeface="+mn-cs"/>
              </a:rPr>
              <a:t>Oxygen</a:t>
            </a:r>
          </a:p>
        </p:txBody>
      </p:sp>
      <p:cxnSp>
        <p:nvCxnSpPr>
          <p:cNvPr id="22" name="Egyenes összekötő nyíllal 19">
            <a:extLst>
              <a:ext uri="{FF2B5EF4-FFF2-40B4-BE49-F238E27FC236}">
                <a16:creationId xmlns:a16="http://schemas.microsoft.com/office/drawing/2014/main" id="{0433B19C-52D2-9040-A7F0-F01B2B164E55}"/>
              </a:ext>
            </a:extLst>
          </p:cNvPr>
          <p:cNvCxnSpPr>
            <a:cxnSpLocks noChangeShapeType="1"/>
          </p:cNvCxnSpPr>
          <p:nvPr/>
        </p:nvCxnSpPr>
        <p:spPr bwMode="auto">
          <a:xfrm>
            <a:off x="4667374" y="3860528"/>
            <a:ext cx="0" cy="431800"/>
          </a:xfrm>
          <a:prstGeom prst="straightConnector1">
            <a:avLst/>
          </a:prstGeom>
          <a:noFill/>
          <a:ln w="9525">
            <a:solidFill>
              <a:schemeClr val="tx1"/>
            </a:solidFill>
            <a:round/>
            <a:headEnd/>
            <a:tailEnd type="arrow" w="med" len="med"/>
          </a:ln>
          <a:extLst>
            <a:ext uri="{909E8E84-426E-40DD-AFC4-6F175D3DCCD1}">
              <a14:hiddenFill xmlns:a14="http://schemas.microsoft.com/office/drawing/2010/main">
                <a:noFill/>
              </a14:hiddenFill>
            </a:ext>
          </a:extLst>
        </p:spPr>
      </p:cxnSp>
      <p:cxnSp>
        <p:nvCxnSpPr>
          <p:cNvPr id="23" name="Egyenes összekötő nyíllal 20">
            <a:extLst>
              <a:ext uri="{FF2B5EF4-FFF2-40B4-BE49-F238E27FC236}">
                <a16:creationId xmlns:a16="http://schemas.microsoft.com/office/drawing/2014/main" id="{E1EF0B20-23C5-E943-930E-221B5AD9C7C5}"/>
              </a:ext>
            </a:extLst>
          </p:cNvPr>
          <p:cNvCxnSpPr>
            <a:cxnSpLocks noChangeShapeType="1"/>
          </p:cNvCxnSpPr>
          <p:nvPr/>
        </p:nvCxnSpPr>
        <p:spPr bwMode="auto">
          <a:xfrm>
            <a:off x="5962774" y="3860528"/>
            <a:ext cx="0" cy="431800"/>
          </a:xfrm>
          <a:prstGeom prst="straightConnector1">
            <a:avLst/>
          </a:prstGeom>
          <a:noFill/>
          <a:ln w="9525">
            <a:solidFill>
              <a:schemeClr val="tx1"/>
            </a:solidFill>
            <a:round/>
            <a:headEnd/>
            <a:tailEnd type="arrow" w="med" len="med"/>
          </a:ln>
          <a:extLst>
            <a:ext uri="{909E8E84-426E-40DD-AFC4-6F175D3DCCD1}">
              <a14:hiddenFill xmlns:a14="http://schemas.microsoft.com/office/drawing/2010/main">
                <a:noFill/>
              </a14:hiddenFill>
            </a:ext>
          </a:extLst>
        </p:spPr>
      </p:cxnSp>
      <p:sp>
        <p:nvSpPr>
          <p:cNvPr id="24" name="Szövegdoboz 21">
            <a:extLst>
              <a:ext uri="{FF2B5EF4-FFF2-40B4-BE49-F238E27FC236}">
                <a16:creationId xmlns:a16="http://schemas.microsoft.com/office/drawing/2014/main" id="{35C8E518-DFB3-DF4E-A374-4F5639F4D057}"/>
              </a:ext>
            </a:extLst>
          </p:cNvPr>
          <p:cNvSpPr txBox="1">
            <a:spLocks noChangeArrowheads="1"/>
          </p:cNvSpPr>
          <p:nvPr/>
        </p:nvSpPr>
        <p:spPr bwMode="auto">
          <a:xfrm>
            <a:off x="1570161" y="6021115"/>
            <a:ext cx="3097213" cy="460375"/>
          </a:xfrm>
          <a:prstGeom prst="rect">
            <a:avLst/>
          </a:prstGeom>
          <a:solidFill>
            <a:srgbClr val="FFFFFF"/>
          </a:solidFill>
          <a:ln w="28575">
            <a:solidFill>
              <a:schemeClr val="accent2"/>
            </a:solidFill>
            <a:miter lim="800000"/>
            <a:headEnd/>
            <a:tailEnd/>
          </a:ln>
        </p:spPr>
        <p:txBody>
          <a:bodyPr>
            <a:spAutoFit/>
          </a:bodyPr>
          <a:lstStyle>
            <a:lvl1pPr>
              <a:spcBef>
                <a:spcPct val="20000"/>
              </a:spcBef>
              <a:buSzPct val="100000"/>
              <a:buChar char="•"/>
              <a:defRPr sz="3200">
                <a:solidFill>
                  <a:schemeClr val="tx1"/>
                </a:solidFill>
                <a:latin typeface="Times New Roman" panose="02020603050405020304" pitchFamily="18" charset="0"/>
              </a:defRPr>
            </a:lvl1pPr>
            <a:lvl2pPr marL="742950" indent="-285750">
              <a:spcBef>
                <a:spcPct val="20000"/>
              </a:spcBef>
              <a:buSzPct val="100000"/>
              <a:buChar char="–"/>
              <a:defRPr sz="2800">
                <a:solidFill>
                  <a:schemeClr val="tx1"/>
                </a:solidFill>
                <a:latin typeface="Times New Roman" panose="02020603050405020304" pitchFamily="18" charset="0"/>
              </a:defRPr>
            </a:lvl2pPr>
            <a:lvl3pPr marL="1143000" indent="-228600">
              <a:spcBef>
                <a:spcPct val="20000"/>
              </a:spcBef>
              <a:buSzPct val="100000"/>
              <a:buChar char="•"/>
              <a:defRPr sz="2400">
                <a:solidFill>
                  <a:schemeClr val="tx1"/>
                </a:solidFill>
                <a:latin typeface="Times New Roman" panose="02020603050405020304" pitchFamily="18" charset="0"/>
              </a:defRPr>
            </a:lvl3pPr>
            <a:lvl4pPr marL="1600200" indent="-228600">
              <a:spcBef>
                <a:spcPct val="20000"/>
              </a:spcBef>
              <a:buSzPct val="100000"/>
              <a:buChar char="–"/>
              <a:defRPr sz="2000">
                <a:solidFill>
                  <a:schemeClr val="tx1"/>
                </a:solidFill>
                <a:latin typeface="Times New Roman" panose="02020603050405020304" pitchFamily="18" charset="0"/>
              </a:defRPr>
            </a:lvl4pPr>
            <a:lvl5pPr marL="2057400" indent="-228600">
              <a:spcBef>
                <a:spcPct val="20000"/>
              </a:spcBef>
              <a:buSzPct val="100000"/>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hu-HU" altLang="hu-HU" sz="2400" b="0" i="0" u="none" strike="noStrike" kern="1200" cap="none" spc="0" normalizeH="0" baseline="0" noProof="0">
                <a:ln>
                  <a:noFill/>
                </a:ln>
                <a:solidFill>
                  <a:srgbClr val="FF0000"/>
                </a:solidFill>
                <a:effectLst/>
                <a:uLnTx/>
                <a:uFillTx/>
                <a:latin typeface="Times New Roman" panose="02020603050405020304" pitchFamily="18" charset="0"/>
                <a:ea typeface="+mn-ea"/>
                <a:cs typeface="+mn-cs"/>
              </a:rPr>
              <a:t>Analgesia, sedation</a:t>
            </a:r>
          </a:p>
        </p:txBody>
      </p:sp>
      <p:sp>
        <p:nvSpPr>
          <p:cNvPr id="25" name="Téglalap 22">
            <a:extLst>
              <a:ext uri="{FF2B5EF4-FFF2-40B4-BE49-F238E27FC236}">
                <a16:creationId xmlns:a16="http://schemas.microsoft.com/office/drawing/2014/main" id="{1B938782-2D06-FB44-AF01-B8C65BCD792B}"/>
              </a:ext>
            </a:extLst>
          </p:cNvPr>
          <p:cNvSpPr>
            <a:spLocks noChangeArrowheads="1"/>
          </p:cNvSpPr>
          <p:nvPr/>
        </p:nvSpPr>
        <p:spPr bwMode="auto">
          <a:xfrm>
            <a:off x="1930524" y="5300390"/>
            <a:ext cx="728662" cy="504825"/>
          </a:xfrm>
          <a:prstGeom prst="rect">
            <a:avLst/>
          </a:prstGeom>
          <a:noFill/>
          <a:ln w="28575">
            <a:solidFill>
              <a:srgbClr val="FF0000"/>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SzPct val="100000"/>
              <a:buChar char="•"/>
              <a:defRPr sz="3200">
                <a:solidFill>
                  <a:schemeClr val="tx1"/>
                </a:solidFill>
                <a:latin typeface="Times New Roman" panose="02020603050405020304" pitchFamily="18" charset="0"/>
              </a:defRPr>
            </a:lvl1pPr>
            <a:lvl2pPr marL="742950" indent="-285750">
              <a:spcBef>
                <a:spcPct val="20000"/>
              </a:spcBef>
              <a:buSzPct val="100000"/>
              <a:buChar char="–"/>
              <a:defRPr sz="2800">
                <a:solidFill>
                  <a:schemeClr val="tx1"/>
                </a:solidFill>
                <a:latin typeface="Times New Roman" panose="02020603050405020304" pitchFamily="18" charset="0"/>
              </a:defRPr>
            </a:lvl2pPr>
            <a:lvl3pPr marL="1143000" indent="-228600">
              <a:spcBef>
                <a:spcPct val="20000"/>
              </a:spcBef>
              <a:buSzPct val="100000"/>
              <a:buChar char="•"/>
              <a:defRPr sz="2400">
                <a:solidFill>
                  <a:schemeClr val="tx1"/>
                </a:solidFill>
                <a:latin typeface="Times New Roman" panose="02020603050405020304" pitchFamily="18" charset="0"/>
              </a:defRPr>
            </a:lvl3pPr>
            <a:lvl4pPr marL="1600200" indent="-228600">
              <a:spcBef>
                <a:spcPct val="20000"/>
              </a:spcBef>
              <a:buSzPct val="100000"/>
              <a:buChar char="–"/>
              <a:defRPr sz="2000">
                <a:solidFill>
                  <a:schemeClr val="tx1"/>
                </a:solidFill>
                <a:latin typeface="Times New Roman" panose="02020603050405020304" pitchFamily="18" charset="0"/>
              </a:defRPr>
            </a:lvl4pPr>
            <a:lvl5pPr marL="2057400" indent="-228600">
              <a:spcBef>
                <a:spcPct val="20000"/>
              </a:spcBef>
              <a:buSzPct val="100000"/>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hu-HU" altLang="hu-HU" sz="2400" b="0" i="0" u="none" strike="noStrike" kern="1200" cap="none" spc="0" normalizeH="0" baseline="0" noProof="0">
              <a:ln>
                <a:noFill/>
              </a:ln>
              <a:solidFill>
                <a:srgbClr val="000000"/>
              </a:solidFill>
              <a:effectLst/>
              <a:uLnTx/>
              <a:uFillTx/>
              <a:latin typeface="Times New Roman" panose="02020603050405020304" pitchFamily="18" charset="0"/>
              <a:ea typeface="+mn-ea"/>
              <a:cs typeface="+mn-cs"/>
            </a:endParaRPr>
          </a:p>
        </p:txBody>
      </p:sp>
      <p:cxnSp>
        <p:nvCxnSpPr>
          <p:cNvPr id="26" name="Egyenes összekötő nyíllal 33">
            <a:extLst>
              <a:ext uri="{FF2B5EF4-FFF2-40B4-BE49-F238E27FC236}">
                <a16:creationId xmlns:a16="http://schemas.microsoft.com/office/drawing/2014/main" id="{5686650E-59EB-4A4F-96B5-A57959469CFF}"/>
              </a:ext>
            </a:extLst>
          </p:cNvPr>
          <p:cNvCxnSpPr>
            <a:cxnSpLocks noChangeShapeType="1"/>
          </p:cNvCxnSpPr>
          <p:nvPr/>
        </p:nvCxnSpPr>
        <p:spPr bwMode="auto">
          <a:xfrm flipV="1">
            <a:off x="2290886" y="5805215"/>
            <a:ext cx="0" cy="215900"/>
          </a:xfrm>
          <a:prstGeom prst="straightConnector1">
            <a:avLst/>
          </a:prstGeom>
          <a:noFill/>
          <a:ln w="9525">
            <a:solidFill>
              <a:schemeClr val="tx1"/>
            </a:solidFill>
            <a:round/>
            <a:headEnd/>
            <a:tailEnd type="arrow" w="med" len="med"/>
          </a:ln>
          <a:extLst>
            <a:ext uri="{909E8E84-426E-40DD-AFC4-6F175D3DCCD1}">
              <a14:hiddenFill xmlns:a14="http://schemas.microsoft.com/office/drawing/2010/main">
                <a:noFill/>
              </a14:hiddenFill>
            </a:ext>
          </a:extLst>
        </p:spPr>
      </p:cxnSp>
      <p:sp>
        <p:nvSpPr>
          <p:cNvPr id="27" name="Rectangle 11">
            <a:extLst>
              <a:ext uri="{FF2B5EF4-FFF2-40B4-BE49-F238E27FC236}">
                <a16:creationId xmlns:a16="http://schemas.microsoft.com/office/drawing/2014/main" id="{0708292B-F3A9-F84A-A6AC-0D6FDC8F60C0}"/>
              </a:ext>
            </a:extLst>
          </p:cNvPr>
          <p:cNvSpPr txBox="1">
            <a:spLocks noChangeArrowheads="1"/>
          </p:cNvSpPr>
          <p:nvPr/>
        </p:nvSpPr>
        <p:spPr>
          <a:xfrm>
            <a:off x="2351584" y="146720"/>
            <a:ext cx="8286750" cy="762000"/>
          </a:xfrm>
          <a:prstGeom prst="rect">
            <a:avLst/>
          </a:prstGeom>
          <a:noFill/>
        </p:spPr>
        <p:txBody>
          <a:bodyPr lIns="90488" tIns="44450" rIns="90488" bIns="44450"/>
          <a:lstStyle/>
          <a:p>
            <a:pPr marL="0" marR="0" lvl="0" indent="0" algn="ctr" defTabSz="762000" rtl="0" eaLnBrk="0" fontAlgn="base" latinLnBrk="0" hangingPunct="0">
              <a:lnSpc>
                <a:spcPct val="100000"/>
              </a:lnSpc>
              <a:spcBef>
                <a:spcPct val="0"/>
              </a:spcBef>
              <a:spcAft>
                <a:spcPct val="0"/>
              </a:spcAft>
              <a:buClrTx/>
              <a:buSzTx/>
              <a:buFontTx/>
              <a:buNone/>
              <a:tabLst/>
              <a:defRPr/>
            </a:pPr>
            <a:r>
              <a:rPr kumimoji="0" lang="hu-HU" sz="4400" b="0" i="0" u="none" strike="noStrike" kern="0" cap="none" spc="0" normalizeH="0" baseline="0" noProof="0" dirty="0">
                <a:ln>
                  <a:noFill/>
                </a:ln>
                <a:solidFill>
                  <a:srgbClr val="294143"/>
                </a:solidFill>
                <a:effectLst/>
                <a:uLnTx/>
                <a:uFillTx/>
                <a:latin typeface="Times New Roman"/>
                <a:ea typeface="+mn-ea"/>
                <a:cs typeface="+mn-cs"/>
              </a:rPr>
              <a:t>Mert eladósodnak</a:t>
            </a:r>
            <a:endParaRPr kumimoji="0" lang="hu-HU" sz="4400" b="1" i="0" u="none" strike="noStrike" kern="0" cap="none" spc="0" normalizeH="0" baseline="-25000" noProof="0" dirty="0">
              <a:ln>
                <a:noFill/>
              </a:ln>
              <a:solidFill>
                <a:srgbClr val="294143"/>
              </a:solidFill>
              <a:effectLst/>
              <a:uLnTx/>
              <a:uFillTx/>
              <a:latin typeface="Times New Roman"/>
              <a:ea typeface="+mn-ea"/>
              <a:cs typeface="+mn-cs"/>
            </a:endParaRPr>
          </a:p>
        </p:txBody>
      </p:sp>
      <p:sp>
        <p:nvSpPr>
          <p:cNvPr id="28" name="Ellipszis buborék 23">
            <a:extLst>
              <a:ext uri="{FF2B5EF4-FFF2-40B4-BE49-F238E27FC236}">
                <a16:creationId xmlns:a16="http://schemas.microsoft.com/office/drawing/2014/main" id="{93FB3BC3-E392-614B-9431-7F09C2447B29}"/>
              </a:ext>
            </a:extLst>
          </p:cNvPr>
          <p:cNvSpPr>
            <a:spLocks noChangeArrowheads="1"/>
          </p:cNvSpPr>
          <p:nvPr/>
        </p:nvSpPr>
        <p:spPr bwMode="auto">
          <a:xfrm>
            <a:off x="1984736" y="2668639"/>
            <a:ext cx="3600450" cy="1584325"/>
          </a:xfrm>
          <a:prstGeom prst="wedgeEllipseCallout">
            <a:avLst>
              <a:gd name="adj1" fmla="val 48014"/>
              <a:gd name="adj2" fmla="val 54171"/>
            </a:avLst>
          </a:prstGeom>
          <a:solidFill>
            <a:srgbClr val="FFC000"/>
          </a:solidFill>
          <a:ln w="12700">
            <a:solidFill>
              <a:schemeClr val="tx1"/>
            </a:solidFill>
            <a:round/>
            <a:headEnd type="none" w="sm" len="sm"/>
            <a:tailEnd type="none" w="sm" len="sm"/>
          </a:ln>
        </p:spPr>
        <p:txBody>
          <a:bodyPr anchor="ctr"/>
          <a:lstStyle>
            <a:lvl1pPr>
              <a:spcBef>
                <a:spcPct val="20000"/>
              </a:spcBef>
              <a:buSzPct val="100000"/>
              <a:buChar char="•"/>
              <a:defRPr sz="3200">
                <a:solidFill>
                  <a:schemeClr val="tx1"/>
                </a:solidFill>
                <a:latin typeface="Times New Roman" panose="02020603050405020304" pitchFamily="18" charset="0"/>
              </a:defRPr>
            </a:lvl1pPr>
            <a:lvl2pPr marL="742950" indent="-285750">
              <a:spcBef>
                <a:spcPct val="20000"/>
              </a:spcBef>
              <a:buSzPct val="100000"/>
              <a:buChar char="–"/>
              <a:defRPr sz="2800">
                <a:solidFill>
                  <a:schemeClr val="tx1"/>
                </a:solidFill>
                <a:latin typeface="Times New Roman" panose="02020603050405020304" pitchFamily="18" charset="0"/>
              </a:defRPr>
            </a:lvl2pPr>
            <a:lvl3pPr marL="1143000" indent="-228600">
              <a:spcBef>
                <a:spcPct val="20000"/>
              </a:spcBef>
              <a:buSzPct val="100000"/>
              <a:buChar char="•"/>
              <a:defRPr sz="2400">
                <a:solidFill>
                  <a:schemeClr val="tx1"/>
                </a:solidFill>
                <a:latin typeface="Times New Roman" panose="02020603050405020304" pitchFamily="18" charset="0"/>
              </a:defRPr>
            </a:lvl3pPr>
            <a:lvl4pPr marL="1600200" indent="-228600">
              <a:spcBef>
                <a:spcPct val="20000"/>
              </a:spcBef>
              <a:buSzPct val="100000"/>
              <a:buChar char="–"/>
              <a:defRPr sz="2000">
                <a:solidFill>
                  <a:schemeClr val="tx1"/>
                </a:solidFill>
                <a:latin typeface="Times New Roman" panose="02020603050405020304" pitchFamily="18" charset="0"/>
              </a:defRPr>
            </a:lvl4pPr>
            <a:lvl5pPr marL="2057400" indent="-228600">
              <a:spcBef>
                <a:spcPct val="20000"/>
              </a:spcBef>
              <a:buSzPct val="100000"/>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hu-HU" altLang="hu-HU" sz="4000" b="0" i="0" u="none" strike="noStrike" kern="1200" cap="none" spc="0" normalizeH="0" baseline="0" noProof="0" dirty="0">
                <a:ln>
                  <a:noFill/>
                </a:ln>
                <a:solidFill>
                  <a:srgbClr val="294143"/>
                </a:solidFill>
                <a:effectLst/>
                <a:uLnTx/>
                <a:uFillTx/>
                <a:latin typeface="Times New Roman" panose="02020603050405020304" pitchFamily="18" charset="0"/>
                <a:ea typeface="+mn-ea"/>
                <a:cs typeface="+mn-cs"/>
              </a:rPr>
              <a:t>SaO</a:t>
            </a:r>
            <a:r>
              <a:rPr kumimoji="0" lang="hu-HU" altLang="hu-HU" sz="4000" b="0" i="0" u="none" strike="noStrike" kern="1200" cap="none" spc="0" normalizeH="0" baseline="-25000" noProof="0" dirty="0">
                <a:ln>
                  <a:noFill/>
                </a:ln>
                <a:solidFill>
                  <a:srgbClr val="294143"/>
                </a:solidFill>
                <a:effectLst/>
                <a:uLnTx/>
                <a:uFillTx/>
                <a:latin typeface="Times New Roman" panose="02020603050405020304" pitchFamily="18" charset="0"/>
                <a:ea typeface="+mn-ea"/>
                <a:cs typeface="+mn-cs"/>
              </a:rPr>
              <a:t>2</a:t>
            </a:r>
          </a:p>
          <a:p>
            <a:pPr marL="0" marR="0" lvl="0" indent="0" algn="ctr" defTabSz="914400" rtl="0" eaLnBrk="0" fontAlgn="base" latinLnBrk="0" hangingPunct="0">
              <a:lnSpc>
                <a:spcPct val="100000"/>
              </a:lnSpc>
              <a:spcBef>
                <a:spcPct val="0"/>
              </a:spcBef>
              <a:spcAft>
                <a:spcPct val="0"/>
              </a:spcAft>
              <a:buClrTx/>
              <a:buSzTx/>
              <a:buFontTx/>
              <a:buNone/>
              <a:tabLst/>
              <a:defRPr/>
            </a:pPr>
            <a:r>
              <a:rPr kumimoji="0" lang="hu-HU" altLang="hu-HU" sz="4000" b="0" i="0" u="none" strike="noStrike" kern="1200" cap="none" spc="0" normalizeH="0" baseline="0" noProof="0" dirty="0">
                <a:ln>
                  <a:noFill/>
                </a:ln>
                <a:solidFill>
                  <a:srgbClr val="294143"/>
                </a:solidFill>
                <a:effectLst/>
                <a:uLnTx/>
                <a:uFillTx/>
                <a:latin typeface="Times New Roman" panose="02020603050405020304" pitchFamily="18" charset="0"/>
                <a:ea typeface="+mn-ea"/>
                <a:cs typeface="+mn-cs"/>
              </a:rPr>
              <a:t>~100%</a:t>
            </a:r>
          </a:p>
        </p:txBody>
      </p:sp>
      <p:sp>
        <p:nvSpPr>
          <p:cNvPr id="30" name="Téglalap 29">
            <a:extLst>
              <a:ext uri="{FF2B5EF4-FFF2-40B4-BE49-F238E27FC236}">
                <a16:creationId xmlns:a16="http://schemas.microsoft.com/office/drawing/2014/main" id="{DD159CBC-0C40-E24E-A4EF-6D0A0E3F16DD}"/>
              </a:ext>
            </a:extLst>
          </p:cNvPr>
          <p:cNvSpPr>
            <a:spLocks noChangeArrowheads="1"/>
          </p:cNvSpPr>
          <p:nvPr/>
        </p:nvSpPr>
        <p:spPr bwMode="auto">
          <a:xfrm>
            <a:off x="7620124" y="4940028"/>
            <a:ext cx="3024187" cy="496887"/>
          </a:xfrm>
          <a:prstGeom prst="rect">
            <a:avLst/>
          </a:prstGeom>
          <a:solidFill>
            <a:schemeClr val="bg1"/>
          </a:solidFill>
          <a:ln w="28575">
            <a:solidFill>
              <a:srgbClr val="FF0000"/>
            </a:solidFill>
            <a:round/>
            <a:headEnd type="none" w="sm" len="sm"/>
            <a:tailEnd type="none" w="sm" len="sm"/>
          </a:ln>
        </p:spPr>
        <p:txBody>
          <a:bodyPr anchor="ctr"/>
          <a:lstStyle>
            <a:lvl1pPr>
              <a:spcBef>
                <a:spcPct val="20000"/>
              </a:spcBef>
              <a:buSzPct val="100000"/>
              <a:buChar char="•"/>
              <a:defRPr sz="3200">
                <a:solidFill>
                  <a:schemeClr val="tx1"/>
                </a:solidFill>
                <a:latin typeface="Times New Roman" panose="02020603050405020304" pitchFamily="18" charset="0"/>
              </a:defRPr>
            </a:lvl1pPr>
            <a:lvl2pPr marL="742950" indent="-285750">
              <a:spcBef>
                <a:spcPct val="20000"/>
              </a:spcBef>
              <a:buSzPct val="100000"/>
              <a:buChar char="–"/>
              <a:defRPr sz="2800">
                <a:solidFill>
                  <a:schemeClr val="tx1"/>
                </a:solidFill>
                <a:latin typeface="Times New Roman" panose="02020603050405020304" pitchFamily="18" charset="0"/>
              </a:defRPr>
            </a:lvl2pPr>
            <a:lvl3pPr marL="1143000" indent="-228600">
              <a:spcBef>
                <a:spcPct val="20000"/>
              </a:spcBef>
              <a:buSzPct val="100000"/>
              <a:buChar char="•"/>
              <a:defRPr sz="2400">
                <a:solidFill>
                  <a:schemeClr val="tx1"/>
                </a:solidFill>
                <a:latin typeface="Times New Roman" panose="02020603050405020304" pitchFamily="18" charset="0"/>
              </a:defRPr>
            </a:lvl3pPr>
            <a:lvl4pPr marL="1600200" indent="-228600">
              <a:spcBef>
                <a:spcPct val="20000"/>
              </a:spcBef>
              <a:buSzPct val="100000"/>
              <a:buChar char="–"/>
              <a:defRPr sz="2000">
                <a:solidFill>
                  <a:schemeClr val="tx1"/>
                </a:solidFill>
                <a:latin typeface="Times New Roman" panose="02020603050405020304" pitchFamily="18" charset="0"/>
              </a:defRPr>
            </a:lvl4pPr>
            <a:lvl5pPr marL="2057400" indent="-228600">
              <a:spcBef>
                <a:spcPct val="20000"/>
              </a:spcBef>
              <a:buSzPct val="100000"/>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hu-HU" altLang="hu-HU" sz="2800" b="0" i="0" u="none" strike="noStrike" kern="1200" cap="none" spc="0" normalizeH="0" baseline="0" noProof="0">
                <a:ln>
                  <a:noFill/>
                </a:ln>
                <a:solidFill>
                  <a:srgbClr val="294143"/>
                </a:solidFill>
                <a:effectLst/>
                <a:uLnTx/>
                <a:uFillTx/>
                <a:latin typeface="Times New Roman" panose="02020603050405020304" pitchFamily="18" charset="0"/>
                <a:ea typeface="+mn-ea"/>
                <a:cs typeface="+mn-cs"/>
              </a:rPr>
              <a:t>VO</a:t>
            </a:r>
            <a:r>
              <a:rPr kumimoji="0" lang="hu-HU" altLang="hu-HU" sz="2800" b="0" i="0" u="none" strike="noStrike" kern="1200" cap="none" spc="0" normalizeH="0" baseline="-25000" noProof="0">
                <a:ln>
                  <a:noFill/>
                </a:ln>
                <a:solidFill>
                  <a:srgbClr val="294143"/>
                </a:solidFill>
                <a:effectLst/>
                <a:uLnTx/>
                <a:uFillTx/>
                <a:latin typeface="Times New Roman" panose="02020603050405020304" pitchFamily="18" charset="0"/>
                <a:ea typeface="+mn-ea"/>
                <a:cs typeface="+mn-cs"/>
              </a:rPr>
              <a:t>2</a:t>
            </a:r>
            <a:r>
              <a:rPr kumimoji="0" lang="hu-HU" altLang="hu-HU" sz="2800" b="0" i="0" u="none" strike="noStrike" kern="1200" cap="none" spc="0" normalizeH="0" baseline="0" noProof="0">
                <a:ln>
                  <a:noFill/>
                </a:ln>
                <a:solidFill>
                  <a:srgbClr val="294143"/>
                </a:solidFill>
                <a:effectLst/>
                <a:uLnTx/>
                <a:uFillTx/>
                <a:latin typeface="Times New Roman" panose="02020603050405020304" pitchFamily="18" charset="0"/>
                <a:ea typeface="+mn-ea"/>
                <a:cs typeface="+mn-cs"/>
              </a:rPr>
              <a:t>/DO</a:t>
            </a:r>
            <a:r>
              <a:rPr kumimoji="0" lang="hu-HU" altLang="hu-HU" sz="2800" b="0" i="0" u="none" strike="noStrike" kern="1200" cap="none" spc="0" normalizeH="0" baseline="-25000" noProof="0">
                <a:ln>
                  <a:noFill/>
                </a:ln>
                <a:solidFill>
                  <a:srgbClr val="294143"/>
                </a:solidFill>
                <a:effectLst/>
                <a:uLnTx/>
                <a:uFillTx/>
                <a:latin typeface="Times New Roman" panose="02020603050405020304" pitchFamily="18" charset="0"/>
                <a:ea typeface="+mn-ea"/>
                <a:cs typeface="+mn-cs"/>
              </a:rPr>
              <a:t>2</a:t>
            </a:r>
            <a:r>
              <a:rPr kumimoji="0" lang="hu-HU" altLang="hu-HU" sz="2800" b="0" i="0" u="none" strike="noStrike" kern="1200" cap="none" spc="0" normalizeH="0" baseline="0" noProof="0">
                <a:ln>
                  <a:noFill/>
                </a:ln>
                <a:solidFill>
                  <a:srgbClr val="294143"/>
                </a:solidFill>
                <a:effectLst/>
                <a:uLnTx/>
                <a:uFillTx/>
                <a:latin typeface="Times New Roman" panose="02020603050405020304" pitchFamily="18" charset="0"/>
                <a:ea typeface="+mn-ea"/>
                <a:cs typeface="+mn-cs"/>
              </a:rPr>
              <a:t>~30%</a:t>
            </a:r>
          </a:p>
        </p:txBody>
      </p:sp>
      <p:pic>
        <p:nvPicPr>
          <p:cNvPr id="31" name="Kép 44">
            <a:extLst>
              <a:ext uri="{FF2B5EF4-FFF2-40B4-BE49-F238E27FC236}">
                <a16:creationId xmlns:a16="http://schemas.microsoft.com/office/drawing/2014/main" id="{E8D44944-CA73-DE4D-BF15-5F78111FD2CB}"/>
              </a:ext>
            </a:extLst>
          </p:cNvPr>
          <p:cNvPicPr>
            <a:picLocks noChangeAspect="1"/>
          </p:cNvPicPr>
          <p:nvPr/>
        </p:nvPicPr>
        <p:blipFill>
          <a:blip r:embed="rId7" cstate="screen">
            <a:extLst>
              <a:ext uri="{28A0092B-C50C-407E-A947-70E740481C1C}">
                <a14:useLocalDpi xmlns:a14="http://schemas.microsoft.com/office/drawing/2010/main"/>
              </a:ext>
            </a:extLst>
          </a:blip>
          <a:stretch>
            <a:fillRect/>
          </a:stretch>
        </p:blipFill>
        <p:spPr>
          <a:xfrm>
            <a:off x="11557510" y="188640"/>
            <a:ext cx="515154" cy="515154"/>
          </a:xfrm>
          <a:prstGeom prst="rect">
            <a:avLst/>
          </a:prstGeom>
        </p:spPr>
      </p:pic>
      <p:pic>
        <p:nvPicPr>
          <p:cNvPr id="32" name="Picture 31" descr="A picture containing food&#10;&#10;Description automatically generated">
            <a:extLst>
              <a:ext uri="{FF2B5EF4-FFF2-40B4-BE49-F238E27FC236}">
                <a16:creationId xmlns:a16="http://schemas.microsoft.com/office/drawing/2014/main" id="{69E8160F-DF6C-A74B-8341-41BBE0BE8A06}"/>
              </a:ext>
            </a:extLst>
          </p:cNvPr>
          <p:cNvPicPr>
            <a:picLocks noChangeAspect="1"/>
          </p:cNvPicPr>
          <p:nvPr/>
        </p:nvPicPr>
        <p:blipFill>
          <a:blip r:embed="rId8" cstate="screen">
            <a:extLst>
              <a:ext uri="{28A0092B-C50C-407E-A947-70E740481C1C}">
                <a14:useLocalDpi xmlns:a14="http://schemas.microsoft.com/office/drawing/2010/main"/>
              </a:ext>
            </a:extLst>
          </a:blip>
          <a:stretch>
            <a:fillRect/>
          </a:stretch>
        </p:blipFill>
        <p:spPr>
          <a:xfrm>
            <a:off x="10956915" y="188640"/>
            <a:ext cx="539685" cy="515154"/>
          </a:xfrm>
          <a:prstGeom prst="rect">
            <a:avLst/>
          </a:prstGeom>
        </p:spPr>
      </p:pic>
      <p:sp>
        <p:nvSpPr>
          <p:cNvPr id="33" name="AutoShape 10">
            <a:extLst>
              <a:ext uri="{FF2B5EF4-FFF2-40B4-BE49-F238E27FC236}">
                <a16:creationId xmlns:a16="http://schemas.microsoft.com/office/drawing/2014/main" id="{29BF6967-79B5-D14D-9102-24159FC97568}"/>
              </a:ext>
            </a:extLst>
          </p:cNvPr>
          <p:cNvSpPr>
            <a:spLocks/>
          </p:cNvSpPr>
          <p:nvPr/>
        </p:nvSpPr>
        <p:spPr bwMode="auto">
          <a:xfrm rot="16241813">
            <a:off x="3436267" y="4497710"/>
            <a:ext cx="153988" cy="838200"/>
          </a:xfrm>
          <a:prstGeom prst="leftBrace">
            <a:avLst>
              <a:gd name="adj1" fmla="val 45361"/>
              <a:gd name="adj2" fmla="val 50000"/>
            </a:avLst>
          </a:prstGeom>
          <a:noFill/>
          <a:ln w="19050">
            <a:solidFill>
              <a:srgbClr val="294143"/>
            </a:solidFill>
            <a:round/>
            <a:headEnd type="none" w="sm" len="sm"/>
            <a:tailEnd type="none" w="lg" len="lg"/>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SzPct val="100000"/>
              <a:buChar char="•"/>
              <a:defRPr sz="3200">
                <a:solidFill>
                  <a:schemeClr val="tx1"/>
                </a:solidFill>
                <a:latin typeface="Times New Roman" panose="02020603050405020304" pitchFamily="18" charset="0"/>
              </a:defRPr>
            </a:lvl1pPr>
            <a:lvl2pPr marL="742950" indent="-285750">
              <a:spcBef>
                <a:spcPct val="20000"/>
              </a:spcBef>
              <a:buSzPct val="100000"/>
              <a:buChar char="–"/>
              <a:defRPr sz="2800">
                <a:solidFill>
                  <a:schemeClr val="tx1"/>
                </a:solidFill>
                <a:latin typeface="Times New Roman" panose="02020603050405020304" pitchFamily="18" charset="0"/>
              </a:defRPr>
            </a:lvl2pPr>
            <a:lvl3pPr marL="1143000" indent="-228600">
              <a:spcBef>
                <a:spcPct val="20000"/>
              </a:spcBef>
              <a:buSzPct val="100000"/>
              <a:buChar char="•"/>
              <a:defRPr sz="2400">
                <a:solidFill>
                  <a:schemeClr val="tx1"/>
                </a:solidFill>
                <a:latin typeface="Times New Roman" panose="02020603050405020304" pitchFamily="18" charset="0"/>
              </a:defRPr>
            </a:lvl3pPr>
            <a:lvl4pPr marL="1600200" indent="-228600">
              <a:spcBef>
                <a:spcPct val="20000"/>
              </a:spcBef>
              <a:buSzPct val="100000"/>
              <a:buChar char="–"/>
              <a:defRPr sz="2000">
                <a:solidFill>
                  <a:schemeClr val="tx1"/>
                </a:solidFill>
                <a:latin typeface="Times New Roman" panose="02020603050405020304" pitchFamily="18" charset="0"/>
              </a:defRPr>
            </a:lvl4pPr>
            <a:lvl5pPr marL="2057400" indent="-228600">
              <a:spcBef>
                <a:spcPct val="20000"/>
              </a:spcBef>
              <a:buSzPct val="100000"/>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9pPr>
          </a:lstStyle>
          <a:p>
            <a:pPr>
              <a:spcBef>
                <a:spcPct val="0"/>
              </a:spcBef>
              <a:buSzTx/>
              <a:buFontTx/>
              <a:buNone/>
            </a:pPr>
            <a:endParaRPr lang="en-US" altLang="en-US" sz="2400">
              <a:solidFill>
                <a:srgbClr val="294143"/>
              </a:solidFill>
            </a:endParaRPr>
          </a:p>
        </p:txBody>
      </p:sp>
      <p:sp>
        <p:nvSpPr>
          <p:cNvPr id="34" name="AutoShape 11">
            <a:extLst>
              <a:ext uri="{FF2B5EF4-FFF2-40B4-BE49-F238E27FC236}">
                <a16:creationId xmlns:a16="http://schemas.microsoft.com/office/drawing/2014/main" id="{9A176CDA-9C7A-9A44-8F6F-137D96641B4A}"/>
              </a:ext>
            </a:extLst>
          </p:cNvPr>
          <p:cNvSpPr>
            <a:spLocks/>
          </p:cNvSpPr>
          <p:nvPr/>
        </p:nvSpPr>
        <p:spPr bwMode="auto">
          <a:xfrm rot="16241813">
            <a:off x="6184835" y="3239616"/>
            <a:ext cx="152400" cy="3352800"/>
          </a:xfrm>
          <a:prstGeom prst="leftBrace">
            <a:avLst>
              <a:gd name="adj1" fmla="val 183333"/>
              <a:gd name="adj2" fmla="val 50000"/>
            </a:avLst>
          </a:prstGeom>
          <a:noFill/>
          <a:ln w="19050">
            <a:solidFill>
              <a:srgbClr val="294143"/>
            </a:solidFill>
            <a:round/>
            <a:headEnd type="none" w="sm" len="sm"/>
            <a:tailEnd type="none" w="lg" len="lg"/>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SzPct val="100000"/>
              <a:buChar char="•"/>
              <a:defRPr sz="3200">
                <a:solidFill>
                  <a:schemeClr val="tx1"/>
                </a:solidFill>
                <a:latin typeface="Times New Roman" panose="02020603050405020304" pitchFamily="18" charset="0"/>
              </a:defRPr>
            </a:lvl1pPr>
            <a:lvl2pPr marL="742950" indent="-285750">
              <a:spcBef>
                <a:spcPct val="20000"/>
              </a:spcBef>
              <a:buSzPct val="100000"/>
              <a:buChar char="–"/>
              <a:defRPr sz="2800">
                <a:solidFill>
                  <a:schemeClr val="tx1"/>
                </a:solidFill>
                <a:latin typeface="Times New Roman" panose="02020603050405020304" pitchFamily="18" charset="0"/>
              </a:defRPr>
            </a:lvl2pPr>
            <a:lvl3pPr marL="1143000" indent="-228600">
              <a:spcBef>
                <a:spcPct val="20000"/>
              </a:spcBef>
              <a:buSzPct val="100000"/>
              <a:buChar char="•"/>
              <a:defRPr sz="2400">
                <a:solidFill>
                  <a:schemeClr val="tx1"/>
                </a:solidFill>
                <a:latin typeface="Times New Roman" panose="02020603050405020304" pitchFamily="18" charset="0"/>
              </a:defRPr>
            </a:lvl3pPr>
            <a:lvl4pPr marL="1600200" indent="-228600">
              <a:spcBef>
                <a:spcPct val="20000"/>
              </a:spcBef>
              <a:buSzPct val="100000"/>
              <a:buChar char="–"/>
              <a:defRPr sz="2000">
                <a:solidFill>
                  <a:schemeClr val="tx1"/>
                </a:solidFill>
                <a:latin typeface="Times New Roman" panose="02020603050405020304" pitchFamily="18" charset="0"/>
              </a:defRPr>
            </a:lvl4pPr>
            <a:lvl5pPr marL="2057400" indent="-228600">
              <a:spcBef>
                <a:spcPct val="20000"/>
              </a:spcBef>
              <a:buSzPct val="100000"/>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9pPr>
          </a:lstStyle>
          <a:p>
            <a:pPr>
              <a:spcBef>
                <a:spcPct val="0"/>
              </a:spcBef>
              <a:buSzTx/>
              <a:buFontTx/>
              <a:buNone/>
            </a:pPr>
            <a:endParaRPr lang="en-US" altLang="en-US" sz="2400">
              <a:solidFill>
                <a:srgbClr val="294143"/>
              </a:solidFill>
            </a:endParaRPr>
          </a:p>
        </p:txBody>
      </p:sp>
      <p:sp>
        <p:nvSpPr>
          <p:cNvPr id="35" name="Text Box 12">
            <a:extLst>
              <a:ext uri="{FF2B5EF4-FFF2-40B4-BE49-F238E27FC236}">
                <a16:creationId xmlns:a16="http://schemas.microsoft.com/office/drawing/2014/main" id="{E2919721-BAC1-A64C-BFE8-9B5ACB5F9B59}"/>
              </a:ext>
            </a:extLst>
          </p:cNvPr>
          <p:cNvSpPr txBox="1">
            <a:spLocks noChangeArrowheads="1"/>
          </p:cNvSpPr>
          <p:nvPr/>
        </p:nvSpPr>
        <p:spPr bwMode="auto">
          <a:xfrm>
            <a:off x="3170361" y="4916016"/>
            <a:ext cx="608013"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8575">
                <a:solidFill>
                  <a:srgbClr val="000000"/>
                </a:solidFill>
                <a:miter lim="800000"/>
                <a:headEnd type="none" w="sm" len="sm"/>
                <a:tailEnd type="none" w="lg" len="lg"/>
              </a14:hiddenLine>
            </a:ext>
          </a:extLst>
        </p:spPr>
        <p:txBody>
          <a:bodyPr wrap="none">
            <a:spAutoFit/>
          </a:bodyPr>
          <a:lstStyle>
            <a:lvl1pPr>
              <a:spcBef>
                <a:spcPct val="20000"/>
              </a:spcBef>
              <a:buSzPct val="100000"/>
              <a:buChar char="•"/>
              <a:defRPr sz="3200">
                <a:solidFill>
                  <a:schemeClr val="tx1"/>
                </a:solidFill>
                <a:latin typeface="Times New Roman" panose="02020603050405020304" pitchFamily="18" charset="0"/>
              </a:defRPr>
            </a:lvl1pPr>
            <a:lvl2pPr marL="742950" indent="-285750">
              <a:spcBef>
                <a:spcPct val="20000"/>
              </a:spcBef>
              <a:buSzPct val="100000"/>
              <a:buChar char="–"/>
              <a:defRPr sz="2800">
                <a:solidFill>
                  <a:schemeClr val="tx1"/>
                </a:solidFill>
                <a:latin typeface="Times New Roman" panose="02020603050405020304" pitchFamily="18" charset="0"/>
              </a:defRPr>
            </a:lvl2pPr>
            <a:lvl3pPr marL="1143000" indent="-228600">
              <a:spcBef>
                <a:spcPct val="20000"/>
              </a:spcBef>
              <a:buSzPct val="100000"/>
              <a:buChar char="•"/>
              <a:defRPr sz="2400">
                <a:solidFill>
                  <a:schemeClr val="tx1"/>
                </a:solidFill>
                <a:latin typeface="Times New Roman" panose="02020603050405020304" pitchFamily="18" charset="0"/>
              </a:defRPr>
            </a:lvl3pPr>
            <a:lvl4pPr marL="1600200" indent="-228600">
              <a:spcBef>
                <a:spcPct val="20000"/>
              </a:spcBef>
              <a:buSzPct val="100000"/>
              <a:buChar char="–"/>
              <a:defRPr sz="2000">
                <a:solidFill>
                  <a:schemeClr val="tx1"/>
                </a:solidFill>
                <a:latin typeface="Times New Roman" panose="02020603050405020304" pitchFamily="18" charset="0"/>
              </a:defRPr>
            </a:lvl4pPr>
            <a:lvl5pPr marL="2057400" indent="-228600">
              <a:spcBef>
                <a:spcPct val="20000"/>
              </a:spcBef>
              <a:buSzPct val="100000"/>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9pPr>
          </a:lstStyle>
          <a:p>
            <a:pPr>
              <a:spcBef>
                <a:spcPct val="0"/>
              </a:spcBef>
              <a:buSzTx/>
              <a:buFontTx/>
              <a:buNone/>
            </a:pPr>
            <a:r>
              <a:rPr lang="hu-HU" altLang="en-US" sz="2400" dirty="0">
                <a:solidFill>
                  <a:srgbClr val="294143"/>
                </a:solidFill>
              </a:rPr>
              <a:t>CO</a:t>
            </a:r>
          </a:p>
        </p:txBody>
      </p:sp>
      <p:sp>
        <p:nvSpPr>
          <p:cNvPr id="36" name="Text Box 13">
            <a:extLst>
              <a:ext uri="{FF2B5EF4-FFF2-40B4-BE49-F238E27FC236}">
                <a16:creationId xmlns:a16="http://schemas.microsoft.com/office/drawing/2014/main" id="{47972659-8CF9-CF4F-87E8-25CC8A79B47C}"/>
              </a:ext>
            </a:extLst>
          </p:cNvPr>
          <p:cNvSpPr txBox="1">
            <a:spLocks noChangeArrowheads="1"/>
          </p:cNvSpPr>
          <p:nvPr/>
        </p:nvSpPr>
        <p:spPr bwMode="auto">
          <a:xfrm>
            <a:off x="5897934" y="4916016"/>
            <a:ext cx="846138"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8575">
                <a:solidFill>
                  <a:srgbClr val="000000"/>
                </a:solidFill>
                <a:miter lim="800000"/>
                <a:headEnd type="none" w="sm" len="sm"/>
                <a:tailEnd type="none" w="lg" len="lg"/>
              </a14:hiddenLine>
            </a:ext>
          </a:extLst>
        </p:spPr>
        <p:txBody>
          <a:bodyPr wrap="none">
            <a:spAutoFit/>
          </a:bodyPr>
          <a:lstStyle>
            <a:lvl1pPr>
              <a:spcBef>
                <a:spcPct val="20000"/>
              </a:spcBef>
              <a:buSzPct val="100000"/>
              <a:buChar char="•"/>
              <a:defRPr sz="3200">
                <a:solidFill>
                  <a:schemeClr val="tx1"/>
                </a:solidFill>
                <a:latin typeface="Times New Roman" panose="02020603050405020304" pitchFamily="18" charset="0"/>
              </a:defRPr>
            </a:lvl1pPr>
            <a:lvl2pPr marL="742950" indent="-285750">
              <a:spcBef>
                <a:spcPct val="20000"/>
              </a:spcBef>
              <a:buSzPct val="100000"/>
              <a:buChar char="–"/>
              <a:defRPr sz="2800">
                <a:solidFill>
                  <a:schemeClr val="tx1"/>
                </a:solidFill>
                <a:latin typeface="Times New Roman" panose="02020603050405020304" pitchFamily="18" charset="0"/>
              </a:defRPr>
            </a:lvl2pPr>
            <a:lvl3pPr marL="1143000" indent="-228600">
              <a:spcBef>
                <a:spcPct val="20000"/>
              </a:spcBef>
              <a:buSzPct val="100000"/>
              <a:buChar char="•"/>
              <a:defRPr sz="2400">
                <a:solidFill>
                  <a:schemeClr val="tx1"/>
                </a:solidFill>
                <a:latin typeface="Times New Roman" panose="02020603050405020304" pitchFamily="18" charset="0"/>
              </a:defRPr>
            </a:lvl3pPr>
            <a:lvl4pPr marL="1600200" indent="-228600">
              <a:spcBef>
                <a:spcPct val="20000"/>
              </a:spcBef>
              <a:buSzPct val="100000"/>
              <a:buChar char="–"/>
              <a:defRPr sz="2000">
                <a:solidFill>
                  <a:schemeClr val="tx1"/>
                </a:solidFill>
                <a:latin typeface="Times New Roman" panose="02020603050405020304" pitchFamily="18" charset="0"/>
              </a:defRPr>
            </a:lvl4pPr>
            <a:lvl5pPr marL="2057400" indent="-228600">
              <a:spcBef>
                <a:spcPct val="20000"/>
              </a:spcBef>
              <a:buSzPct val="100000"/>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9pPr>
          </a:lstStyle>
          <a:p>
            <a:pPr>
              <a:spcBef>
                <a:spcPct val="0"/>
              </a:spcBef>
              <a:buSzTx/>
              <a:buFontTx/>
              <a:buNone/>
            </a:pPr>
            <a:r>
              <a:rPr lang="hu-HU" altLang="en-US" sz="2400" dirty="0">
                <a:solidFill>
                  <a:srgbClr val="294143"/>
                </a:solidFill>
              </a:rPr>
              <a:t>CaO</a:t>
            </a:r>
            <a:r>
              <a:rPr lang="hu-HU" altLang="en-US" sz="2400" baseline="-25000" dirty="0">
                <a:solidFill>
                  <a:srgbClr val="294143"/>
                </a:solidFill>
              </a:rPr>
              <a:t>2</a:t>
            </a:r>
            <a:endParaRPr lang="hu-HU" altLang="en-US" sz="2400" dirty="0">
              <a:solidFill>
                <a:srgbClr val="294143"/>
              </a:solidFill>
            </a:endParaRPr>
          </a:p>
        </p:txBody>
      </p:sp>
      <p:sp>
        <p:nvSpPr>
          <p:cNvPr id="29" name="Ellipszis buborék 25">
            <a:extLst>
              <a:ext uri="{FF2B5EF4-FFF2-40B4-BE49-F238E27FC236}">
                <a16:creationId xmlns:a16="http://schemas.microsoft.com/office/drawing/2014/main" id="{FE65B9AB-914E-DE45-BFF4-0294D3968E34}"/>
              </a:ext>
            </a:extLst>
          </p:cNvPr>
          <p:cNvSpPr>
            <a:spLocks noChangeArrowheads="1"/>
          </p:cNvSpPr>
          <p:nvPr/>
        </p:nvSpPr>
        <p:spPr bwMode="auto">
          <a:xfrm>
            <a:off x="7104993" y="2846663"/>
            <a:ext cx="3602037" cy="1584325"/>
          </a:xfrm>
          <a:prstGeom prst="wedgeEllipseCallout">
            <a:avLst>
              <a:gd name="adj1" fmla="val -97273"/>
              <a:gd name="adj2" fmla="val 113083"/>
            </a:avLst>
          </a:prstGeom>
          <a:solidFill>
            <a:srgbClr val="FFC000"/>
          </a:solidFill>
          <a:ln w="12700">
            <a:solidFill>
              <a:schemeClr val="tx1"/>
            </a:solidFill>
            <a:round/>
            <a:headEnd type="none" w="sm" len="sm"/>
            <a:tailEnd type="none" w="sm" len="sm"/>
          </a:ln>
        </p:spPr>
        <p:txBody>
          <a:bodyPr anchor="ctr"/>
          <a:lstStyle>
            <a:lvl1pPr>
              <a:spcBef>
                <a:spcPct val="20000"/>
              </a:spcBef>
              <a:buSzPct val="100000"/>
              <a:buChar char="•"/>
              <a:defRPr sz="3200">
                <a:solidFill>
                  <a:schemeClr val="tx1"/>
                </a:solidFill>
                <a:latin typeface="Times New Roman" panose="02020603050405020304" pitchFamily="18" charset="0"/>
              </a:defRPr>
            </a:lvl1pPr>
            <a:lvl2pPr marL="742950" indent="-285750">
              <a:spcBef>
                <a:spcPct val="20000"/>
              </a:spcBef>
              <a:buSzPct val="100000"/>
              <a:buChar char="–"/>
              <a:defRPr sz="2800">
                <a:solidFill>
                  <a:schemeClr val="tx1"/>
                </a:solidFill>
                <a:latin typeface="Times New Roman" panose="02020603050405020304" pitchFamily="18" charset="0"/>
              </a:defRPr>
            </a:lvl2pPr>
            <a:lvl3pPr marL="1143000" indent="-228600">
              <a:spcBef>
                <a:spcPct val="20000"/>
              </a:spcBef>
              <a:buSzPct val="100000"/>
              <a:buChar char="•"/>
              <a:defRPr sz="2400">
                <a:solidFill>
                  <a:schemeClr val="tx1"/>
                </a:solidFill>
                <a:latin typeface="Times New Roman" panose="02020603050405020304" pitchFamily="18" charset="0"/>
              </a:defRPr>
            </a:lvl3pPr>
            <a:lvl4pPr marL="1600200" indent="-228600">
              <a:spcBef>
                <a:spcPct val="20000"/>
              </a:spcBef>
              <a:buSzPct val="100000"/>
              <a:buChar char="–"/>
              <a:defRPr sz="2000">
                <a:solidFill>
                  <a:schemeClr val="tx1"/>
                </a:solidFill>
                <a:latin typeface="Times New Roman" panose="02020603050405020304" pitchFamily="18" charset="0"/>
              </a:defRPr>
            </a:lvl4pPr>
            <a:lvl5pPr marL="2057400" indent="-228600">
              <a:spcBef>
                <a:spcPct val="20000"/>
              </a:spcBef>
              <a:buSzPct val="100000"/>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hu-HU" altLang="hu-HU" sz="4000" b="0" i="0" u="none" strike="noStrike" kern="1200" cap="none" spc="0" normalizeH="0" baseline="0" noProof="0">
                <a:ln>
                  <a:noFill/>
                </a:ln>
                <a:solidFill>
                  <a:srgbClr val="294143"/>
                </a:solidFill>
                <a:effectLst/>
                <a:uLnTx/>
                <a:uFillTx/>
                <a:latin typeface="Times New Roman" panose="02020603050405020304" pitchFamily="18" charset="0"/>
                <a:ea typeface="+mn-ea"/>
                <a:cs typeface="+mn-cs"/>
              </a:rPr>
              <a:t>ScvO</a:t>
            </a:r>
            <a:r>
              <a:rPr kumimoji="0" lang="hu-HU" altLang="hu-HU" sz="4000" b="0" i="0" u="none" strike="noStrike" kern="1200" cap="none" spc="0" normalizeH="0" baseline="-25000" noProof="0">
                <a:ln>
                  <a:noFill/>
                </a:ln>
                <a:solidFill>
                  <a:srgbClr val="294143"/>
                </a:solidFill>
                <a:effectLst/>
                <a:uLnTx/>
                <a:uFillTx/>
                <a:latin typeface="Times New Roman" panose="02020603050405020304" pitchFamily="18" charset="0"/>
                <a:ea typeface="+mn-ea"/>
                <a:cs typeface="+mn-cs"/>
              </a:rPr>
              <a:t>2</a:t>
            </a:r>
          </a:p>
          <a:p>
            <a:pPr marL="0" marR="0" lvl="0" indent="0" algn="ctr" defTabSz="914400" rtl="0" eaLnBrk="0" fontAlgn="base" latinLnBrk="0" hangingPunct="0">
              <a:lnSpc>
                <a:spcPct val="100000"/>
              </a:lnSpc>
              <a:spcBef>
                <a:spcPct val="0"/>
              </a:spcBef>
              <a:spcAft>
                <a:spcPct val="0"/>
              </a:spcAft>
              <a:buClrTx/>
              <a:buSzTx/>
              <a:buFontTx/>
              <a:buNone/>
              <a:tabLst/>
              <a:defRPr/>
            </a:pPr>
            <a:r>
              <a:rPr kumimoji="0" lang="hu-HU" altLang="hu-HU" sz="4000" b="0" i="0" u="none" strike="noStrike" kern="1200" cap="none" spc="0" normalizeH="0" baseline="0" noProof="0">
                <a:ln>
                  <a:noFill/>
                </a:ln>
                <a:solidFill>
                  <a:srgbClr val="294143"/>
                </a:solidFill>
                <a:effectLst/>
                <a:uLnTx/>
                <a:uFillTx/>
                <a:latin typeface="Times New Roman" panose="02020603050405020304" pitchFamily="18" charset="0"/>
                <a:ea typeface="+mn-ea"/>
                <a:cs typeface="+mn-cs"/>
              </a:rPr>
              <a:t>~70%</a:t>
            </a:r>
          </a:p>
        </p:txBody>
      </p:sp>
    </p:spTree>
    <p:custDataLst>
      <p:tags r:id="rId1"/>
    </p:custDataLst>
    <p:extLst>
      <p:ext uri="{BB962C8B-B14F-4D97-AF65-F5344CB8AC3E}">
        <p14:creationId xmlns:p14="http://schemas.microsoft.com/office/powerpoint/2010/main" val="2292916181"/>
      </p:ext>
    </p:extLst>
  </p:cSld>
  <p:clrMapOvr>
    <a:masterClrMapping/>
  </p:clrMapOvr>
  <p:transition advTm="10799"/>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28"/>
                                        </p:tgtEl>
                                        <p:attrNameLst>
                                          <p:attrName>style.visibility</p:attrName>
                                        </p:attrNameLst>
                                      </p:cBhvr>
                                      <p:to>
                                        <p:strVal val="visible"/>
                                      </p:to>
                                    </p:set>
                                    <p:anim calcmode="lin" valueType="num">
                                      <p:cBhvr>
                                        <p:cTn id="7" dur="500" fill="hold"/>
                                        <p:tgtEl>
                                          <p:spTgt spid="28"/>
                                        </p:tgtEl>
                                        <p:attrNameLst>
                                          <p:attrName>ppt_w</p:attrName>
                                        </p:attrNameLst>
                                      </p:cBhvr>
                                      <p:tavLst>
                                        <p:tav tm="0">
                                          <p:val>
                                            <p:fltVal val="0"/>
                                          </p:val>
                                        </p:tav>
                                        <p:tav tm="100000">
                                          <p:val>
                                            <p:strVal val="#ppt_w"/>
                                          </p:val>
                                        </p:tav>
                                      </p:tavLst>
                                    </p:anim>
                                    <p:anim calcmode="lin" valueType="num">
                                      <p:cBhvr>
                                        <p:cTn id="8" dur="500" fill="hold"/>
                                        <p:tgtEl>
                                          <p:spTgt spid="28"/>
                                        </p:tgtEl>
                                        <p:attrNameLst>
                                          <p:attrName>ppt_h</p:attrName>
                                        </p:attrNameLst>
                                      </p:cBhvr>
                                      <p:tavLst>
                                        <p:tav tm="0">
                                          <p:val>
                                            <p:fltVal val="0"/>
                                          </p:val>
                                        </p:tav>
                                        <p:tav tm="100000">
                                          <p:val>
                                            <p:strVal val="#ppt_h"/>
                                          </p:val>
                                        </p:tav>
                                      </p:tavLst>
                                    </p:anim>
                                    <p:animEffect transition="in" filter="fade">
                                      <p:cBhvr>
                                        <p:cTn id="9" dur="500"/>
                                        <p:tgtEl>
                                          <p:spTgt spid="28"/>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30"/>
                                        </p:tgtEl>
                                        <p:attrNameLst>
                                          <p:attrName>style.visibility</p:attrName>
                                        </p:attrNameLst>
                                      </p:cBhvr>
                                      <p:to>
                                        <p:strVal val="visible"/>
                                      </p:to>
                                    </p:set>
                                    <p:anim calcmode="lin" valueType="num">
                                      <p:cBhvr>
                                        <p:cTn id="14" dur="500" fill="hold"/>
                                        <p:tgtEl>
                                          <p:spTgt spid="30"/>
                                        </p:tgtEl>
                                        <p:attrNameLst>
                                          <p:attrName>ppt_w</p:attrName>
                                        </p:attrNameLst>
                                      </p:cBhvr>
                                      <p:tavLst>
                                        <p:tav tm="0">
                                          <p:val>
                                            <p:fltVal val="0"/>
                                          </p:val>
                                        </p:tav>
                                        <p:tav tm="100000">
                                          <p:val>
                                            <p:strVal val="#ppt_w"/>
                                          </p:val>
                                        </p:tav>
                                      </p:tavLst>
                                    </p:anim>
                                    <p:anim calcmode="lin" valueType="num">
                                      <p:cBhvr>
                                        <p:cTn id="15" dur="500" fill="hold"/>
                                        <p:tgtEl>
                                          <p:spTgt spid="30"/>
                                        </p:tgtEl>
                                        <p:attrNameLst>
                                          <p:attrName>ppt_h</p:attrName>
                                        </p:attrNameLst>
                                      </p:cBhvr>
                                      <p:tavLst>
                                        <p:tav tm="0">
                                          <p:val>
                                            <p:fltVal val="0"/>
                                          </p:val>
                                        </p:tav>
                                        <p:tav tm="100000">
                                          <p:val>
                                            <p:strVal val="#ppt_h"/>
                                          </p:val>
                                        </p:tav>
                                      </p:tavLst>
                                    </p:anim>
                                    <p:animEffect transition="in" filter="fade">
                                      <p:cBhvr>
                                        <p:cTn id="16" dur="500"/>
                                        <p:tgtEl>
                                          <p:spTgt spid="30"/>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grpId="0" nodeType="clickEffect">
                                  <p:stCondLst>
                                    <p:cond delay="0"/>
                                  </p:stCondLst>
                                  <p:childTnLst>
                                    <p:set>
                                      <p:cBhvr>
                                        <p:cTn id="20" dur="1" fill="hold">
                                          <p:stCondLst>
                                            <p:cond delay="0"/>
                                          </p:stCondLst>
                                        </p:cTn>
                                        <p:tgtEl>
                                          <p:spTgt spid="29"/>
                                        </p:tgtEl>
                                        <p:attrNameLst>
                                          <p:attrName>style.visibility</p:attrName>
                                        </p:attrNameLst>
                                      </p:cBhvr>
                                      <p:to>
                                        <p:strVal val="visible"/>
                                      </p:to>
                                    </p:set>
                                    <p:anim calcmode="lin" valueType="num">
                                      <p:cBhvr>
                                        <p:cTn id="21" dur="500" fill="hold"/>
                                        <p:tgtEl>
                                          <p:spTgt spid="29"/>
                                        </p:tgtEl>
                                        <p:attrNameLst>
                                          <p:attrName>ppt_w</p:attrName>
                                        </p:attrNameLst>
                                      </p:cBhvr>
                                      <p:tavLst>
                                        <p:tav tm="0">
                                          <p:val>
                                            <p:fltVal val="0"/>
                                          </p:val>
                                        </p:tav>
                                        <p:tav tm="100000">
                                          <p:val>
                                            <p:strVal val="#ppt_w"/>
                                          </p:val>
                                        </p:tav>
                                      </p:tavLst>
                                    </p:anim>
                                    <p:anim calcmode="lin" valueType="num">
                                      <p:cBhvr>
                                        <p:cTn id="22" dur="500" fill="hold"/>
                                        <p:tgtEl>
                                          <p:spTgt spid="29"/>
                                        </p:tgtEl>
                                        <p:attrNameLst>
                                          <p:attrName>ppt_h</p:attrName>
                                        </p:attrNameLst>
                                      </p:cBhvr>
                                      <p:tavLst>
                                        <p:tav tm="0">
                                          <p:val>
                                            <p:fltVal val="0"/>
                                          </p:val>
                                        </p:tav>
                                        <p:tav tm="100000">
                                          <p:val>
                                            <p:strVal val="#ppt_h"/>
                                          </p:val>
                                        </p:tav>
                                      </p:tavLst>
                                    </p:anim>
                                    <p:animEffect transition="in" filter="fade">
                                      <p:cBhvr>
                                        <p:cTn id="23" dur="500"/>
                                        <p:tgtEl>
                                          <p:spTgt spid="2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 grpId="0" animBg="1"/>
      <p:bldP spid="30" grpId="0" animBg="1"/>
      <p:bldP spid="29" grpId="0" animBg="1"/>
    </p:bldLst>
  </p:timing>
</p:sld>
</file>

<file path=ppt/slides/slide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0354" name="Rectangle 4">
            <a:extLst>
              <a:ext uri="{FF2B5EF4-FFF2-40B4-BE49-F238E27FC236}">
                <a16:creationId xmlns:a16="http://schemas.microsoft.com/office/drawing/2014/main" id="{E8D9DFB0-F643-6146-AEBC-7893DF38D478}"/>
              </a:ext>
            </a:extLst>
          </p:cNvPr>
          <p:cNvSpPr>
            <a:spLocks noChangeArrowheads="1"/>
          </p:cNvSpPr>
          <p:nvPr/>
        </p:nvSpPr>
        <p:spPr bwMode="auto">
          <a:xfrm>
            <a:off x="4165600" y="6770511"/>
            <a:ext cx="3860800" cy="54186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SzPct val="100000"/>
              <a:buChar char="•"/>
              <a:defRPr sz="3200">
                <a:solidFill>
                  <a:schemeClr val="tx1"/>
                </a:solidFill>
                <a:latin typeface="Times New Roman" panose="02020603050405020304" pitchFamily="18" charset="0"/>
              </a:defRPr>
            </a:lvl1pPr>
            <a:lvl2pPr marL="742950" indent="-285750">
              <a:spcBef>
                <a:spcPct val="20000"/>
              </a:spcBef>
              <a:buSzPct val="100000"/>
              <a:buChar char="–"/>
              <a:defRPr sz="2800">
                <a:solidFill>
                  <a:schemeClr val="tx1"/>
                </a:solidFill>
                <a:latin typeface="Times New Roman" panose="02020603050405020304" pitchFamily="18" charset="0"/>
              </a:defRPr>
            </a:lvl2pPr>
            <a:lvl3pPr marL="1143000" indent="-228600">
              <a:spcBef>
                <a:spcPct val="20000"/>
              </a:spcBef>
              <a:buSzPct val="100000"/>
              <a:buChar char="•"/>
              <a:defRPr sz="2400">
                <a:solidFill>
                  <a:schemeClr val="tx1"/>
                </a:solidFill>
                <a:latin typeface="Times New Roman" panose="02020603050405020304" pitchFamily="18" charset="0"/>
              </a:defRPr>
            </a:lvl3pPr>
            <a:lvl4pPr marL="1600200" indent="-228600">
              <a:spcBef>
                <a:spcPct val="20000"/>
              </a:spcBef>
              <a:buSzPct val="100000"/>
              <a:buChar char="–"/>
              <a:defRPr sz="2000">
                <a:solidFill>
                  <a:schemeClr val="tx1"/>
                </a:solidFill>
                <a:latin typeface="Times New Roman" panose="02020603050405020304" pitchFamily="18" charset="0"/>
              </a:defRPr>
            </a:lvl4pPr>
            <a:lvl5pPr marL="2057400" indent="-228600">
              <a:spcBef>
                <a:spcPct val="20000"/>
              </a:spcBef>
              <a:buSzPct val="100000"/>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9pPr>
          </a:lstStyle>
          <a:p>
            <a:pPr defTabSz="1083747">
              <a:spcBef>
                <a:spcPct val="0"/>
              </a:spcBef>
              <a:buSzTx/>
              <a:buNone/>
              <a:defRPr/>
            </a:pPr>
            <a:endParaRPr lang="de-DE" altLang="hu-HU" sz="2844">
              <a:solidFill>
                <a:srgbClr val="000000"/>
              </a:solidFill>
            </a:endParaRPr>
          </a:p>
        </p:txBody>
      </p:sp>
      <p:sp>
        <p:nvSpPr>
          <p:cNvPr id="40" name="Rectangle 9" descr="Vastag átlós felfelé">
            <a:extLst>
              <a:ext uri="{FF2B5EF4-FFF2-40B4-BE49-F238E27FC236}">
                <a16:creationId xmlns:a16="http://schemas.microsoft.com/office/drawing/2014/main" id="{C6D2B10B-11F0-D849-8EEE-E9F775A152B6}"/>
              </a:ext>
            </a:extLst>
          </p:cNvPr>
          <p:cNvSpPr>
            <a:spLocks noChangeArrowheads="1"/>
          </p:cNvSpPr>
          <p:nvPr/>
        </p:nvSpPr>
        <p:spPr bwMode="auto">
          <a:xfrm>
            <a:off x="1618287" y="868446"/>
            <a:ext cx="9505055" cy="62517"/>
          </a:xfrm>
          <a:prstGeom prst="rect">
            <a:avLst/>
          </a:prstGeom>
          <a:gradFill rotWithShape="0">
            <a:gsLst>
              <a:gs pos="0">
                <a:srgbClr val="15AAA6"/>
              </a:gs>
              <a:gs pos="50000">
                <a:srgbClr val="73BFBF"/>
              </a:gs>
              <a:gs pos="100000">
                <a:srgbClr val="D9F3EE"/>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SzPct val="100000"/>
              <a:buChar char="•"/>
              <a:defRPr sz="3200">
                <a:solidFill>
                  <a:schemeClr val="tx1"/>
                </a:solidFill>
                <a:latin typeface="Times New Roman" panose="02020603050405020304" pitchFamily="18" charset="0"/>
              </a:defRPr>
            </a:lvl1pPr>
            <a:lvl2pPr marL="742950" indent="-285750">
              <a:spcBef>
                <a:spcPct val="20000"/>
              </a:spcBef>
              <a:buSzPct val="100000"/>
              <a:buChar char="–"/>
              <a:defRPr sz="2800">
                <a:solidFill>
                  <a:schemeClr val="tx1"/>
                </a:solidFill>
                <a:latin typeface="Times New Roman" panose="02020603050405020304" pitchFamily="18" charset="0"/>
              </a:defRPr>
            </a:lvl2pPr>
            <a:lvl3pPr marL="1143000" indent="-228600">
              <a:spcBef>
                <a:spcPct val="20000"/>
              </a:spcBef>
              <a:buSzPct val="100000"/>
              <a:buChar char="•"/>
              <a:defRPr sz="2400">
                <a:solidFill>
                  <a:schemeClr val="tx1"/>
                </a:solidFill>
                <a:latin typeface="Times New Roman" panose="02020603050405020304" pitchFamily="18" charset="0"/>
              </a:defRPr>
            </a:lvl3pPr>
            <a:lvl4pPr marL="1600200" indent="-228600">
              <a:spcBef>
                <a:spcPct val="20000"/>
              </a:spcBef>
              <a:buSzPct val="100000"/>
              <a:buChar char="–"/>
              <a:defRPr sz="2000">
                <a:solidFill>
                  <a:schemeClr val="tx1"/>
                </a:solidFill>
                <a:latin typeface="Times New Roman" panose="02020603050405020304" pitchFamily="18" charset="0"/>
              </a:defRPr>
            </a:lvl4pPr>
            <a:lvl5pPr marL="2057400" indent="-228600">
              <a:spcBef>
                <a:spcPct val="20000"/>
              </a:spcBef>
              <a:buSzPct val="100000"/>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9pPr>
          </a:lstStyle>
          <a:p>
            <a:pPr defTabSz="1083747">
              <a:spcBef>
                <a:spcPct val="0"/>
              </a:spcBef>
              <a:buSzTx/>
              <a:buNone/>
              <a:defRPr/>
            </a:pPr>
            <a:endParaRPr lang="en-US" altLang="hu-HU" sz="2133">
              <a:solidFill>
                <a:srgbClr val="000000"/>
              </a:solidFill>
            </a:endParaRPr>
          </a:p>
        </p:txBody>
      </p:sp>
      <p:sp>
        <p:nvSpPr>
          <p:cNvPr id="41" name="Téglalap 40">
            <a:extLst>
              <a:ext uri="{FF2B5EF4-FFF2-40B4-BE49-F238E27FC236}">
                <a16:creationId xmlns:a16="http://schemas.microsoft.com/office/drawing/2014/main" id="{6DA4F302-DDAE-E448-B3B7-3EC41C8CD9C0}"/>
              </a:ext>
            </a:extLst>
          </p:cNvPr>
          <p:cNvSpPr/>
          <p:nvPr/>
        </p:nvSpPr>
        <p:spPr bwMode="auto">
          <a:xfrm>
            <a:off x="-28191" y="6568693"/>
            <a:ext cx="12220192" cy="359387"/>
          </a:xfrm>
          <a:prstGeom prst="rect">
            <a:avLst/>
          </a:prstGeom>
          <a:solidFill>
            <a:srgbClr val="ECECEC"/>
          </a:solidFill>
          <a:ln w="12700" cap="flat" cmpd="sng" algn="ctr">
            <a:noFill/>
            <a:prstDash val="solid"/>
            <a:round/>
            <a:headEnd type="none" w="sm" len="sm"/>
            <a:tailEnd type="none" w="sm" len="sm"/>
          </a:ln>
          <a:effectLst/>
        </p:spPr>
        <p:txBody>
          <a:bodyPr vert="horz" wrap="square" lIns="108373" tIns="54187" rIns="108373" bIns="54187" numCol="1" rtlCol="0" anchor="t" anchorCtr="0" compatLnSpc="1">
            <a:prstTxWarp prst="textNoShape">
              <a:avLst/>
            </a:prstTxWarp>
          </a:bodyPr>
          <a:lstStyle/>
          <a:p>
            <a:pPr defTabSz="1083747">
              <a:defRPr/>
            </a:pPr>
            <a:endParaRPr lang="hu-HU" sz="2133">
              <a:solidFill>
                <a:srgbClr val="000000"/>
              </a:solidFill>
            </a:endParaRPr>
          </a:p>
        </p:txBody>
      </p:sp>
      <p:sp>
        <p:nvSpPr>
          <p:cNvPr id="43" name="Rectangle 9" descr="Vastag átlós felfelé">
            <a:extLst>
              <a:ext uri="{FF2B5EF4-FFF2-40B4-BE49-F238E27FC236}">
                <a16:creationId xmlns:a16="http://schemas.microsoft.com/office/drawing/2014/main" id="{DC49D014-CA91-6744-8B16-DD0AFDE24CDB}"/>
              </a:ext>
            </a:extLst>
          </p:cNvPr>
          <p:cNvSpPr>
            <a:spLocks noChangeArrowheads="1"/>
          </p:cNvSpPr>
          <p:nvPr/>
        </p:nvSpPr>
        <p:spPr bwMode="auto">
          <a:xfrm>
            <a:off x="0" y="6525344"/>
            <a:ext cx="12192000" cy="43348"/>
          </a:xfrm>
          <a:prstGeom prst="rect">
            <a:avLst/>
          </a:prstGeom>
          <a:gradFill>
            <a:gsLst>
              <a:gs pos="0">
                <a:srgbClr val="C03844"/>
              </a:gs>
              <a:gs pos="50000">
                <a:srgbClr val="C06A70"/>
              </a:gs>
              <a:gs pos="100000">
                <a:srgbClr val="BBB2C0"/>
              </a:gs>
            </a:gsLst>
            <a:lin ang="0" scaled="1"/>
          </a:gradFill>
          <a:ln>
            <a:noFill/>
          </a:ln>
        </p:spPr>
        <p:txBody>
          <a:bodyPr wrap="none" anchor="ctr"/>
          <a:lstStyle>
            <a:lvl1pPr>
              <a:spcBef>
                <a:spcPct val="20000"/>
              </a:spcBef>
              <a:buSzPct val="100000"/>
              <a:buChar char="•"/>
              <a:defRPr sz="3200">
                <a:solidFill>
                  <a:schemeClr val="tx1"/>
                </a:solidFill>
                <a:latin typeface="Times New Roman" panose="02020603050405020304" pitchFamily="18" charset="0"/>
              </a:defRPr>
            </a:lvl1pPr>
            <a:lvl2pPr marL="742950" indent="-285750">
              <a:spcBef>
                <a:spcPct val="20000"/>
              </a:spcBef>
              <a:buSzPct val="100000"/>
              <a:buChar char="–"/>
              <a:defRPr sz="2800">
                <a:solidFill>
                  <a:schemeClr val="tx1"/>
                </a:solidFill>
                <a:latin typeface="Times New Roman" panose="02020603050405020304" pitchFamily="18" charset="0"/>
              </a:defRPr>
            </a:lvl2pPr>
            <a:lvl3pPr marL="1143000" indent="-228600">
              <a:spcBef>
                <a:spcPct val="20000"/>
              </a:spcBef>
              <a:buSzPct val="100000"/>
              <a:buChar char="•"/>
              <a:defRPr sz="2400">
                <a:solidFill>
                  <a:schemeClr val="tx1"/>
                </a:solidFill>
                <a:latin typeface="Times New Roman" panose="02020603050405020304" pitchFamily="18" charset="0"/>
              </a:defRPr>
            </a:lvl3pPr>
            <a:lvl4pPr marL="1600200" indent="-228600">
              <a:spcBef>
                <a:spcPct val="20000"/>
              </a:spcBef>
              <a:buSzPct val="100000"/>
              <a:buChar char="–"/>
              <a:defRPr sz="2000">
                <a:solidFill>
                  <a:schemeClr val="tx1"/>
                </a:solidFill>
                <a:latin typeface="Times New Roman" panose="02020603050405020304" pitchFamily="18" charset="0"/>
              </a:defRPr>
            </a:lvl4pPr>
            <a:lvl5pPr marL="2057400" indent="-228600">
              <a:spcBef>
                <a:spcPct val="20000"/>
              </a:spcBef>
              <a:buSzPct val="100000"/>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9pPr>
          </a:lstStyle>
          <a:p>
            <a:pPr defTabSz="1083747">
              <a:spcBef>
                <a:spcPct val="0"/>
              </a:spcBef>
              <a:buSzTx/>
              <a:buNone/>
              <a:defRPr/>
            </a:pPr>
            <a:endParaRPr lang="en-US" altLang="hu-HU" sz="2133">
              <a:solidFill>
                <a:srgbClr val="000000"/>
              </a:solidFill>
            </a:endParaRPr>
          </a:p>
        </p:txBody>
      </p:sp>
      <p:pic>
        <p:nvPicPr>
          <p:cNvPr id="44" name="Kép 43">
            <a:extLst>
              <a:ext uri="{FF2B5EF4-FFF2-40B4-BE49-F238E27FC236}">
                <a16:creationId xmlns:a16="http://schemas.microsoft.com/office/drawing/2014/main" id="{16D68B96-E9EA-E944-B457-FA649DCF82CC}"/>
              </a:ext>
            </a:extLst>
          </p:cNvPr>
          <p:cNvPicPr>
            <a:picLocks noChangeAspect="1"/>
          </p:cNvPicPr>
          <p:nvPr/>
        </p:nvPicPr>
        <p:blipFill>
          <a:blip r:embed="rId4" cstate="screen">
            <a:extLst>
              <a:ext uri="{28A0092B-C50C-407E-A947-70E740481C1C}">
                <a14:useLocalDpi xmlns:a14="http://schemas.microsoft.com/office/drawing/2010/main"/>
              </a:ext>
            </a:extLst>
          </a:blip>
          <a:stretch>
            <a:fillRect/>
          </a:stretch>
        </p:blipFill>
        <p:spPr>
          <a:xfrm>
            <a:off x="28192" y="4404"/>
            <a:ext cx="1580689" cy="947283"/>
          </a:xfrm>
          <a:prstGeom prst="rect">
            <a:avLst/>
          </a:prstGeom>
        </p:spPr>
      </p:pic>
      <p:pic>
        <p:nvPicPr>
          <p:cNvPr id="46" name="Kép 45">
            <a:extLst>
              <a:ext uri="{FF2B5EF4-FFF2-40B4-BE49-F238E27FC236}">
                <a16:creationId xmlns:a16="http://schemas.microsoft.com/office/drawing/2014/main" id="{037CEAAB-69E6-5349-BBDE-4AA9E097DC79}"/>
              </a:ext>
            </a:extLst>
          </p:cNvPr>
          <p:cNvPicPr>
            <a:picLocks noChangeAspect="1"/>
          </p:cNvPicPr>
          <p:nvPr/>
        </p:nvPicPr>
        <p:blipFill>
          <a:blip r:embed="rId5" cstate="screen">
            <a:extLst>
              <a:ext uri="{28A0092B-C50C-407E-A947-70E740481C1C}">
                <a14:useLocalDpi xmlns:a14="http://schemas.microsoft.com/office/drawing/2010/main"/>
              </a:ext>
            </a:extLst>
          </a:blip>
          <a:stretch>
            <a:fillRect/>
          </a:stretch>
        </p:blipFill>
        <p:spPr>
          <a:xfrm>
            <a:off x="1055440" y="95964"/>
            <a:ext cx="419445" cy="405043"/>
          </a:xfrm>
          <a:prstGeom prst="rect">
            <a:avLst/>
          </a:prstGeom>
        </p:spPr>
      </p:pic>
      <p:sp>
        <p:nvSpPr>
          <p:cNvPr id="10" name="Line 8">
            <a:extLst>
              <a:ext uri="{FF2B5EF4-FFF2-40B4-BE49-F238E27FC236}">
                <a16:creationId xmlns:a16="http://schemas.microsoft.com/office/drawing/2014/main" id="{4E31BA13-EC4E-1A44-9847-9AFDAA6256FA}"/>
              </a:ext>
            </a:extLst>
          </p:cNvPr>
          <p:cNvSpPr>
            <a:spLocks noChangeShapeType="1"/>
          </p:cNvSpPr>
          <p:nvPr/>
        </p:nvSpPr>
        <p:spPr bwMode="auto">
          <a:xfrm>
            <a:off x="4168254" y="2708275"/>
            <a:ext cx="0" cy="2376488"/>
          </a:xfrm>
          <a:prstGeom prst="line">
            <a:avLst/>
          </a:prstGeom>
          <a:noFill/>
          <a:ln w="25400">
            <a:solidFill>
              <a:srgbClr val="000000"/>
            </a:solidFill>
            <a:round/>
            <a:headEnd/>
            <a:tailEnd/>
          </a:ln>
          <a:extLst>
            <a:ext uri="{909E8E84-426E-40DD-AFC4-6F175D3DCCD1}">
              <a14:hiddenFill xmlns:a14="http://schemas.microsoft.com/office/drawing/2010/main">
                <a:noFill/>
              </a14:hiddenFill>
            </a:ext>
          </a:extLst>
        </p:spPr>
        <p:txBody>
          <a:bodyPr anchor="ctr">
            <a:spAutoFit/>
          </a:bodyPr>
          <a:lstStyle/>
          <a:p>
            <a:endParaRPr lang="hu-HU">
              <a:solidFill>
                <a:srgbClr val="294143"/>
              </a:solidFill>
            </a:endParaRPr>
          </a:p>
        </p:txBody>
      </p:sp>
      <p:sp>
        <p:nvSpPr>
          <p:cNvPr id="11" name="Line 9">
            <a:extLst>
              <a:ext uri="{FF2B5EF4-FFF2-40B4-BE49-F238E27FC236}">
                <a16:creationId xmlns:a16="http://schemas.microsoft.com/office/drawing/2014/main" id="{E674ECC3-24C1-5B48-943B-1EA6D9E7153C}"/>
              </a:ext>
            </a:extLst>
          </p:cNvPr>
          <p:cNvSpPr>
            <a:spLocks noChangeShapeType="1"/>
          </p:cNvSpPr>
          <p:nvPr/>
        </p:nvSpPr>
        <p:spPr bwMode="auto">
          <a:xfrm>
            <a:off x="4147617" y="5095875"/>
            <a:ext cx="3386137" cy="0"/>
          </a:xfrm>
          <a:prstGeom prst="line">
            <a:avLst/>
          </a:prstGeom>
          <a:noFill/>
          <a:ln w="25400">
            <a:solidFill>
              <a:srgbClr val="000000"/>
            </a:solidFill>
            <a:round/>
            <a:headEnd/>
            <a:tailEnd/>
          </a:ln>
          <a:extLst>
            <a:ext uri="{909E8E84-426E-40DD-AFC4-6F175D3DCCD1}">
              <a14:hiddenFill xmlns:a14="http://schemas.microsoft.com/office/drawing/2010/main">
                <a:noFill/>
              </a14:hiddenFill>
            </a:ext>
          </a:extLst>
        </p:spPr>
        <p:txBody>
          <a:bodyPr anchor="ctr">
            <a:spAutoFit/>
          </a:bodyPr>
          <a:lstStyle/>
          <a:p>
            <a:endParaRPr lang="hu-HU">
              <a:solidFill>
                <a:srgbClr val="294143"/>
              </a:solidFill>
            </a:endParaRPr>
          </a:p>
        </p:txBody>
      </p:sp>
      <p:sp>
        <p:nvSpPr>
          <p:cNvPr id="12" name="Rectangle 21">
            <a:extLst>
              <a:ext uri="{FF2B5EF4-FFF2-40B4-BE49-F238E27FC236}">
                <a16:creationId xmlns:a16="http://schemas.microsoft.com/office/drawing/2014/main" id="{014F5C63-57AC-BB4D-B9F0-90BCF5160751}"/>
              </a:ext>
            </a:extLst>
          </p:cNvPr>
          <p:cNvSpPr>
            <a:spLocks noChangeArrowheads="1"/>
          </p:cNvSpPr>
          <p:nvPr/>
        </p:nvSpPr>
        <p:spPr bwMode="auto">
          <a:xfrm rot="16200000">
            <a:off x="2871267" y="3627438"/>
            <a:ext cx="1295400" cy="32385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SzPct val="100000"/>
              <a:buChar char="•"/>
              <a:defRPr sz="3200">
                <a:solidFill>
                  <a:schemeClr val="tx1"/>
                </a:solidFill>
                <a:latin typeface="Times New Roman" panose="02020603050405020304" pitchFamily="18" charset="0"/>
              </a:defRPr>
            </a:lvl1pPr>
            <a:lvl2pPr marL="742950" indent="-285750">
              <a:spcBef>
                <a:spcPct val="20000"/>
              </a:spcBef>
              <a:buSzPct val="100000"/>
              <a:buChar char="–"/>
              <a:defRPr sz="2800">
                <a:solidFill>
                  <a:schemeClr val="tx1"/>
                </a:solidFill>
                <a:latin typeface="Times New Roman" panose="02020603050405020304" pitchFamily="18" charset="0"/>
              </a:defRPr>
            </a:lvl2pPr>
            <a:lvl3pPr marL="1143000" indent="-228600">
              <a:spcBef>
                <a:spcPct val="20000"/>
              </a:spcBef>
              <a:buSzPct val="100000"/>
              <a:buChar char="•"/>
              <a:defRPr sz="2400">
                <a:solidFill>
                  <a:schemeClr val="tx1"/>
                </a:solidFill>
                <a:latin typeface="Times New Roman" panose="02020603050405020304" pitchFamily="18" charset="0"/>
              </a:defRPr>
            </a:lvl3pPr>
            <a:lvl4pPr marL="1600200" indent="-228600">
              <a:spcBef>
                <a:spcPct val="20000"/>
              </a:spcBef>
              <a:buSzPct val="100000"/>
              <a:buChar char="–"/>
              <a:defRPr sz="2000">
                <a:solidFill>
                  <a:schemeClr val="tx1"/>
                </a:solidFill>
                <a:latin typeface="Times New Roman" panose="02020603050405020304" pitchFamily="18" charset="0"/>
              </a:defRPr>
            </a:lvl4pPr>
            <a:lvl5pPr marL="2057400" indent="-228600">
              <a:spcBef>
                <a:spcPct val="20000"/>
              </a:spcBef>
              <a:buSzPct val="100000"/>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9pPr>
          </a:lstStyle>
          <a:p>
            <a:pPr algn="ctr">
              <a:spcBef>
                <a:spcPct val="0"/>
              </a:spcBef>
              <a:buSzTx/>
              <a:buFontTx/>
              <a:buNone/>
            </a:pPr>
            <a:r>
              <a:rPr lang="hu-HU" altLang="hu-HU" sz="1200" b="1" dirty="0">
                <a:solidFill>
                  <a:srgbClr val="294143"/>
                </a:solidFill>
              </a:rPr>
              <a:t>VO</a:t>
            </a:r>
            <a:r>
              <a:rPr lang="hu-HU" altLang="hu-HU" sz="1200" b="1" baseline="-25000" dirty="0">
                <a:solidFill>
                  <a:srgbClr val="294143"/>
                </a:solidFill>
              </a:rPr>
              <a:t>2</a:t>
            </a:r>
            <a:r>
              <a:rPr lang="hu-HU" altLang="hu-HU" sz="1200" b="1" dirty="0">
                <a:solidFill>
                  <a:srgbClr val="294143"/>
                </a:solidFill>
              </a:rPr>
              <a:t> (ml/min)</a:t>
            </a:r>
          </a:p>
        </p:txBody>
      </p:sp>
      <p:sp>
        <p:nvSpPr>
          <p:cNvPr id="13" name="Rectangle 22">
            <a:extLst>
              <a:ext uri="{FF2B5EF4-FFF2-40B4-BE49-F238E27FC236}">
                <a16:creationId xmlns:a16="http://schemas.microsoft.com/office/drawing/2014/main" id="{FCE3BA4E-5AF8-4A45-A9F0-BE630EF5146E}"/>
              </a:ext>
            </a:extLst>
          </p:cNvPr>
          <p:cNvSpPr>
            <a:spLocks noChangeArrowheads="1"/>
          </p:cNvSpPr>
          <p:nvPr/>
        </p:nvSpPr>
        <p:spPr bwMode="auto">
          <a:xfrm>
            <a:off x="5876404" y="5373688"/>
            <a:ext cx="1039813" cy="287337"/>
          </a:xfrm>
          <a:prstGeom prst="rect">
            <a:avLst/>
          </a:prstGeom>
          <a:noFill/>
          <a:ln w="317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SzPct val="100000"/>
              <a:buChar char="•"/>
              <a:defRPr sz="3200">
                <a:solidFill>
                  <a:schemeClr val="tx1"/>
                </a:solidFill>
                <a:latin typeface="Times New Roman" panose="02020603050405020304" pitchFamily="18" charset="0"/>
              </a:defRPr>
            </a:lvl1pPr>
            <a:lvl2pPr marL="742950" indent="-285750">
              <a:spcBef>
                <a:spcPct val="20000"/>
              </a:spcBef>
              <a:buSzPct val="100000"/>
              <a:buChar char="–"/>
              <a:defRPr sz="2800">
                <a:solidFill>
                  <a:schemeClr val="tx1"/>
                </a:solidFill>
                <a:latin typeface="Times New Roman" panose="02020603050405020304" pitchFamily="18" charset="0"/>
              </a:defRPr>
            </a:lvl2pPr>
            <a:lvl3pPr marL="1143000" indent="-228600">
              <a:spcBef>
                <a:spcPct val="20000"/>
              </a:spcBef>
              <a:buSzPct val="100000"/>
              <a:buChar char="•"/>
              <a:defRPr sz="2400">
                <a:solidFill>
                  <a:schemeClr val="tx1"/>
                </a:solidFill>
                <a:latin typeface="Times New Roman" panose="02020603050405020304" pitchFamily="18" charset="0"/>
              </a:defRPr>
            </a:lvl3pPr>
            <a:lvl4pPr marL="1600200" indent="-228600">
              <a:spcBef>
                <a:spcPct val="20000"/>
              </a:spcBef>
              <a:buSzPct val="100000"/>
              <a:buChar char="–"/>
              <a:defRPr sz="2000">
                <a:solidFill>
                  <a:schemeClr val="tx1"/>
                </a:solidFill>
                <a:latin typeface="Times New Roman" panose="02020603050405020304" pitchFamily="18" charset="0"/>
              </a:defRPr>
            </a:lvl4pPr>
            <a:lvl5pPr marL="2057400" indent="-228600">
              <a:spcBef>
                <a:spcPct val="20000"/>
              </a:spcBef>
              <a:buSzPct val="100000"/>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9pPr>
          </a:lstStyle>
          <a:p>
            <a:pPr algn="ctr">
              <a:spcBef>
                <a:spcPct val="0"/>
              </a:spcBef>
              <a:buSzTx/>
              <a:buFontTx/>
              <a:buNone/>
            </a:pPr>
            <a:r>
              <a:rPr lang="hu-HU" altLang="hu-HU" sz="1200" b="1">
                <a:solidFill>
                  <a:srgbClr val="294143"/>
                </a:solidFill>
              </a:rPr>
              <a:t>DO</a:t>
            </a:r>
            <a:r>
              <a:rPr lang="hu-HU" altLang="hu-HU" sz="1200" b="1" baseline="-25000">
                <a:solidFill>
                  <a:srgbClr val="294143"/>
                </a:solidFill>
              </a:rPr>
              <a:t>2</a:t>
            </a:r>
            <a:r>
              <a:rPr lang="hu-HU" altLang="hu-HU" sz="1200" b="1">
                <a:solidFill>
                  <a:srgbClr val="294143"/>
                </a:solidFill>
              </a:rPr>
              <a:t> (ml/min)</a:t>
            </a:r>
          </a:p>
        </p:txBody>
      </p:sp>
      <p:sp>
        <p:nvSpPr>
          <p:cNvPr id="14" name="Line 24">
            <a:extLst>
              <a:ext uri="{FF2B5EF4-FFF2-40B4-BE49-F238E27FC236}">
                <a16:creationId xmlns:a16="http://schemas.microsoft.com/office/drawing/2014/main" id="{FCB227B0-7E3D-554C-B1F9-00603F068F54}"/>
              </a:ext>
            </a:extLst>
          </p:cNvPr>
          <p:cNvSpPr>
            <a:spLocks noChangeShapeType="1"/>
          </p:cNvSpPr>
          <p:nvPr/>
        </p:nvSpPr>
        <p:spPr bwMode="auto">
          <a:xfrm flipV="1">
            <a:off x="4509567" y="3357563"/>
            <a:ext cx="1079500" cy="1439862"/>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hu-HU">
              <a:solidFill>
                <a:srgbClr val="294143"/>
              </a:solidFill>
            </a:endParaRPr>
          </a:p>
        </p:txBody>
      </p:sp>
      <p:sp>
        <p:nvSpPr>
          <p:cNvPr id="15" name="Line 25">
            <a:extLst>
              <a:ext uri="{FF2B5EF4-FFF2-40B4-BE49-F238E27FC236}">
                <a16:creationId xmlns:a16="http://schemas.microsoft.com/office/drawing/2014/main" id="{DDA9D814-598D-1F44-9497-A8D1EF608CEB}"/>
              </a:ext>
            </a:extLst>
          </p:cNvPr>
          <p:cNvSpPr>
            <a:spLocks noChangeShapeType="1"/>
          </p:cNvSpPr>
          <p:nvPr/>
        </p:nvSpPr>
        <p:spPr bwMode="auto">
          <a:xfrm>
            <a:off x="5589067" y="3357563"/>
            <a:ext cx="1584325" cy="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hu-HU">
              <a:solidFill>
                <a:srgbClr val="294143"/>
              </a:solidFill>
            </a:endParaRPr>
          </a:p>
        </p:txBody>
      </p:sp>
      <p:sp>
        <p:nvSpPr>
          <p:cNvPr id="16" name="Oval 26">
            <a:extLst>
              <a:ext uri="{FF2B5EF4-FFF2-40B4-BE49-F238E27FC236}">
                <a16:creationId xmlns:a16="http://schemas.microsoft.com/office/drawing/2014/main" id="{941C5252-8528-9947-A289-1C6B48221CEA}"/>
              </a:ext>
            </a:extLst>
          </p:cNvPr>
          <p:cNvSpPr>
            <a:spLocks noChangeArrowheads="1"/>
          </p:cNvSpPr>
          <p:nvPr/>
        </p:nvSpPr>
        <p:spPr bwMode="auto">
          <a:xfrm>
            <a:off x="6236767" y="3213100"/>
            <a:ext cx="144462" cy="215900"/>
          </a:xfrm>
          <a:prstGeom prst="ellipse">
            <a:avLst/>
          </a:prstGeom>
          <a:solidFill>
            <a:srgbClr val="FF0000"/>
          </a:solidFill>
          <a:ln w="12700">
            <a:solidFill>
              <a:srgbClr val="993300"/>
            </a:solidFill>
            <a:round/>
            <a:headEnd/>
            <a:tailEnd/>
          </a:ln>
        </p:spPr>
        <p:txBody>
          <a:bodyPr wrap="none" anchor="ctr"/>
          <a:lstStyle>
            <a:lvl1pPr>
              <a:spcBef>
                <a:spcPct val="20000"/>
              </a:spcBef>
              <a:buSzPct val="100000"/>
              <a:buChar char="•"/>
              <a:defRPr sz="3200">
                <a:solidFill>
                  <a:schemeClr val="tx1"/>
                </a:solidFill>
                <a:latin typeface="Times New Roman" panose="02020603050405020304" pitchFamily="18" charset="0"/>
              </a:defRPr>
            </a:lvl1pPr>
            <a:lvl2pPr marL="742950" indent="-285750">
              <a:spcBef>
                <a:spcPct val="20000"/>
              </a:spcBef>
              <a:buSzPct val="100000"/>
              <a:buChar char="–"/>
              <a:defRPr sz="2800">
                <a:solidFill>
                  <a:schemeClr val="tx1"/>
                </a:solidFill>
                <a:latin typeface="Times New Roman" panose="02020603050405020304" pitchFamily="18" charset="0"/>
              </a:defRPr>
            </a:lvl2pPr>
            <a:lvl3pPr marL="1143000" indent="-228600">
              <a:spcBef>
                <a:spcPct val="20000"/>
              </a:spcBef>
              <a:buSzPct val="100000"/>
              <a:buChar char="•"/>
              <a:defRPr sz="2400">
                <a:solidFill>
                  <a:schemeClr val="tx1"/>
                </a:solidFill>
                <a:latin typeface="Times New Roman" panose="02020603050405020304" pitchFamily="18" charset="0"/>
              </a:defRPr>
            </a:lvl3pPr>
            <a:lvl4pPr marL="1600200" indent="-228600">
              <a:spcBef>
                <a:spcPct val="20000"/>
              </a:spcBef>
              <a:buSzPct val="100000"/>
              <a:buChar char="–"/>
              <a:defRPr sz="2000">
                <a:solidFill>
                  <a:schemeClr val="tx1"/>
                </a:solidFill>
                <a:latin typeface="Times New Roman" panose="02020603050405020304" pitchFamily="18" charset="0"/>
              </a:defRPr>
            </a:lvl4pPr>
            <a:lvl5pPr marL="2057400" indent="-228600">
              <a:spcBef>
                <a:spcPct val="20000"/>
              </a:spcBef>
              <a:buSzPct val="100000"/>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9pPr>
          </a:lstStyle>
          <a:p>
            <a:pPr>
              <a:spcBef>
                <a:spcPct val="0"/>
              </a:spcBef>
              <a:buSzTx/>
              <a:buFontTx/>
              <a:buNone/>
            </a:pPr>
            <a:endParaRPr lang="hu-HU" altLang="hu-HU" sz="2400">
              <a:solidFill>
                <a:srgbClr val="294143"/>
              </a:solidFill>
            </a:endParaRPr>
          </a:p>
        </p:txBody>
      </p:sp>
      <p:sp>
        <p:nvSpPr>
          <p:cNvPr id="17" name="Text Box 52">
            <a:extLst>
              <a:ext uri="{FF2B5EF4-FFF2-40B4-BE49-F238E27FC236}">
                <a16:creationId xmlns:a16="http://schemas.microsoft.com/office/drawing/2014/main" id="{5DE1A7CF-52E8-AB48-9B9F-D73419A61499}"/>
              </a:ext>
            </a:extLst>
          </p:cNvPr>
          <p:cNvSpPr txBox="1">
            <a:spLocks noChangeArrowheads="1"/>
          </p:cNvSpPr>
          <p:nvPr/>
        </p:nvSpPr>
        <p:spPr bwMode="auto">
          <a:xfrm>
            <a:off x="4223817" y="4633913"/>
            <a:ext cx="720725" cy="307975"/>
          </a:xfrm>
          <a:prstGeom prst="rect">
            <a:avLst/>
          </a:prstGeom>
          <a:solidFill>
            <a:srgbClr val="FFC000"/>
          </a:solidFill>
          <a:ln w="12700">
            <a:solidFill>
              <a:schemeClr val="tx1"/>
            </a:solidFill>
            <a:miter lim="800000"/>
            <a:headEnd/>
            <a:tailEnd/>
          </a:ln>
        </p:spPr>
        <p:txBody>
          <a:bodyPr>
            <a:spAutoFit/>
          </a:bodyPr>
          <a:lstStyle>
            <a:lvl1pPr>
              <a:spcBef>
                <a:spcPct val="20000"/>
              </a:spcBef>
              <a:buSzPct val="100000"/>
              <a:buChar char="•"/>
              <a:defRPr sz="3200">
                <a:solidFill>
                  <a:schemeClr val="tx1"/>
                </a:solidFill>
                <a:latin typeface="Times New Roman" panose="02020603050405020304" pitchFamily="18" charset="0"/>
              </a:defRPr>
            </a:lvl1pPr>
            <a:lvl2pPr marL="742950" indent="-285750">
              <a:spcBef>
                <a:spcPct val="20000"/>
              </a:spcBef>
              <a:buSzPct val="100000"/>
              <a:buChar char="–"/>
              <a:defRPr sz="2800">
                <a:solidFill>
                  <a:schemeClr val="tx1"/>
                </a:solidFill>
                <a:latin typeface="Times New Roman" panose="02020603050405020304" pitchFamily="18" charset="0"/>
              </a:defRPr>
            </a:lvl2pPr>
            <a:lvl3pPr marL="1143000" indent="-228600">
              <a:spcBef>
                <a:spcPct val="20000"/>
              </a:spcBef>
              <a:buSzPct val="100000"/>
              <a:buChar char="•"/>
              <a:defRPr sz="2400">
                <a:solidFill>
                  <a:schemeClr val="tx1"/>
                </a:solidFill>
                <a:latin typeface="Times New Roman" panose="02020603050405020304" pitchFamily="18" charset="0"/>
              </a:defRPr>
            </a:lvl3pPr>
            <a:lvl4pPr marL="1600200" indent="-228600">
              <a:spcBef>
                <a:spcPct val="20000"/>
              </a:spcBef>
              <a:buSzPct val="100000"/>
              <a:buChar char="–"/>
              <a:defRPr sz="2000">
                <a:solidFill>
                  <a:schemeClr val="tx1"/>
                </a:solidFill>
                <a:latin typeface="Times New Roman" panose="02020603050405020304" pitchFamily="18" charset="0"/>
              </a:defRPr>
            </a:lvl4pPr>
            <a:lvl5pPr marL="2057400" indent="-228600">
              <a:spcBef>
                <a:spcPct val="20000"/>
              </a:spcBef>
              <a:buSzPct val="100000"/>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9pPr>
          </a:lstStyle>
          <a:p>
            <a:pPr algn="ctr">
              <a:spcBef>
                <a:spcPct val="50000"/>
              </a:spcBef>
              <a:buSzTx/>
              <a:buFontTx/>
              <a:buNone/>
            </a:pPr>
            <a:r>
              <a:rPr lang="hu-HU" altLang="hu-HU" sz="1400" b="1">
                <a:solidFill>
                  <a:srgbClr val="294143"/>
                </a:solidFill>
              </a:rPr>
              <a:t>Shock</a:t>
            </a:r>
          </a:p>
        </p:txBody>
      </p:sp>
      <p:sp>
        <p:nvSpPr>
          <p:cNvPr id="18" name="Rectangle 3">
            <a:extLst>
              <a:ext uri="{FF2B5EF4-FFF2-40B4-BE49-F238E27FC236}">
                <a16:creationId xmlns:a16="http://schemas.microsoft.com/office/drawing/2014/main" id="{6F00A1BD-445E-BE47-AD94-A85FF375569E}"/>
              </a:ext>
            </a:extLst>
          </p:cNvPr>
          <p:cNvSpPr txBox="1">
            <a:spLocks noChangeArrowheads="1"/>
          </p:cNvSpPr>
          <p:nvPr/>
        </p:nvSpPr>
        <p:spPr bwMode="auto">
          <a:xfrm>
            <a:off x="1664985" y="55389"/>
            <a:ext cx="9458357" cy="853331"/>
          </a:xfrm>
          <a:prstGeom prst="rect">
            <a:avLst/>
          </a:prstGeom>
          <a:noFill/>
          <a:ln w="9525">
            <a:noFill/>
            <a:miter lim="800000"/>
            <a:headEnd/>
            <a:tailEnd/>
          </a:ln>
        </p:spPr>
        <p:txBody>
          <a:bodyPr anchor="ctr"/>
          <a:lstStyle/>
          <a:p>
            <a:pPr algn="ctr" defTabSz="762000">
              <a:defRPr/>
            </a:pPr>
            <a:r>
              <a:rPr lang="hu-HU" sz="4400" kern="0" dirty="0">
                <a:solidFill>
                  <a:srgbClr val="294143"/>
                </a:solidFill>
                <a:latin typeface="Times New Roman"/>
              </a:rPr>
              <a:t>VO</a:t>
            </a:r>
            <a:r>
              <a:rPr lang="hu-HU" sz="4400" kern="0" baseline="-25000" dirty="0">
                <a:solidFill>
                  <a:srgbClr val="294143"/>
                </a:solidFill>
                <a:latin typeface="Times New Roman"/>
              </a:rPr>
              <a:t>2</a:t>
            </a:r>
            <a:r>
              <a:rPr lang="hu-HU" sz="4400" kern="0" dirty="0">
                <a:solidFill>
                  <a:srgbClr val="294143"/>
                </a:solidFill>
                <a:latin typeface="Times New Roman"/>
              </a:rPr>
              <a:t>/DO</a:t>
            </a:r>
            <a:r>
              <a:rPr lang="hu-HU" sz="4400" kern="0" baseline="-25000" dirty="0">
                <a:solidFill>
                  <a:srgbClr val="294143"/>
                </a:solidFill>
                <a:latin typeface="Times New Roman"/>
              </a:rPr>
              <a:t>2</a:t>
            </a:r>
            <a:r>
              <a:rPr lang="hu-HU" sz="4400" kern="0" dirty="0">
                <a:solidFill>
                  <a:srgbClr val="294143"/>
                </a:solidFill>
                <a:latin typeface="Times New Roman"/>
              </a:rPr>
              <a:t> és a sokk</a:t>
            </a:r>
          </a:p>
        </p:txBody>
      </p:sp>
      <p:sp>
        <p:nvSpPr>
          <p:cNvPr id="19" name="Ellipszis feliratnak 18">
            <a:extLst>
              <a:ext uri="{FF2B5EF4-FFF2-40B4-BE49-F238E27FC236}">
                <a16:creationId xmlns:a16="http://schemas.microsoft.com/office/drawing/2014/main" id="{85B4296D-ADB6-AB43-8FB9-C65C341A2C1E}"/>
              </a:ext>
            </a:extLst>
          </p:cNvPr>
          <p:cNvSpPr>
            <a:spLocks noChangeArrowheads="1"/>
          </p:cNvSpPr>
          <p:nvPr/>
        </p:nvSpPr>
        <p:spPr bwMode="auto">
          <a:xfrm>
            <a:off x="3720579" y="1628775"/>
            <a:ext cx="2303463" cy="936625"/>
          </a:xfrm>
          <a:prstGeom prst="wedgeEllipseCallout">
            <a:avLst>
              <a:gd name="adj1" fmla="val 29407"/>
              <a:gd name="adj2" fmla="val 128773"/>
            </a:avLst>
          </a:prstGeom>
          <a:solidFill>
            <a:srgbClr val="FFC000"/>
          </a:solidFill>
          <a:ln w="28575">
            <a:solidFill>
              <a:srgbClr val="FF0000"/>
            </a:solidFill>
            <a:round/>
            <a:headEnd/>
            <a:tailEnd/>
          </a:ln>
        </p:spPr>
        <p:txBody>
          <a:bodyPr anchor="ctr"/>
          <a:lstStyle>
            <a:lvl1pPr>
              <a:spcBef>
                <a:spcPct val="20000"/>
              </a:spcBef>
              <a:buSzPct val="100000"/>
              <a:buChar char="•"/>
              <a:defRPr sz="3200">
                <a:solidFill>
                  <a:schemeClr val="tx1"/>
                </a:solidFill>
                <a:latin typeface="Times New Roman" panose="02020603050405020304" pitchFamily="18" charset="0"/>
              </a:defRPr>
            </a:lvl1pPr>
            <a:lvl2pPr marL="742950" indent="-285750">
              <a:spcBef>
                <a:spcPct val="20000"/>
              </a:spcBef>
              <a:buSzPct val="100000"/>
              <a:buChar char="–"/>
              <a:defRPr sz="2800">
                <a:solidFill>
                  <a:schemeClr val="tx1"/>
                </a:solidFill>
                <a:latin typeface="Times New Roman" panose="02020603050405020304" pitchFamily="18" charset="0"/>
              </a:defRPr>
            </a:lvl2pPr>
            <a:lvl3pPr marL="1143000" indent="-228600">
              <a:spcBef>
                <a:spcPct val="20000"/>
              </a:spcBef>
              <a:buSzPct val="100000"/>
              <a:buChar char="•"/>
              <a:defRPr sz="2400">
                <a:solidFill>
                  <a:schemeClr val="tx1"/>
                </a:solidFill>
                <a:latin typeface="Times New Roman" panose="02020603050405020304" pitchFamily="18" charset="0"/>
              </a:defRPr>
            </a:lvl3pPr>
            <a:lvl4pPr marL="1600200" indent="-228600">
              <a:spcBef>
                <a:spcPct val="20000"/>
              </a:spcBef>
              <a:buSzPct val="100000"/>
              <a:buChar char="–"/>
              <a:defRPr sz="2000">
                <a:solidFill>
                  <a:schemeClr val="tx1"/>
                </a:solidFill>
                <a:latin typeface="Times New Roman" panose="02020603050405020304" pitchFamily="18" charset="0"/>
              </a:defRPr>
            </a:lvl4pPr>
            <a:lvl5pPr marL="2057400" indent="-228600">
              <a:spcBef>
                <a:spcPct val="20000"/>
              </a:spcBef>
              <a:buSzPct val="100000"/>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9pPr>
          </a:lstStyle>
          <a:p>
            <a:pPr algn="ctr">
              <a:spcBef>
                <a:spcPct val="0"/>
              </a:spcBef>
              <a:buSzTx/>
              <a:buFontTx/>
              <a:buNone/>
            </a:pPr>
            <a:r>
              <a:rPr lang="hu-HU" altLang="hu-HU" sz="2400">
                <a:solidFill>
                  <a:srgbClr val="294143"/>
                </a:solidFill>
              </a:rPr>
              <a:t>Critical point</a:t>
            </a:r>
          </a:p>
        </p:txBody>
      </p:sp>
      <p:sp>
        <p:nvSpPr>
          <p:cNvPr id="20" name="Ellipszis 19">
            <a:extLst>
              <a:ext uri="{FF2B5EF4-FFF2-40B4-BE49-F238E27FC236}">
                <a16:creationId xmlns:a16="http://schemas.microsoft.com/office/drawing/2014/main" id="{91071B35-0EA4-CC42-8F34-D49C1F4E50FC}"/>
              </a:ext>
            </a:extLst>
          </p:cNvPr>
          <p:cNvSpPr>
            <a:spLocks noChangeArrowheads="1"/>
          </p:cNvSpPr>
          <p:nvPr/>
        </p:nvSpPr>
        <p:spPr bwMode="auto">
          <a:xfrm>
            <a:off x="5589067" y="2997200"/>
            <a:ext cx="1327150" cy="719138"/>
          </a:xfrm>
          <a:prstGeom prst="ellipse">
            <a:avLst/>
          </a:prstGeom>
          <a:noFill/>
          <a:ln w="28575">
            <a:solidFill>
              <a:srgbClr val="FF0000"/>
            </a:solidFill>
            <a:round/>
            <a:headEnd type="none" w="sm" len="sm"/>
            <a:tailEnd type="none" w="sm" len="sm"/>
          </a:ln>
          <a:extLst>
            <a:ext uri="{909E8E84-426E-40DD-AFC4-6F175D3DCCD1}">
              <a14:hiddenFill xmlns:a14="http://schemas.microsoft.com/office/drawing/2010/main">
                <a:solidFill>
                  <a:srgbClr val="FFFFFF"/>
                </a:solidFill>
              </a14:hiddenFill>
            </a:ext>
          </a:extLst>
        </p:spPr>
        <p:txBody>
          <a:bodyPr/>
          <a:lstStyle>
            <a:lvl1pPr>
              <a:spcBef>
                <a:spcPct val="20000"/>
              </a:spcBef>
              <a:buSzPct val="100000"/>
              <a:buChar char="•"/>
              <a:defRPr sz="3200">
                <a:solidFill>
                  <a:schemeClr val="tx1"/>
                </a:solidFill>
                <a:latin typeface="Times New Roman" panose="02020603050405020304" pitchFamily="18" charset="0"/>
              </a:defRPr>
            </a:lvl1pPr>
            <a:lvl2pPr marL="742950" indent="-285750">
              <a:spcBef>
                <a:spcPct val="20000"/>
              </a:spcBef>
              <a:buSzPct val="100000"/>
              <a:buChar char="–"/>
              <a:defRPr sz="2800">
                <a:solidFill>
                  <a:schemeClr val="tx1"/>
                </a:solidFill>
                <a:latin typeface="Times New Roman" panose="02020603050405020304" pitchFamily="18" charset="0"/>
              </a:defRPr>
            </a:lvl2pPr>
            <a:lvl3pPr marL="1143000" indent="-228600">
              <a:spcBef>
                <a:spcPct val="20000"/>
              </a:spcBef>
              <a:buSzPct val="100000"/>
              <a:buChar char="•"/>
              <a:defRPr sz="2400">
                <a:solidFill>
                  <a:schemeClr val="tx1"/>
                </a:solidFill>
                <a:latin typeface="Times New Roman" panose="02020603050405020304" pitchFamily="18" charset="0"/>
              </a:defRPr>
            </a:lvl3pPr>
            <a:lvl4pPr marL="1600200" indent="-228600">
              <a:spcBef>
                <a:spcPct val="20000"/>
              </a:spcBef>
              <a:buSzPct val="100000"/>
              <a:buChar char="–"/>
              <a:defRPr sz="2000">
                <a:solidFill>
                  <a:schemeClr val="tx1"/>
                </a:solidFill>
                <a:latin typeface="Times New Roman" panose="02020603050405020304" pitchFamily="18" charset="0"/>
              </a:defRPr>
            </a:lvl4pPr>
            <a:lvl5pPr marL="2057400" indent="-228600">
              <a:spcBef>
                <a:spcPct val="20000"/>
              </a:spcBef>
              <a:buSzPct val="100000"/>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9pPr>
          </a:lstStyle>
          <a:p>
            <a:pPr>
              <a:spcBef>
                <a:spcPct val="0"/>
              </a:spcBef>
              <a:buSzTx/>
              <a:buFontTx/>
              <a:buNone/>
            </a:pPr>
            <a:endParaRPr lang="hu-HU" altLang="hu-HU" sz="1800">
              <a:solidFill>
                <a:srgbClr val="294143"/>
              </a:solidFill>
            </a:endParaRPr>
          </a:p>
        </p:txBody>
      </p:sp>
      <p:sp>
        <p:nvSpPr>
          <p:cNvPr id="21" name="Szövegdoboz 20">
            <a:extLst>
              <a:ext uri="{FF2B5EF4-FFF2-40B4-BE49-F238E27FC236}">
                <a16:creationId xmlns:a16="http://schemas.microsoft.com/office/drawing/2014/main" id="{C201294F-9DA2-7B47-8E8F-E71E742FEFAB}"/>
              </a:ext>
            </a:extLst>
          </p:cNvPr>
          <p:cNvSpPr txBox="1">
            <a:spLocks noChangeArrowheads="1"/>
          </p:cNvSpPr>
          <p:nvPr/>
        </p:nvSpPr>
        <p:spPr bwMode="auto">
          <a:xfrm>
            <a:off x="6455842" y="2708275"/>
            <a:ext cx="887412"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SzPct val="100000"/>
              <a:buChar char="•"/>
              <a:defRPr sz="3200">
                <a:solidFill>
                  <a:schemeClr val="tx1"/>
                </a:solidFill>
                <a:latin typeface="Times New Roman" panose="02020603050405020304" pitchFamily="18" charset="0"/>
              </a:defRPr>
            </a:lvl1pPr>
            <a:lvl2pPr marL="742950" indent="-285750">
              <a:spcBef>
                <a:spcPct val="20000"/>
              </a:spcBef>
              <a:buSzPct val="100000"/>
              <a:buChar char="–"/>
              <a:defRPr sz="2800">
                <a:solidFill>
                  <a:schemeClr val="tx1"/>
                </a:solidFill>
                <a:latin typeface="Times New Roman" panose="02020603050405020304" pitchFamily="18" charset="0"/>
              </a:defRPr>
            </a:lvl2pPr>
            <a:lvl3pPr marL="1143000" indent="-228600">
              <a:spcBef>
                <a:spcPct val="20000"/>
              </a:spcBef>
              <a:buSzPct val="100000"/>
              <a:buChar char="•"/>
              <a:defRPr sz="2400">
                <a:solidFill>
                  <a:schemeClr val="tx1"/>
                </a:solidFill>
                <a:latin typeface="Times New Roman" panose="02020603050405020304" pitchFamily="18" charset="0"/>
              </a:defRPr>
            </a:lvl3pPr>
            <a:lvl4pPr marL="1600200" indent="-228600">
              <a:spcBef>
                <a:spcPct val="20000"/>
              </a:spcBef>
              <a:buSzPct val="100000"/>
              <a:buChar char="–"/>
              <a:defRPr sz="2000">
                <a:solidFill>
                  <a:schemeClr val="tx1"/>
                </a:solidFill>
                <a:latin typeface="Times New Roman" panose="02020603050405020304" pitchFamily="18" charset="0"/>
              </a:defRPr>
            </a:lvl4pPr>
            <a:lvl5pPr marL="2057400" indent="-228600">
              <a:spcBef>
                <a:spcPct val="20000"/>
              </a:spcBef>
              <a:buSzPct val="100000"/>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9pPr>
          </a:lstStyle>
          <a:p>
            <a:pPr>
              <a:spcBef>
                <a:spcPct val="0"/>
              </a:spcBef>
              <a:buSzTx/>
              <a:buFontTx/>
              <a:buNone/>
            </a:pPr>
            <a:r>
              <a:rPr lang="hu-HU" altLang="hu-HU" sz="2400">
                <a:solidFill>
                  <a:srgbClr val="294143"/>
                </a:solidFill>
              </a:rPr>
              <a:t> DO</a:t>
            </a:r>
            <a:r>
              <a:rPr lang="hu-HU" altLang="hu-HU" sz="2400" baseline="-25000">
                <a:solidFill>
                  <a:srgbClr val="294143"/>
                </a:solidFill>
              </a:rPr>
              <a:t>2</a:t>
            </a:r>
            <a:r>
              <a:rPr lang="hu-HU" altLang="hu-HU" sz="2400">
                <a:solidFill>
                  <a:srgbClr val="294143"/>
                </a:solidFill>
              </a:rPr>
              <a:t> </a:t>
            </a:r>
          </a:p>
        </p:txBody>
      </p:sp>
      <p:cxnSp>
        <p:nvCxnSpPr>
          <p:cNvPr id="22" name="Egyenes összekötő nyíllal 21">
            <a:extLst>
              <a:ext uri="{FF2B5EF4-FFF2-40B4-BE49-F238E27FC236}">
                <a16:creationId xmlns:a16="http://schemas.microsoft.com/office/drawing/2014/main" id="{59029814-45D3-3D4B-9FCF-7CFCF7371387}"/>
              </a:ext>
            </a:extLst>
          </p:cNvPr>
          <p:cNvCxnSpPr>
            <a:cxnSpLocks noChangeShapeType="1"/>
          </p:cNvCxnSpPr>
          <p:nvPr/>
        </p:nvCxnSpPr>
        <p:spPr bwMode="auto">
          <a:xfrm>
            <a:off x="6528867" y="2708275"/>
            <a:ext cx="0" cy="461963"/>
          </a:xfrm>
          <a:prstGeom prst="straightConnector1">
            <a:avLst/>
          </a:prstGeom>
          <a:noFill/>
          <a:ln w="12700">
            <a:solidFill>
              <a:schemeClr val="tx1"/>
            </a:solidFill>
            <a:round/>
            <a:headEnd type="none" w="sm" len="sm"/>
            <a:tailEnd type="triangle" w="med" len="med"/>
          </a:ln>
          <a:extLst>
            <a:ext uri="{909E8E84-426E-40DD-AFC4-6F175D3DCCD1}">
              <a14:hiddenFill xmlns:a14="http://schemas.microsoft.com/office/drawing/2010/main">
                <a:noFill/>
              </a14:hiddenFill>
            </a:ext>
          </a:extLst>
        </p:spPr>
      </p:cxnSp>
      <p:sp>
        <p:nvSpPr>
          <p:cNvPr id="23" name="Szövegdoboz 22">
            <a:extLst>
              <a:ext uri="{FF2B5EF4-FFF2-40B4-BE49-F238E27FC236}">
                <a16:creationId xmlns:a16="http://schemas.microsoft.com/office/drawing/2014/main" id="{AF39F305-A1FF-F34A-AAA8-490F82EBA43A}"/>
              </a:ext>
            </a:extLst>
          </p:cNvPr>
          <p:cNvSpPr txBox="1">
            <a:spLocks noChangeArrowheads="1"/>
          </p:cNvSpPr>
          <p:nvPr/>
        </p:nvSpPr>
        <p:spPr bwMode="auto">
          <a:xfrm>
            <a:off x="8110017" y="2708275"/>
            <a:ext cx="1127125"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SzPct val="100000"/>
              <a:buChar char="•"/>
              <a:defRPr sz="3200">
                <a:solidFill>
                  <a:schemeClr val="tx1"/>
                </a:solidFill>
                <a:latin typeface="Times New Roman" panose="02020603050405020304" pitchFamily="18" charset="0"/>
              </a:defRPr>
            </a:lvl1pPr>
            <a:lvl2pPr marL="742950" indent="-285750">
              <a:spcBef>
                <a:spcPct val="20000"/>
              </a:spcBef>
              <a:buSzPct val="100000"/>
              <a:buChar char="–"/>
              <a:defRPr sz="2800">
                <a:solidFill>
                  <a:schemeClr val="tx1"/>
                </a:solidFill>
                <a:latin typeface="Times New Roman" panose="02020603050405020304" pitchFamily="18" charset="0"/>
              </a:defRPr>
            </a:lvl2pPr>
            <a:lvl3pPr marL="1143000" indent="-228600">
              <a:spcBef>
                <a:spcPct val="20000"/>
              </a:spcBef>
              <a:buSzPct val="100000"/>
              <a:buChar char="•"/>
              <a:defRPr sz="2400">
                <a:solidFill>
                  <a:schemeClr val="tx1"/>
                </a:solidFill>
                <a:latin typeface="Times New Roman" panose="02020603050405020304" pitchFamily="18" charset="0"/>
              </a:defRPr>
            </a:lvl3pPr>
            <a:lvl4pPr marL="1600200" indent="-228600">
              <a:spcBef>
                <a:spcPct val="20000"/>
              </a:spcBef>
              <a:buSzPct val="100000"/>
              <a:buChar char="–"/>
              <a:defRPr sz="2000">
                <a:solidFill>
                  <a:schemeClr val="tx1"/>
                </a:solidFill>
                <a:latin typeface="Times New Roman" panose="02020603050405020304" pitchFamily="18" charset="0"/>
              </a:defRPr>
            </a:lvl4pPr>
            <a:lvl5pPr marL="2057400" indent="-228600">
              <a:spcBef>
                <a:spcPct val="20000"/>
              </a:spcBef>
              <a:buSzPct val="100000"/>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9pPr>
          </a:lstStyle>
          <a:p>
            <a:pPr>
              <a:spcBef>
                <a:spcPct val="0"/>
              </a:spcBef>
              <a:buSzTx/>
              <a:buFontTx/>
              <a:buNone/>
            </a:pPr>
            <a:r>
              <a:rPr lang="hu-HU" altLang="hu-HU" sz="2400">
                <a:solidFill>
                  <a:srgbClr val="294143"/>
                </a:solidFill>
              </a:rPr>
              <a:t> ScvO</a:t>
            </a:r>
            <a:r>
              <a:rPr lang="hu-HU" altLang="hu-HU" sz="2400" baseline="-25000">
                <a:solidFill>
                  <a:srgbClr val="294143"/>
                </a:solidFill>
              </a:rPr>
              <a:t>2</a:t>
            </a:r>
            <a:r>
              <a:rPr lang="hu-HU" altLang="hu-HU" sz="2400">
                <a:solidFill>
                  <a:srgbClr val="294143"/>
                </a:solidFill>
              </a:rPr>
              <a:t> </a:t>
            </a:r>
          </a:p>
        </p:txBody>
      </p:sp>
      <p:cxnSp>
        <p:nvCxnSpPr>
          <p:cNvPr id="24" name="Egyenes összekötő nyíllal 23">
            <a:extLst>
              <a:ext uri="{FF2B5EF4-FFF2-40B4-BE49-F238E27FC236}">
                <a16:creationId xmlns:a16="http://schemas.microsoft.com/office/drawing/2014/main" id="{E0A1C952-1B32-C54F-9D9F-676300F5898D}"/>
              </a:ext>
            </a:extLst>
          </p:cNvPr>
          <p:cNvCxnSpPr>
            <a:cxnSpLocks noChangeShapeType="1"/>
          </p:cNvCxnSpPr>
          <p:nvPr/>
        </p:nvCxnSpPr>
        <p:spPr bwMode="auto">
          <a:xfrm>
            <a:off x="8184629" y="2751138"/>
            <a:ext cx="0" cy="461962"/>
          </a:xfrm>
          <a:prstGeom prst="straightConnector1">
            <a:avLst/>
          </a:prstGeom>
          <a:noFill/>
          <a:ln w="12700">
            <a:solidFill>
              <a:schemeClr val="tx1"/>
            </a:solidFill>
            <a:round/>
            <a:headEnd type="none" w="sm" len="sm"/>
            <a:tailEnd type="triangle" w="med" len="med"/>
          </a:ln>
          <a:extLst>
            <a:ext uri="{909E8E84-426E-40DD-AFC4-6F175D3DCCD1}">
              <a14:hiddenFill xmlns:a14="http://schemas.microsoft.com/office/drawing/2010/main">
                <a:noFill/>
              </a14:hiddenFill>
            </a:ext>
          </a:extLst>
        </p:spPr>
      </p:cxnSp>
      <p:sp>
        <p:nvSpPr>
          <p:cNvPr id="26" name="Jobbra nyíl 7">
            <a:extLst>
              <a:ext uri="{FF2B5EF4-FFF2-40B4-BE49-F238E27FC236}">
                <a16:creationId xmlns:a16="http://schemas.microsoft.com/office/drawing/2014/main" id="{9872687E-F47E-CE4C-ABB5-9AAF38A18DE8}"/>
              </a:ext>
            </a:extLst>
          </p:cNvPr>
          <p:cNvSpPr>
            <a:spLocks noChangeArrowheads="1"/>
          </p:cNvSpPr>
          <p:nvPr/>
        </p:nvSpPr>
        <p:spPr bwMode="auto">
          <a:xfrm>
            <a:off x="7394054" y="2852738"/>
            <a:ext cx="646113" cy="215900"/>
          </a:xfrm>
          <a:prstGeom prst="rightArrow">
            <a:avLst>
              <a:gd name="adj1" fmla="val 50000"/>
              <a:gd name="adj2" fmla="val 50030"/>
            </a:avLst>
          </a:prstGeom>
          <a:solidFill>
            <a:schemeClr val="accent1"/>
          </a:solidFill>
          <a:ln w="12700">
            <a:solidFill>
              <a:schemeClr val="tx1"/>
            </a:solidFill>
            <a:round/>
            <a:headEnd type="none" w="sm" len="sm"/>
            <a:tailEnd type="none" w="sm" len="sm"/>
          </a:ln>
        </p:spPr>
        <p:txBody>
          <a:bodyPr/>
          <a:lstStyle>
            <a:lvl1pPr>
              <a:spcBef>
                <a:spcPct val="20000"/>
              </a:spcBef>
              <a:buSzPct val="100000"/>
              <a:buChar char="•"/>
              <a:defRPr sz="3200">
                <a:solidFill>
                  <a:schemeClr val="tx1"/>
                </a:solidFill>
                <a:latin typeface="Times New Roman" panose="02020603050405020304" pitchFamily="18" charset="0"/>
              </a:defRPr>
            </a:lvl1pPr>
            <a:lvl2pPr marL="742950" indent="-285750">
              <a:spcBef>
                <a:spcPct val="20000"/>
              </a:spcBef>
              <a:buSzPct val="100000"/>
              <a:buChar char="–"/>
              <a:defRPr sz="2800">
                <a:solidFill>
                  <a:schemeClr val="tx1"/>
                </a:solidFill>
                <a:latin typeface="Times New Roman" panose="02020603050405020304" pitchFamily="18" charset="0"/>
              </a:defRPr>
            </a:lvl2pPr>
            <a:lvl3pPr marL="1143000" indent="-228600">
              <a:spcBef>
                <a:spcPct val="20000"/>
              </a:spcBef>
              <a:buSzPct val="100000"/>
              <a:buChar char="•"/>
              <a:defRPr sz="2400">
                <a:solidFill>
                  <a:schemeClr val="tx1"/>
                </a:solidFill>
                <a:latin typeface="Times New Roman" panose="02020603050405020304" pitchFamily="18" charset="0"/>
              </a:defRPr>
            </a:lvl3pPr>
            <a:lvl4pPr marL="1600200" indent="-228600">
              <a:spcBef>
                <a:spcPct val="20000"/>
              </a:spcBef>
              <a:buSzPct val="100000"/>
              <a:buChar char="–"/>
              <a:defRPr sz="2000">
                <a:solidFill>
                  <a:schemeClr val="tx1"/>
                </a:solidFill>
                <a:latin typeface="Times New Roman" panose="02020603050405020304" pitchFamily="18" charset="0"/>
              </a:defRPr>
            </a:lvl4pPr>
            <a:lvl5pPr marL="2057400" indent="-228600">
              <a:spcBef>
                <a:spcPct val="20000"/>
              </a:spcBef>
              <a:buSzPct val="100000"/>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9pPr>
          </a:lstStyle>
          <a:p>
            <a:pPr>
              <a:spcBef>
                <a:spcPct val="0"/>
              </a:spcBef>
              <a:buSzTx/>
              <a:buFontTx/>
              <a:buNone/>
            </a:pPr>
            <a:endParaRPr lang="hu-HU" altLang="hu-HU" sz="1800">
              <a:solidFill>
                <a:srgbClr val="294143"/>
              </a:solidFill>
            </a:endParaRPr>
          </a:p>
        </p:txBody>
      </p:sp>
      <p:sp>
        <p:nvSpPr>
          <p:cNvPr id="28" name="Oval 26">
            <a:extLst>
              <a:ext uri="{FF2B5EF4-FFF2-40B4-BE49-F238E27FC236}">
                <a16:creationId xmlns:a16="http://schemas.microsoft.com/office/drawing/2014/main" id="{525EEE37-88EF-354A-B304-DD172142FED7}"/>
              </a:ext>
            </a:extLst>
          </p:cNvPr>
          <p:cNvSpPr>
            <a:spLocks noChangeArrowheads="1"/>
          </p:cNvSpPr>
          <p:nvPr/>
        </p:nvSpPr>
        <p:spPr bwMode="auto">
          <a:xfrm>
            <a:off x="4109517" y="3249613"/>
            <a:ext cx="144462" cy="215900"/>
          </a:xfrm>
          <a:prstGeom prst="ellipse">
            <a:avLst/>
          </a:prstGeom>
          <a:solidFill>
            <a:srgbClr val="FF0000"/>
          </a:solidFill>
          <a:ln w="12700">
            <a:solidFill>
              <a:srgbClr val="993300"/>
            </a:solidFill>
            <a:round/>
            <a:headEnd/>
            <a:tailEnd/>
          </a:ln>
        </p:spPr>
        <p:txBody>
          <a:bodyPr wrap="none" anchor="ctr"/>
          <a:lstStyle>
            <a:lvl1pPr>
              <a:spcBef>
                <a:spcPct val="20000"/>
              </a:spcBef>
              <a:buSzPct val="100000"/>
              <a:buChar char="•"/>
              <a:defRPr sz="3200">
                <a:solidFill>
                  <a:schemeClr val="tx1"/>
                </a:solidFill>
                <a:latin typeface="Times New Roman" panose="02020603050405020304" pitchFamily="18" charset="0"/>
              </a:defRPr>
            </a:lvl1pPr>
            <a:lvl2pPr marL="742950" indent="-285750">
              <a:spcBef>
                <a:spcPct val="20000"/>
              </a:spcBef>
              <a:buSzPct val="100000"/>
              <a:buChar char="–"/>
              <a:defRPr sz="2800">
                <a:solidFill>
                  <a:schemeClr val="tx1"/>
                </a:solidFill>
                <a:latin typeface="Times New Roman" panose="02020603050405020304" pitchFamily="18" charset="0"/>
              </a:defRPr>
            </a:lvl2pPr>
            <a:lvl3pPr marL="1143000" indent="-228600">
              <a:spcBef>
                <a:spcPct val="20000"/>
              </a:spcBef>
              <a:buSzPct val="100000"/>
              <a:buChar char="•"/>
              <a:defRPr sz="2400">
                <a:solidFill>
                  <a:schemeClr val="tx1"/>
                </a:solidFill>
                <a:latin typeface="Times New Roman" panose="02020603050405020304" pitchFamily="18" charset="0"/>
              </a:defRPr>
            </a:lvl3pPr>
            <a:lvl4pPr marL="1600200" indent="-228600">
              <a:spcBef>
                <a:spcPct val="20000"/>
              </a:spcBef>
              <a:buSzPct val="100000"/>
              <a:buChar char="–"/>
              <a:defRPr sz="2000">
                <a:solidFill>
                  <a:schemeClr val="tx1"/>
                </a:solidFill>
                <a:latin typeface="Times New Roman" panose="02020603050405020304" pitchFamily="18" charset="0"/>
              </a:defRPr>
            </a:lvl4pPr>
            <a:lvl5pPr marL="2057400" indent="-228600">
              <a:spcBef>
                <a:spcPct val="20000"/>
              </a:spcBef>
              <a:buSzPct val="100000"/>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9pPr>
          </a:lstStyle>
          <a:p>
            <a:pPr>
              <a:spcBef>
                <a:spcPct val="0"/>
              </a:spcBef>
              <a:buSzTx/>
              <a:buFontTx/>
              <a:buNone/>
            </a:pPr>
            <a:endParaRPr lang="hu-HU" altLang="hu-HU" sz="2400">
              <a:solidFill>
                <a:srgbClr val="294143"/>
              </a:solidFill>
            </a:endParaRPr>
          </a:p>
        </p:txBody>
      </p:sp>
      <p:pic>
        <p:nvPicPr>
          <p:cNvPr id="29" name="Kép 44">
            <a:extLst>
              <a:ext uri="{FF2B5EF4-FFF2-40B4-BE49-F238E27FC236}">
                <a16:creationId xmlns:a16="http://schemas.microsoft.com/office/drawing/2014/main" id="{DCF0D9F4-3DAE-6F4B-B4C9-64154A79B241}"/>
              </a:ext>
            </a:extLst>
          </p:cNvPr>
          <p:cNvPicPr>
            <a:picLocks noChangeAspect="1"/>
          </p:cNvPicPr>
          <p:nvPr/>
        </p:nvPicPr>
        <p:blipFill>
          <a:blip r:embed="rId6" cstate="screen">
            <a:extLst>
              <a:ext uri="{28A0092B-C50C-407E-A947-70E740481C1C}">
                <a14:useLocalDpi xmlns:a14="http://schemas.microsoft.com/office/drawing/2010/main"/>
              </a:ext>
            </a:extLst>
          </a:blip>
          <a:stretch>
            <a:fillRect/>
          </a:stretch>
        </p:blipFill>
        <p:spPr>
          <a:xfrm>
            <a:off x="11557510" y="188640"/>
            <a:ext cx="515154" cy="515154"/>
          </a:xfrm>
          <a:prstGeom prst="rect">
            <a:avLst/>
          </a:prstGeom>
        </p:spPr>
      </p:pic>
      <p:pic>
        <p:nvPicPr>
          <p:cNvPr id="30" name="Picture 29" descr="A picture containing food&#10;&#10;Description automatically generated">
            <a:extLst>
              <a:ext uri="{FF2B5EF4-FFF2-40B4-BE49-F238E27FC236}">
                <a16:creationId xmlns:a16="http://schemas.microsoft.com/office/drawing/2014/main" id="{52A55E0A-A51F-CF4D-B282-DEECC0F4DA0A}"/>
              </a:ext>
            </a:extLst>
          </p:cNvPr>
          <p:cNvPicPr>
            <a:picLocks noChangeAspect="1"/>
          </p:cNvPicPr>
          <p:nvPr/>
        </p:nvPicPr>
        <p:blipFill>
          <a:blip r:embed="rId7" cstate="screen">
            <a:extLst>
              <a:ext uri="{28A0092B-C50C-407E-A947-70E740481C1C}">
                <a14:useLocalDpi xmlns:a14="http://schemas.microsoft.com/office/drawing/2010/main"/>
              </a:ext>
            </a:extLst>
          </a:blip>
          <a:stretch>
            <a:fillRect/>
          </a:stretch>
        </p:blipFill>
        <p:spPr>
          <a:xfrm>
            <a:off x="10956915" y="188640"/>
            <a:ext cx="539685" cy="515154"/>
          </a:xfrm>
          <a:prstGeom prst="rect">
            <a:avLst/>
          </a:prstGeom>
        </p:spPr>
      </p:pic>
      <p:sp>
        <p:nvSpPr>
          <p:cNvPr id="31" name="Lekerekített téglalap 2">
            <a:extLst>
              <a:ext uri="{FF2B5EF4-FFF2-40B4-BE49-F238E27FC236}">
                <a16:creationId xmlns:a16="http://schemas.microsoft.com/office/drawing/2014/main" id="{C22C2502-E7D1-1945-9A29-9DFCB95B5C92}"/>
              </a:ext>
            </a:extLst>
          </p:cNvPr>
          <p:cNvSpPr>
            <a:spLocks noChangeArrowheads="1"/>
          </p:cNvSpPr>
          <p:nvPr/>
        </p:nvSpPr>
        <p:spPr bwMode="auto">
          <a:xfrm>
            <a:off x="1343472" y="5357801"/>
            <a:ext cx="9577064" cy="1383567"/>
          </a:xfrm>
          <a:prstGeom prst="roundRect">
            <a:avLst>
              <a:gd name="adj" fmla="val 16667"/>
            </a:avLst>
          </a:prstGeom>
          <a:solidFill>
            <a:srgbClr val="FFC000"/>
          </a:solidFill>
          <a:ln w="28575">
            <a:solidFill>
              <a:srgbClr val="FF0000"/>
            </a:solidFill>
            <a:round/>
            <a:headEnd type="none" w="sm" len="sm"/>
            <a:tailEnd type="none" w="sm" len="sm"/>
          </a:ln>
        </p:spPr>
        <p:txBody>
          <a:bodyPr anchor="ctr"/>
          <a:lstStyle>
            <a:lvl1pPr>
              <a:spcBef>
                <a:spcPct val="20000"/>
              </a:spcBef>
              <a:buSzPct val="100000"/>
              <a:buChar char="•"/>
              <a:defRPr sz="3200">
                <a:solidFill>
                  <a:schemeClr val="tx1"/>
                </a:solidFill>
                <a:latin typeface="Times New Roman" panose="02020603050405020304" pitchFamily="18" charset="0"/>
              </a:defRPr>
            </a:lvl1pPr>
            <a:lvl2pPr marL="742950" indent="-285750">
              <a:spcBef>
                <a:spcPct val="20000"/>
              </a:spcBef>
              <a:buSzPct val="100000"/>
              <a:buChar char="–"/>
              <a:defRPr sz="2800">
                <a:solidFill>
                  <a:schemeClr val="tx1"/>
                </a:solidFill>
                <a:latin typeface="Times New Roman" panose="02020603050405020304" pitchFamily="18" charset="0"/>
              </a:defRPr>
            </a:lvl2pPr>
            <a:lvl3pPr marL="1143000" indent="-228600">
              <a:spcBef>
                <a:spcPct val="20000"/>
              </a:spcBef>
              <a:buSzPct val="100000"/>
              <a:buChar char="•"/>
              <a:defRPr sz="2400">
                <a:solidFill>
                  <a:schemeClr val="tx1"/>
                </a:solidFill>
                <a:latin typeface="Times New Roman" panose="02020603050405020304" pitchFamily="18" charset="0"/>
              </a:defRPr>
            </a:lvl3pPr>
            <a:lvl4pPr marL="1600200" indent="-228600">
              <a:spcBef>
                <a:spcPct val="20000"/>
              </a:spcBef>
              <a:buSzPct val="100000"/>
              <a:buChar char="–"/>
              <a:defRPr sz="2000">
                <a:solidFill>
                  <a:schemeClr val="tx1"/>
                </a:solidFill>
                <a:latin typeface="Times New Roman" panose="02020603050405020304" pitchFamily="18" charset="0"/>
              </a:defRPr>
            </a:lvl4pPr>
            <a:lvl5pPr marL="2057400" indent="-228600">
              <a:spcBef>
                <a:spcPct val="20000"/>
              </a:spcBef>
              <a:buSzPct val="100000"/>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9pPr>
          </a:lstStyle>
          <a:p>
            <a:pPr algn="ctr">
              <a:spcBef>
                <a:spcPct val="0"/>
              </a:spcBef>
              <a:buSzTx/>
              <a:buFontTx/>
              <a:buNone/>
            </a:pPr>
            <a:r>
              <a:rPr lang="hu-HU" altLang="hu-HU" sz="4400" dirty="0">
                <a:solidFill>
                  <a:srgbClr val="294143"/>
                </a:solidFill>
              </a:rPr>
              <a:t>Sokk = amikor a DO</a:t>
            </a:r>
            <a:r>
              <a:rPr lang="hu-HU" altLang="hu-HU" sz="4400" baseline="-25000" dirty="0">
                <a:solidFill>
                  <a:srgbClr val="294143"/>
                </a:solidFill>
              </a:rPr>
              <a:t>2</a:t>
            </a:r>
            <a:r>
              <a:rPr lang="hu-HU" altLang="hu-HU" sz="4400" dirty="0">
                <a:solidFill>
                  <a:srgbClr val="294143"/>
                </a:solidFill>
              </a:rPr>
              <a:t> nem képes kielégíteni a sejtek O</a:t>
            </a:r>
            <a:r>
              <a:rPr lang="hu-HU" altLang="hu-HU" sz="4400" baseline="-25000" dirty="0">
                <a:solidFill>
                  <a:srgbClr val="294143"/>
                </a:solidFill>
              </a:rPr>
              <a:t>2</a:t>
            </a:r>
            <a:r>
              <a:rPr lang="hu-HU" altLang="hu-HU" sz="4400" dirty="0">
                <a:solidFill>
                  <a:srgbClr val="294143"/>
                </a:solidFill>
              </a:rPr>
              <a:t> igényét</a:t>
            </a:r>
          </a:p>
        </p:txBody>
      </p:sp>
    </p:spTree>
    <p:custDataLst>
      <p:tags r:id="rId1"/>
    </p:custDataLst>
    <p:extLst>
      <p:ext uri="{BB962C8B-B14F-4D97-AF65-F5344CB8AC3E}">
        <p14:creationId xmlns:p14="http://schemas.microsoft.com/office/powerpoint/2010/main" val="2510906773"/>
      </p:ext>
    </p:extLst>
  </p:cSld>
  <p:clrMapOvr>
    <a:masterClrMapping/>
  </p:clrMapOvr>
  <p:transition advTm="10799"/>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0" presetClass="path" presetSubtype="0" accel="50000" decel="50000" fill="hold" grpId="0" nodeType="clickEffect">
                                  <p:stCondLst>
                                    <p:cond delay="0"/>
                                  </p:stCondLst>
                                  <p:childTnLst>
                                    <p:animMotion origin="layout" path="M 0.01211 7.40741E-7 L -0.05781 -0.00023 " pathEditMode="relative" rAng="0" ptsTypes="AA">
                                      <p:cBhvr>
                                        <p:cTn id="6" dur="2000" fill="hold"/>
                                        <p:tgtEl>
                                          <p:spTgt spid="16"/>
                                        </p:tgtEl>
                                        <p:attrNameLst>
                                          <p:attrName>ppt_x</p:attrName>
                                          <p:attrName>ppt_y</p:attrName>
                                        </p:attrNameLst>
                                      </p:cBhvr>
                                      <p:rCtr x="-3503" y="-23"/>
                                    </p:animMotion>
                                  </p:childTnLst>
                                </p:cTn>
                              </p:par>
                            </p:childTnLst>
                          </p:cTn>
                        </p:par>
                        <p:par>
                          <p:cTn id="7" fill="hold">
                            <p:stCondLst>
                              <p:cond delay="2000"/>
                            </p:stCondLst>
                            <p:childTnLst>
                              <p:par>
                                <p:cTn id="8" presetID="55" presetClass="entr" presetSubtype="0" fill="hold" grpId="0" nodeType="afterEffect">
                                  <p:stCondLst>
                                    <p:cond delay="0"/>
                                  </p:stCondLst>
                                  <p:childTnLst>
                                    <p:set>
                                      <p:cBhvr>
                                        <p:cTn id="9" dur="1" fill="hold">
                                          <p:stCondLst>
                                            <p:cond delay="0"/>
                                          </p:stCondLst>
                                        </p:cTn>
                                        <p:tgtEl>
                                          <p:spTgt spid="19"/>
                                        </p:tgtEl>
                                        <p:attrNameLst>
                                          <p:attrName>style.visibility</p:attrName>
                                        </p:attrNameLst>
                                      </p:cBhvr>
                                      <p:to>
                                        <p:strVal val="visible"/>
                                      </p:to>
                                    </p:set>
                                    <p:anim calcmode="lin" valueType="num">
                                      <p:cBhvr>
                                        <p:cTn id="10" dur="1000" fill="hold"/>
                                        <p:tgtEl>
                                          <p:spTgt spid="19"/>
                                        </p:tgtEl>
                                        <p:attrNameLst>
                                          <p:attrName>ppt_w</p:attrName>
                                        </p:attrNameLst>
                                      </p:cBhvr>
                                      <p:tavLst>
                                        <p:tav tm="0">
                                          <p:val>
                                            <p:strVal val="#ppt_w*0.70"/>
                                          </p:val>
                                        </p:tav>
                                        <p:tav tm="100000">
                                          <p:val>
                                            <p:strVal val="#ppt_w"/>
                                          </p:val>
                                        </p:tav>
                                      </p:tavLst>
                                    </p:anim>
                                    <p:anim calcmode="lin" valueType="num">
                                      <p:cBhvr>
                                        <p:cTn id="11" dur="1000" fill="hold"/>
                                        <p:tgtEl>
                                          <p:spTgt spid="19"/>
                                        </p:tgtEl>
                                        <p:attrNameLst>
                                          <p:attrName>ppt_h</p:attrName>
                                        </p:attrNameLst>
                                      </p:cBhvr>
                                      <p:tavLst>
                                        <p:tav tm="0">
                                          <p:val>
                                            <p:strVal val="#ppt_h"/>
                                          </p:val>
                                        </p:tav>
                                        <p:tav tm="100000">
                                          <p:val>
                                            <p:strVal val="#ppt_h"/>
                                          </p:val>
                                        </p:tav>
                                      </p:tavLst>
                                    </p:anim>
                                    <p:animEffect transition="in" filter="fade">
                                      <p:cBhvr>
                                        <p:cTn id="12" dur="1000"/>
                                        <p:tgtEl>
                                          <p:spTgt spid="19"/>
                                        </p:tgtEl>
                                      </p:cBhvr>
                                    </p:animEffect>
                                  </p:childTnLst>
                                </p:cTn>
                              </p:par>
                            </p:childTnLst>
                          </p:cTn>
                        </p:par>
                      </p:childTnLst>
                    </p:cTn>
                  </p:par>
                  <p:par>
                    <p:cTn id="13" fill="hold">
                      <p:stCondLst>
                        <p:cond delay="indefinite"/>
                      </p:stCondLst>
                      <p:childTnLst>
                        <p:par>
                          <p:cTn id="14" fill="hold">
                            <p:stCondLst>
                              <p:cond delay="0"/>
                            </p:stCondLst>
                            <p:childTnLst>
                              <p:par>
                                <p:cTn id="15" presetID="0" presetClass="path" presetSubtype="0" accel="50000" decel="50000" fill="hold" grpId="1" nodeType="clickEffect">
                                  <p:stCondLst>
                                    <p:cond delay="0"/>
                                  </p:stCondLst>
                                  <p:childTnLst>
                                    <p:animMotion origin="layout" path="M -0.05886 -0.00023 L -0.12852 0.17315 " pathEditMode="relative" rAng="0" ptsTypes="AA">
                                      <p:cBhvr>
                                        <p:cTn id="16" dur="2000" fill="hold"/>
                                        <p:tgtEl>
                                          <p:spTgt spid="16"/>
                                        </p:tgtEl>
                                        <p:attrNameLst>
                                          <p:attrName>ppt_x</p:attrName>
                                          <p:attrName>ppt_y</p:attrName>
                                        </p:attrNameLst>
                                      </p:cBhvr>
                                      <p:rCtr x="-3490" y="8657"/>
                                    </p:animMotion>
                                  </p:childTnLst>
                                </p:cTn>
                              </p:par>
                              <p:par>
                                <p:cTn id="17" presetID="0" presetClass="path" presetSubtype="0" accel="50000" decel="50000" fill="hold" grpId="0" nodeType="withEffect">
                                  <p:stCondLst>
                                    <p:cond delay="0"/>
                                  </p:stCondLst>
                                  <p:childTnLst>
                                    <p:animMotion origin="layout" path="M 1.25E-6 -3.33333E-6 L -0.00143 0.14167 " pathEditMode="relative" rAng="0" ptsTypes="AA">
                                      <p:cBhvr>
                                        <p:cTn id="18" dur="2000" fill="hold"/>
                                        <p:tgtEl>
                                          <p:spTgt spid="28"/>
                                        </p:tgtEl>
                                        <p:attrNameLst>
                                          <p:attrName>ppt_x</p:attrName>
                                          <p:attrName>ppt_y</p:attrName>
                                        </p:attrNameLst>
                                      </p:cBhvr>
                                      <p:rCtr x="-78" y="7083"/>
                                    </p:animMotion>
                                  </p:childTnLst>
                                </p:cTn>
                              </p:par>
                            </p:childTnLst>
                          </p:cTn>
                        </p:par>
                        <p:par>
                          <p:cTn id="19" fill="hold">
                            <p:stCondLst>
                              <p:cond delay="2000"/>
                            </p:stCondLst>
                            <p:childTnLst>
                              <p:par>
                                <p:cTn id="20" presetID="55" presetClass="entr" presetSubtype="0" fill="hold" grpId="0" nodeType="afterEffect">
                                  <p:stCondLst>
                                    <p:cond delay="0"/>
                                  </p:stCondLst>
                                  <p:childTnLst>
                                    <p:set>
                                      <p:cBhvr>
                                        <p:cTn id="21" dur="1" fill="hold">
                                          <p:stCondLst>
                                            <p:cond delay="0"/>
                                          </p:stCondLst>
                                        </p:cTn>
                                        <p:tgtEl>
                                          <p:spTgt spid="17"/>
                                        </p:tgtEl>
                                        <p:attrNameLst>
                                          <p:attrName>style.visibility</p:attrName>
                                        </p:attrNameLst>
                                      </p:cBhvr>
                                      <p:to>
                                        <p:strVal val="visible"/>
                                      </p:to>
                                    </p:set>
                                    <p:anim calcmode="lin" valueType="num">
                                      <p:cBhvr>
                                        <p:cTn id="22" dur="1000" fill="hold"/>
                                        <p:tgtEl>
                                          <p:spTgt spid="17"/>
                                        </p:tgtEl>
                                        <p:attrNameLst>
                                          <p:attrName>ppt_w</p:attrName>
                                        </p:attrNameLst>
                                      </p:cBhvr>
                                      <p:tavLst>
                                        <p:tav tm="0">
                                          <p:val>
                                            <p:strVal val="#ppt_w*0.70"/>
                                          </p:val>
                                        </p:tav>
                                        <p:tav tm="100000">
                                          <p:val>
                                            <p:strVal val="#ppt_w"/>
                                          </p:val>
                                        </p:tav>
                                      </p:tavLst>
                                    </p:anim>
                                    <p:anim calcmode="lin" valueType="num">
                                      <p:cBhvr>
                                        <p:cTn id="23" dur="1000" fill="hold"/>
                                        <p:tgtEl>
                                          <p:spTgt spid="17"/>
                                        </p:tgtEl>
                                        <p:attrNameLst>
                                          <p:attrName>ppt_h</p:attrName>
                                        </p:attrNameLst>
                                      </p:cBhvr>
                                      <p:tavLst>
                                        <p:tav tm="0">
                                          <p:val>
                                            <p:strVal val="#ppt_h"/>
                                          </p:val>
                                        </p:tav>
                                        <p:tav tm="100000">
                                          <p:val>
                                            <p:strVal val="#ppt_h"/>
                                          </p:val>
                                        </p:tav>
                                      </p:tavLst>
                                    </p:anim>
                                    <p:animEffect transition="in" filter="fade">
                                      <p:cBhvr>
                                        <p:cTn id="24" dur="1000"/>
                                        <p:tgtEl>
                                          <p:spTgt spid="17"/>
                                        </p:tgtEl>
                                      </p:cBhvr>
                                    </p:animEffect>
                                  </p:childTnLst>
                                </p:cTn>
                              </p:par>
                            </p:childTnLst>
                          </p:cTn>
                        </p:par>
                      </p:childTnLst>
                    </p:cTn>
                  </p:par>
                  <p:par>
                    <p:cTn id="25" fill="hold">
                      <p:stCondLst>
                        <p:cond delay="indefinite"/>
                      </p:stCondLst>
                      <p:childTnLst>
                        <p:par>
                          <p:cTn id="26" fill="hold">
                            <p:stCondLst>
                              <p:cond delay="0"/>
                            </p:stCondLst>
                            <p:childTnLst>
                              <p:par>
                                <p:cTn id="27" presetID="53" presetClass="entr" presetSubtype="16" fill="hold" grpId="0" nodeType="clickEffect">
                                  <p:stCondLst>
                                    <p:cond delay="0"/>
                                  </p:stCondLst>
                                  <p:childTnLst>
                                    <p:set>
                                      <p:cBhvr>
                                        <p:cTn id="28" dur="1" fill="hold">
                                          <p:stCondLst>
                                            <p:cond delay="0"/>
                                          </p:stCondLst>
                                        </p:cTn>
                                        <p:tgtEl>
                                          <p:spTgt spid="20"/>
                                        </p:tgtEl>
                                        <p:attrNameLst>
                                          <p:attrName>style.visibility</p:attrName>
                                        </p:attrNameLst>
                                      </p:cBhvr>
                                      <p:to>
                                        <p:strVal val="visible"/>
                                      </p:to>
                                    </p:set>
                                    <p:anim calcmode="lin" valueType="num">
                                      <p:cBhvr>
                                        <p:cTn id="29" dur="500" fill="hold"/>
                                        <p:tgtEl>
                                          <p:spTgt spid="20"/>
                                        </p:tgtEl>
                                        <p:attrNameLst>
                                          <p:attrName>ppt_w</p:attrName>
                                        </p:attrNameLst>
                                      </p:cBhvr>
                                      <p:tavLst>
                                        <p:tav tm="0">
                                          <p:val>
                                            <p:fltVal val="0"/>
                                          </p:val>
                                        </p:tav>
                                        <p:tav tm="100000">
                                          <p:val>
                                            <p:strVal val="#ppt_w"/>
                                          </p:val>
                                        </p:tav>
                                      </p:tavLst>
                                    </p:anim>
                                    <p:anim calcmode="lin" valueType="num">
                                      <p:cBhvr>
                                        <p:cTn id="30" dur="500" fill="hold"/>
                                        <p:tgtEl>
                                          <p:spTgt spid="20"/>
                                        </p:tgtEl>
                                        <p:attrNameLst>
                                          <p:attrName>ppt_h</p:attrName>
                                        </p:attrNameLst>
                                      </p:cBhvr>
                                      <p:tavLst>
                                        <p:tav tm="0">
                                          <p:val>
                                            <p:fltVal val="0"/>
                                          </p:val>
                                        </p:tav>
                                        <p:tav tm="100000">
                                          <p:val>
                                            <p:strVal val="#ppt_h"/>
                                          </p:val>
                                        </p:tav>
                                      </p:tavLst>
                                    </p:anim>
                                    <p:animEffect transition="in" filter="fade">
                                      <p:cBhvr>
                                        <p:cTn id="31" dur="500"/>
                                        <p:tgtEl>
                                          <p:spTgt spid="20"/>
                                        </p:tgtEl>
                                      </p:cBhvr>
                                    </p:animEffect>
                                  </p:childTnLst>
                                </p:cTn>
                              </p:par>
                            </p:childTnLst>
                          </p:cTn>
                        </p:par>
                      </p:childTnLst>
                    </p:cTn>
                  </p:par>
                  <p:par>
                    <p:cTn id="32" fill="hold">
                      <p:stCondLst>
                        <p:cond delay="indefinite"/>
                      </p:stCondLst>
                      <p:childTnLst>
                        <p:par>
                          <p:cTn id="33" fill="hold">
                            <p:stCondLst>
                              <p:cond delay="0"/>
                            </p:stCondLst>
                            <p:childTnLst>
                              <p:par>
                                <p:cTn id="34" presetID="23" presetClass="entr" presetSubtype="16" fill="hold" nodeType="clickEffect">
                                  <p:stCondLst>
                                    <p:cond delay="0"/>
                                  </p:stCondLst>
                                  <p:childTnLst>
                                    <p:set>
                                      <p:cBhvr>
                                        <p:cTn id="35" dur="1" fill="hold">
                                          <p:stCondLst>
                                            <p:cond delay="0"/>
                                          </p:stCondLst>
                                        </p:cTn>
                                        <p:tgtEl>
                                          <p:spTgt spid="22"/>
                                        </p:tgtEl>
                                        <p:attrNameLst>
                                          <p:attrName>style.visibility</p:attrName>
                                        </p:attrNameLst>
                                      </p:cBhvr>
                                      <p:to>
                                        <p:strVal val="visible"/>
                                      </p:to>
                                    </p:set>
                                    <p:anim calcmode="lin" valueType="num">
                                      <p:cBhvr>
                                        <p:cTn id="36" dur="500" fill="hold"/>
                                        <p:tgtEl>
                                          <p:spTgt spid="22"/>
                                        </p:tgtEl>
                                        <p:attrNameLst>
                                          <p:attrName>ppt_w</p:attrName>
                                        </p:attrNameLst>
                                      </p:cBhvr>
                                      <p:tavLst>
                                        <p:tav tm="0">
                                          <p:val>
                                            <p:fltVal val="0"/>
                                          </p:val>
                                        </p:tav>
                                        <p:tav tm="100000">
                                          <p:val>
                                            <p:strVal val="#ppt_w"/>
                                          </p:val>
                                        </p:tav>
                                      </p:tavLst>
                                    </p:anim>
                                    <p:anim calcmode="lin" valueType="num">
                                      <p:cBhvr>
                                        <p:cTn id="37" dur="500" fill="hold"/>
                                        <p:tgtEl>
                                          <p:spTgt spid="22"/>
                                        </p:tgtEl>
                                        <p:attrNameLst>
                                          <p:attrName>ppt_h</p:attrName>
                                        </p:attrNameLst>
                                      </p:cBhvr>
                                      <p:tavLst>
                                        <p:tav tm="0">
                                          <p:val>
                                            <p:fltVal val="0"/>
                                          </p:val>
                                        </p:tav>
                                        <p:tav tm="100000">
                                          <p:val>
                                            <p:strVal val="#ppt_h"/>
                                          </p:val>
                                        </p:tav>
                                      </p:tavLst>
                                    </p:anim>
                                  </p:childTnLst>
                                </p:cTn>
                              </p:par>
                              <p:par>
                                <p:cTn id="38" presetID="23" presetClass="entr" presetSubtype="16" fill="hold" grpId="0" nodeType="withEffect">
                                  <p:stCondLst>
                                    <p:cond delay="0"/>
                                  </p:stCondLst>
                                  <p:childTnLst>
                                    <p:set>
                                      <p:cBhvr>
                                        <p:cTn id="39" dur="1" fill="hold">
                                          <p:stCondLst>
                                            <p:cond delay="0"/>
                                          </p:stCondLst>
                                        </p:cTn>
                                        <p:tgtEl>
                                          <p:spTgt spid="21"/>
                                        </p:tgtEl>
                                        <p:attrNameLst>
                                          <p:attrName>style.visibility</p:attrName>
                                        </p:attrNameLst>
                                      </p:cBhvr>
                                      <p:to>
                                        <p:strVal val="visible"/>
                                      </p:to>
                                    </p:set>
                                    <p:anim calcmode="lin" valueType="num">
                                      <p:cBhvr>
                                        <p:cTn id="40" dur="500" fill="hold"/>
                                        <p:tgtEl>
                                          <p:spTgt spid="21"/>
                                        </p:tgtEl>
                                        <p:attrNameLst>
                                          <p:attrName>ppt_w</p:attrName>
                                        </p:attrNameLst>
                                      </p:cBhvr>
                                      <p:tavLst>
                                        <p:tav tm="0">
                                          <p:val>
                                            <p:fltVal val="0"/>
                                          </p:val>
                                        </p:tav>
                                        <p:tav tm="100000">
                                          <p:val>
                                            <p:strVal val="#ppt_w"/>
                                          </p:val>
                                        </p:tav>
                                      </p:tavLst>
                                    </p:anim>
                                    <p:anim calcmode="lin" valueType="num">
                                      <p:cBhvr>
                                        <p:cTn id="41" dur="500" fill="hold"/>
                                        <p:tgtEl>
                                          <p:spTgt spid="21"/>
                                        </p:tgtEl>
                                        <p:attrNameLst>
                                          <p:attrName>ppt_h</p:attrName>
                                        </p:attrNameLst>
                                      </p:cBhvr>
                                      <p:tavLst>
                                        <p:tav tm="0">
                                          <p:val>
                                            <p:fltVal val="0"/>
                                          </p:val>
                                        </p:tav>
                                        <p:tav tm="100000">
                                          <p:val>
                                            <p:strVal val="#ppt_h"/>
                                          </p:val>
                                        </p:tav>
                                      </p:tavLst>
                                    </p:anim>
                                  </p:childTnLst>
                                </p:cTn>
                              </p:par>
                              <p:par>
                                <p:cTn id="42" presetID="23" presetClass="entr" presetSubtype="16" fill="hold" grpId="0" nodeType="withEffect">
                                  <p:stCondLst>
                                    <p:cond delay="0"/>
                                  </p:stCondLst>
                                  <p:childTnLst>
                                    <p:set>
                                      <p:cBhvr>
                                        <p:cTn id="43" dur="1" fill="hold">
                                          <p:stCondLst>
                                            <p:cond delay="0"/>
                                          </p:stCondLst>
                                        </p:cTn>
                                        <p:tgtEl>
                                          <p:spTgt spid="26"/>
                                        </p:tgtEl>
                                        <p:attrNameLst>
                                          <p:attrName>style.visibility</p:attrName>
                                        </p:attrNameLst>
                                      </p:cBhvr>
                                      <p:to>
                                        <p:strVal val="visible"/>
                                      </p:to>
                                    </p:set>
                                    <p:anim calcmode="lin" valueType="num">
                                      <p:cBhvr>
                                        <p:cTn id="44" dur="500" fill="hold"/>
                                        <p:tgtEl>
                                          <p:spTgt spid="26"/>
                                        </p:tgtEl>
                                        <p:attrNameLst>
                                          <p:attrName>ppt_w</p:attrName>
                                        </p:attrNameLst>
                                      </p:cBhvr>
                                      <p:tavLst>
                                        <p:tav tm="0">
                                          <p:val>
                                            <p:fltVal val="0"/>
                                          </p:val>
                                        </p:tav>
                                        <p:tav tm="100000">
                                          <p:val>
                                            <p:strVal val="#ppt_w"/>
                                          </p:val>
                                        </p:tav>
                                      </p:tavLst>
                                    </p:anim>
                                    <p:anim calcmode="lin" valueType="num">
                                      <p:cBhvr>
                                        <p:cTn id="45" dur="500" fill="hold"/>
                                        <p:tgtEl>
                                          <p:spTgt spid="26"/>
                                        </p:tgtEl>
                                        <p:attrNameLst>
                                          <p:attrName>ppt_h</p:attrName>
                                        </p:attrNameLst>
                                      </p:cBhvr>
                                      <p:tavLst>
                                        <p:tav tm="0">
                                          <p:val>
                                            <p:fltVal val="0"/>
                                          </p:val>
                                        </p:tav>
                                        <p:tav tm="100000">
                                          <p:val>
                                            <p:strVal val="#ppt_h"/>
                                          </p:val>
                                        </p:tav>
                                      </p:tavLst>
                                    </p:anim>
                                  </p:childTnLst>
                                </p:cTn>
                              </p:par>
                              <p:par>
                                <p:cTn id="46" presetID="23" presetClass="entr" presetSubtype="16" fill="hold" nodeType="withEffect">
                                  <p:stCondLst>
                                    <p:cond delay="0"/>
                                  </p:stCondLst>
                                  <p:childTnLst>
                                    <p:set>
                                      <p:cBhvr>
                                        <p:cTn id="47" dur="1" fill="hold">
                                          <p:stCondLst>
                                            <p:cond delay="0"/>
                                          </p:stCondLst>
                                        </p:cTn>
                                        <p:tgtEl>
                                          <p:spTgt spid="24"/>
                                        </p:tgtEl>
                                        <p:attrNameLst>
                                          <p:attrName>style.visibility</p:attrName>
                                        </p:attrNameLst>
                                      </p:cBhvr>
                                      <p:to>
                                        <p:strVal val="visible"/>
                                      </p:to>
                                    </p:set>
                                    <p:anim calcmode="lin" valueType="num">
                                      <p:cBhvr>
                                        <p:cTn id="48" dur="500" fill="hold"/>
                                        <p:tgtEl>
                                          <p:spTgt spid="24"/>
                                        </p:tgtEl>
                                        <p:attrNameLst>
                                          <p:attrName>ppt_w</p:attrName>
                                        </p:attrNameLst>
                                      </p:cBhvr>
                                      <p:tavLst>
                                        <p:tav tm="0">
                                          <p:val>
                                            <p:fltVal val="0"/>
                                          </p:val>
                                        </p:tav>
                                        <p:tav tm="100000">
                                          <p:val>
                                            <p:strVal val="#ppt_w"/>
                                          </p:val>
                                        </p:tav>
                                      </p:tavLst>
                                    </p:anim>
                                    <p:anim calcmode="lin" valueType="num">
                                      <p:cBhvr>
                                        <p:cTn id="49" dur="500" fill="hold"/>
                                        <p:tgtEl>
                                          <p:spTgt spid="24"/>
                                        </p:tgtEl>
                                        <p:attrNameLst>
                                          <p:attrName>ppt_h</p:attrName>
                                        </p:attrNameLst>
                                      </p:cBhvr>
                                      <p:tavLst>
                                        <p:tav tm="0">
                                          <p:val>
                                            <p:fltVal val="0"/>
                                          </p:val>
                                        </p:tav>
                                        <p:tav tm="100000">
                                          <p:val>
                                            <p:strVal val="#ppt_h"/>
                                          </p:val>
                                        </p:tav>
                                      </p:tavLst>
                                    </p:anim>
                                  </p:childTnLst>
                                </p:cTn>
                              </p:par>
                              <p:par>
                                <p:cTn id="50" presetID="23" presetClass="entr" presetSubtype="16" fill="hold" grpId="0" nodeType="withEffect">
                                  <p:stCondLst>
                                    <p:cond delay="0"/>
                                  </p:stCondLst>
                                  <p:childTnLst>
                                    <p:set>
                                      <p:cBhvr>
                                        <p:cTn id="51" dur="1" fill="hold">
                                          <p:stCondLst>
                                            <p:cond delay="0"/>
                                          </p:stCondLst>
                                        </p:cTn>
                                        <p:tgtEl>
                                          <p:spTgt spid="23"/>
                                        </p:tgtEl>
                                        <p:attrNameLst>
                                          <p:attrName>style.visibility</p:attrName>
                                        </p:attrNameLst>
                                      </p:cBhvr>
                                      <p:to>
                                        <p:strVal val="visible"/>
                                      </p:to>
                                    </p:set>
                                    <p:anim calcmode="lin" valueType="num">
                                      <p:cBhvr>
                                        <p:cTn id="52" dur="500" fill="hold"/>
                                        <p:tgtEl>
                                          <p:spTgt spid="23"/>
                                        </p:tgtEl>
                                        <p:attrNameLst>
                                          <p:attrName>ppt_w</p:attrName>
                                        </p:attrNameLst>
                                      </p:cBhvr>
                                      <p:tavLst>
                                        <p:tav tm="0">
                                          <p:val>
                                            <p:fltVal val="0"/>
                                          </p:val>
                                        </p:tav>
                                        <p:tav tm="100000">
                                          <p:val>
                                            <p:strVal val="#ppt_w"/>
                                          </p:val>
                                        </p:tav>
                                      </p:tavLst>
                                    </p:anim>
                                    <p:anim calcmode="lin" valueType="num">
                                      <p:cBhvr>
                                        <p:cTn id="53" dur="500" fill="hold"/>
                                        <p:tgtEl>
                                          <p:spTgt spid="23"/>
                                        </p:tgtEl>
                                        <p:attrNameLst>
                                          <p:attrName>ppt_h</p:attrName>
                                        </p:attrNameLst>
                                      </p:cBhvr>
                                      <p:tavLst>
                                        <p:tav tm="0">
                                          <p:val>
                                            <p:fltVal val="0"/>
                                          </p:val>
                                        </p:tav>
                                        <p:tav tm="100000">
                                          <p:val>
                                            <p:strVal val="#ppt_h"/>
                                          </p:val>
                                        </p:tav>
                                      </p:tavLst>
                                    </p:anim>
                                  </p:childTnLst>
                                </p:cTn>
                              </p:par>
                            </p:childTnLst>
                          </p:cTn>
                        </p:par>
                      </p:childTnLst>
                    </p:cTn>
                  </p:par>
                  <p:par>
                    <p:cTn id="54" fill="hold">
                      <p:stCondLst>
                        <p:cond delay="indefinite"/>
                      </p:stCondLst>
                      <p:childTnLst>
                        <p:par>
                          <p:cTn id="55" fill="hold">
                            <p:stCondLst>
                              <p:cond delay="0"/>
                            </p:stCondLst>
                            <p:childTnLst>
                              <p:par>
                                <p:cTn id="56" presetID="55" presetClass="entr" presetSubtype="0" fill="hold" grpId="0" nodeType="clickEffect">
                                  <p:stCondLst>
                                    <p:cond delay="0"/>
                                  </p:stCondLst>
                                  <p:childTnLst>
                                    <p:set>
                                      <p:cBhvr>
                                        <p:cTn id="57" dur="1" fill="hold">
                                          <p:stCondLst>
                                            <p:cond delay="0"/>
                                          </p:stCondLst>
                                        </p:cTn>
                                        <p:tgtEl>
                                          <p:spTgt spid="31"/>
                                        </p:tgtEl>
                                        <p:attrNameLst>
                                          <p:attrName>style.visibility</p:attrName>
                                        </p:attrNameLst>
                                      </p:cBhvr>
                                      <p:to>
                                        <p:strVal val="visible"/>
                                      </p:to>
                                    </p:set>
                                    <p:anim calcmode="lin" valueType="num">
                                      <p:cBhvr>
                                        <p:cTn id="58" dur="1000" fill="hold"/>
                                        <p:tgtEl>
                                          <p:spTgt spid="31"/>
                                        </p:tgtEl>
                                        <p:attrNameLst>
                                          <p:attrName>ppt_w</p:attrName>
                                        </p:attrNameLst>
                                      </p:cBhvr>
                                      <p:tavLst>
                                        <p:tav tm="0">
                                          <p:val>
                                            <p:strVal val="#ppt_w*0.70"/>
                                          </p:val>
                                        </p:tav>
                                        <p:tav tm="100000">
                                          <p:val>
                                            <p:strVal val="#ppt_w"/>
                                          </p:val>
                                        </p:tav>
                                      </p:tavLst>
                                    </p:anim>
                                    <p:anim calcmode="lin" valueType="num">
                                      <p:cBhvr>
                                        <p:cTn id="59" dur="1000" fill="hold"/>
                                        <p:tgtEl>
                                          <p:spTgt spid="31"/>
                                        </p:tgtEl>
                                        <p:attrNameLst>
                                          <p:attrName>ppt_h</p:attrName>
                                        </p:attrNameLst>
                                      </p:cBhvr>
                                      <p:tavLst>
                                        <p:tav tm="0">
                                          <p:val>
                                            <p:strVal val="#ppt_h"/>
                                          </p:val>
                                        </p:tav>
                                        <p:tav tm="100000">
                                          <p:val>
                                            <p:strVal val="#ppt_h"/>
                                          </p:val>
                                        </p:tav>
                                      </p:tavLst>
                                    </p:anim>
                                    <p:animEffect transition="in" filter="fade">
                                      <p:cBhvr>
                                        <p:cTn id="60" dur="1000"/>
                                        <p:tgtEl>
                                          <p:spTgt spid="3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animBg="1"/>
      <p:bldP spid="16" grpId="1" animBg="1"/>
      <p:bldP spid="17" grpId="0" animBg="1"/>
      <p:bldP spid="19" grpId="0" animBg="1"/>
      <p:bldP spid="20" grpId="0" animBg="1"/>
      <p:bldP spid="21" grpId="0"/>
      <p:bldP spid="23" grpId="0"/>
      <p:bldP spid="26" grpId="0" animBg="1"/>
      <p:bldP spid="28" grpId="0" animBg="1"/>
      <p:bldP spid="31" grpId="0" animBg="1"/>
    </p:bldLst>
  </p:timing>
</p:sld>
</file>

<file path=ppt/slides/slide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0354" name="Rectangle 4">
            <a:extLst>
              <a:ext uri="{FF2B5EF4-FFF2-40B4-BE49-F238E27FC236}">
                <a16:creationId xmlns:a16="http://schemas.microsoft.com/office/drawing/2014/main" id="{E8D9DFB0-F643-6146-AEBC-7893DF38D478}"/>
              </a:ext>
            </a:extLst>
          </p:cNvPr>
          <p:cNvSpPr>
            <a:spLocks noChangeArrowheads="1"/>
          </p:cNvSpPr>
          <p:nvPr/>
        </p:nvSpPr>
        <p:spPr bwMode="auto">
          <a:xfrm>
            <a:off x="4165600" y="6770511"/>
            <a:ext cx="3860800" cy="54186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SzPct val="100000"/>
              <a:buChar char="•"/>
              <a:defRPr sz="3200">
                <a:solidFill>
                  <a:schemeClr val="tx1"/>
                </a:solidFill>
                <a:latin typeface="Times New Roman" panose="02020603050405020304" pitchFamily="18" charset="0"/>
              </a:defRPr>
            </a:lvl1pPr>
            <a:lvl2pPr marL="742950" indent="-285750">
              <a:spcBef>
                <a:spcPct val="20000"/>
              </a:spcBef>
              <a:buSzPct val="100000"/>
              <a:buChar char="–"/>
              <a:defRPr sz="2800">
                <a:solidFill>
                  <a:schemeClr val="tx1"/>
                </a:solidFill>
                <a:latin typeface="Times New Roman" panose="02020603050405020304" pitchFamily="18" charset="0"/>
              </a:defRPr>
            </a:lvl2pPr>
            <a:lvl3pPr marL="1143000" indent="-228600">
              <a:spcBef>
                <a:spcPct val="20000"/>
              </a:spcBef>
              <a:buSzPct val="100000"/>
              <a:buChar char="•"/>
              <a:defRPr sz="2400">
                <a:solidFill>
                  <a:schemeClr val="tx1"/>
                </a:solidFill>
                <a:latin typeface="Times New Roman" panose="02020603050405020304" pitchFamily="18" charset="0"/>
              </a:defRPr>
            </a:lvl3pPr>
            <a:lvl4pPr marL="1600200" indent="-228600">
              <a:spcBef>
                <a:spcPct val="20000"/>
              </a:spcBef>
              <a:buSzPct val="100000"/>
              <a:buChar char="–"/>
              <a:defRPr sz="2000">
                <a:solidFill>
                  <a:schemeClr val="tx1"/>
                </a:solidFill>
                <a:latin typeface="Times New Roman" panose="02020603050405020304" pitchFamily="18" charset="0"/>
              </a:defRPr>
            </a:lvl4pPr>
            <a:lvl5pPr marL="2057400" indent="-228600">
              <a:spcBef>
                <a:spcPct val="20000"/>
              </a:spcBef>
              <a:buSzPct val="100000"/>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9pPr>
          </a:lstStyle>
          <a:p>
            <a:pPr defTabSz="1083747">
              <a:spcBef>
                <a:spcPct val="0"/>
              </a:spcBef>
              <a:buSzTx/>
              <a:buNone/>
              <a:defRPr/>
            </a:pPr>
            <a:endParaRPr lang="de-DE" altLang="hu-HU" sz="2844">
              <a:solidFill>
                <a:srgbClr val="000000"/>
              </a:solidFill>
            </a:endParaRPr>
          </a:p>
        </p:txBody>
      </p:sp>
      <p:sp>
        <p:nvSpPr>
          <p:cNvPr id="40" name="Rectangle 9" descr="Vastag átlós felfelé">
            <a:extLst>
              <a:ext uri="{FF2B5EF4-FFF2-40B4-BE49-F238E27FC236}">
                <a16:creationId xmlns:a16="http://schemas.microsoft.com/office/drawing/2014/main" id="{C6D2B10B-11F0-D849-8EEE-E9F775A152B6}"/>
              </a:ext>
            </a:extLst>
          </p:cNvPr>
          <p:cNvSpPr>
            <a:spLocks noChangeArrowheads="1"/>
          </p:cNvSpPr>
          <p:nvPr/>
        </p:nvSpPr>
        <p:spPr bwMode="auto">
          <a:xfrm>
            <a:off x="1618287" y="868446"/>
            <a:ext cx="9505055" cy="62517"/>
          </a:xfrm>
          <a:prstGeom prst="rect">
            <a:avLst/>
          </a:prstGeom>
          <a:gradFill rotWithShape="0">
            <a:gsLst>
              <a:gs pos="0">
                <a:srgbClr val="15AAA6"/>
              </a:gs>
              <a:gs pos="50000">
                <a:srgbClr val="73BFBF"/>
              </a:gs>
              <a:gs pos="100000">
                <a:srgbClr val="D9F3EE"/>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SzPct val="100000"/>
              <a:buChar char="•"/>
              <a:defRPr sz="3200">
                <a:solidFill>
                  <a:schemeClr val="tx1"/>
                </a:solidFill>
                <a:latin typeface="Times New Roman" panose="02020603050405020304" pitchFamily="18" charset="0"/>
              </a:defRPr>
            </a:lvl1pPr>
            <a:lvl2pPr marL="742950" indent="-285750">
              <a:spcBef>
                <a:spcPct val="20000"/>
              </a:spcBef>
              <a:buSzPct val="100000"/>
              <a:buChar char="–"/>
              <a:defRPr sz="2800">
                <a:solidFill>
                  <a:schemeClr val="tx1"/>
                </a:solidFill>
                <a:latin typeface="Times New Roman" panose="02020603050405020304" pitchFamily="18" charset="0"/>
              </a:defRPr>
            </a:lvl2pPr>
            <a:lvl3pPr marL="1143000" indent="-228600">
              <a:spcBef>
                <a:spcPct val="20000"/>
              </a:spcBef>
              <a:buSzPct val="100000"/>
              <a:buChar char="•"/>
              <a:defRPr sz="2400">
                <a:solidFill>
                  <a:schemeClr val="tx1"/>
                </a:solidFill>
                <a:latin typeface="Times New Roman" panose="02020603050405020304" pitchFamily="18" charset="0"/>
              </a:defRPr>
            </a:lvl3pPr>
            <a:lvl4pPr marL="1600200" indent="-228600">
              <a:spcBef>
                <a:spcPct val="20000"/>
              </a:spcBef>
              <a:buSzPct val="100000"/>
              <a:buChar char="–"/>
              <a:defRPr sz="2000">
                <a:solidFill>
                  <a:schemeClr val="tx1"/>
                </a:solidFill>
                <a:latin typeface="Times New Roman" panose="02020603050405020304" pitchFamily="18" charset="0"/>
              </a:defRPr>
            </a:lvl4pPr>
            <a:lvl5pPr marL="2057400" indent="-228600">
              <a:spcBef>
                <a:spcPct val="20000"/>
              </a:spcBef>
              <a:buSzPct val="100000"/>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9pPr>
          </a:lstStyle>
          <a:p>
            <a:pPr defTabSz="1083747">
              <a:spcBef>
                <a:spcPct val="0"/>
              </a:spcBef>
              <a:buSzTx/>
              <a:buNone/>
              <a:defRPr/>
            </a:pPr>
            <a:endParaRPr lang="en-US" altLang="hu-HU" sz="2133">
              <a:solidFill>
                <a:srgbClr val="000000"/>
              </a:solidFill>
            </a:endParaRPr>
          </a:p>
        </p:txBody>
      </p:sp>
      <p:sp>
        <p:nvSpPr>
          <p:cNvPr id="43" name="Rectangle 9" descr="Vastag átlós felfelé">
            <a:extLst>
              <a:ext uri="{FF2B5EF4-FFF2-40B4-BE49-F238E27FC236}">
                <a16:creationId xmlns:a16="http://schemas.microsoft.com/office/drawing/2014/main" id="{DC49D014-CA91-6744-8B16-DD0AFDE24CDB}"/>
              </a:ext>
            </a:extLst>
          </p:cNvPr>
          <p:cNvSpPr>
            <a:spLocks noChangeArrowheads="1"/>
          </p:cNvSpPr>
          <p:nvPr/>
        </p:nvSpPr>
        <p:spPr bwMode="auto">
          <a:xfrm>
            <a:off x="0" y="6525344"/>
            <a:ext cx="12192000" cy="43348"/>
          </a:xfrm>
          <a:prstGeom prst="rect">
            <a:avLst/>
          </a:prstGeom>
          <a:gradFill>
            <a:gsLst>
              <a:gs pos="0">
                <a:srgbClr val="C03844"/>
              </a:gs>
              <a:gs pos="50000">
                <a:srgbClr val="C06A70"/>
              </a:gs>
              <a:gs pos="100000">
                <a:srgbClr val="BBB2C0"/>
              </a:gs>
            </a:gsLst>
            <a:lin ang="0" scaled="1"/>
          </a:gradFill>
          <a:ln>
            <a:noFill/>
          </a:ln>
        </p:spPr>
        <p:txBody>
          <a:bodyPr wrap="none" anchor="ctr"/>
          <a:lstStyle>
            <a:lvl1pPr>
              <a:spcBef>
                <a:spcPct val="20000"/>
              </a:spcBef>
              <a:buSzPct val="100000"/>
              <a:buChar char="•"/>
              <a:defRPr sz="3200">
                <a:solidFill>
                  <a:schemeClr val="tx1"/>
                </a:solidFill>
                <a:latin typeface="Times New Roman" panose="02020603050405020304" pitchFamily="18" charset="0"/>
              </a:defRPr>
            </a:lvl1pPr>
            <a:lvl2pPr marL="742950" indent="-285750">
              <a:spcBef>
                <a:spcPct val="20000"/>
              </a:spcBef>
              <a:buSzPct val="100000"/>
              <a:buChar char="–"/>
              <a:defRPr sz="2800">
                <a:solidFill>
                  <a:schemeClr val="tx1"/>
                </a:solidFill>
                <a:latin typeface="Times New Roman" panose="02020603050405020304" pitchFamily="18" charset="0"/>
              </a:defRPr>
            </a:lvl2pPr>
            <a:lvl3pPr marL="1143000" indent="-228600">
              <a:spcBef>
                <a:spcPct val="20000"/>
              </a:spcBef>
              <a:buSzPct val="100000"/>
              <a:buChar char="•"/>
              <a:defRPr sz="2400">
                <a:solidFill>
                  <a:schemeClr val="tx1"/>
                </a:solidFill>
                <a:latin typeface="Times New Roman" panose="02020603050405020304" pitchFamily="18" charset="0"/>
              </a:defRPr>
            </a:lvl3pPr>
            <a:lvl4pPr marL="1600200" indent="-228600">
              <a:spcBef>
                <a:spcPct val="20000"/>
              </a:spcBef>
              <a:buSzPct val="100000"/>
              <a:buChar char="–"/>
              <a:defRPr sz="2000">
                <a:solidFill>
                  <a:schemeClr val="tx1"/>
                </a:solidFill>
                <a:latin typeface="Times New Roman" panose="02020603050405020304" pitchFamily="18" charset="0"/>
              </a:defRPr>
            </a:lvl4pPr>
            <a:lvl5pPr marL="2057400" indent="-228600">
              <a:spcBef>
                <a:spcPct val="20000"/>
              </a:spcBef>
              <a:buSzPct val="100000"/>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9pPr>
          </a:lstStyle>
          <a:p>
            <a:pPr defTabSz="1083747">
              <a:spcBef>
                <a:spcPct val="0"/>
              </a:spcBef>
              <a:buSzTx/>
              <a:buNone/>
              <a:defRPr/>
            </a:pPr>
            <a:endParaRPr lang="en-US" altLang="hu-HU" sz="2133">
              <a:solidFill>
                <a:srgbClr val="000000"/>
              </a:solidFill>
            </a:endParaRPr>
          </a:p>
        </p:txBody>
      </p:sp>
      <p:pic>
        <p:nvPicPr>
          <p:cNvPr id="44" name="Kép 43">
            <a:extLst>
              <a:ext uri="{FF2B5EF4-FFF2-40B4-BE49-F238E27FC236}">
                <a16:creationId xmlns:a16="http://schemas.microsoft.com/office/drawing/2014/main" id="{16D68B96-E9EA-E944-B457-FA649DCF82CC}"/>
              </a:ext>
            </a:extLst>
          </p:cNvPr>
          <p:cNvPicPr>
            <a:picLocks noChangeAspect="1"/>
          </p:cNvPicPr>
          <p:nvPr/>
        </p:nvPicPr>
        <p:blipFill>
          <a:blip r:embed="rId4" cstate="screen">
            <a:extLst>
              <a:ext uri="{28A0092B-C50C-407E-A947-70E740481C1C}">
                <a14:useLocalDpi xmlns:a14="http://schemas.microsoft.com/office/drawing/2010/main"/>
              </a:ext>
            </a:extLst>
          </a:blip>
          <a:stretch>
            <a:fillRect/>
          </a:stretch>
        </p:blipFill>
        <p:spPr>
          <a:xfrm>
            <a:off x="28192" y="4404"/>
            <a:ext cx="1580689" cy="947283"/>
          </a:xfrm>
          <a:prstGeom prst="rect">
            <a:avLst/>
          </a:prstGeom>
        </p:spPr>
      </p:pic>
      <p:pic>
        <p:nvPicPr>
          <p:cNvPr id="46" name="Kép 45">
            <a:extLst>
              <a:ext uri="{FF2B5EF4-FFF2-40B4-BE49-F238E27FC236}">
                <a16:creationId xmlns:a16="http://schemas.microsoft.com/office/drawing/2014/main" id="{037CEAAB-69E6-5349-BBDE-4AA9E097DC79}"/>
              </a:ext>
            </a:extLst>
          </p:cNvPr>
          <p:cNvPicPr>
            <a:picLocks noChangeAspect="1"/>
          </p:cNvPicPr>
          <p:nvPr/>
        </p:nvPicPr>
        <p:blipFill>
          <a:blip r:embed="rId5" cstate="screen">
            <a:extLst>
              <a:ext uri="{28A0092B-C50C-407E-A947-70E740481C1C}">
                <a14:useLocalDpi xmlns:a14="http://schemas.microsoft.com/office/drawing/2010/main"/>
              </a:ext>
            </a:extLst>
          </a:blip>
          <a:stretch>
            <a:fillRect/>
          </a:stretch>
        </p:blipFill>
        <p:spPr>
          <a:xfrm>
            <a:off x="1055440" y="95964"/>
            <a:ext cx="419445" cy="405043"/>
          </a:xfrm>
          <a:prstGeom prst="rect">
            <a:avLst/>
          </a:prstGeom>
        </p:spPr>
      </p:pic>
      <p:sp>
        <p:nvSpPr>
          <p:cNvPr id="16" name="Text Box 3">
            <a:extLst>
              <a:ext uri="{FF2B5EF4-FFF2-40B4-BE49-F238E27FC236}">
                <a16:creationId xmlns:a16="http://schemas.microsoft.com/office/drawing/2014/main" id="{1A7A6F28-268D-3846-8F6C-7A19D3DBF200}"/>
              </a:ext>
            </a:extLst>
          </p:cNvPr>
          <p:cNvSpPr txBox="1">
            <a:spLocks noChangeArrowheads="1"/>
          </p:cNvSpPr>
          <p:nvPr/>
        </p:nvSpPr>
        <p:spPr bwMode="auto">
          <a:xfrm>
            <a:off x="2836429" y="116632"/>
            <a:ext cx="6776864" cy="7699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SzPct val="100000"/>
              <a:buChar char="•"/>
              <a:defRPr sz="3200">
                <a:solidFill>
                  <a:schemeClr val="tx1"/>
                </a:solidFill>
                <a:latin typeface="Times New Roman" panose="02020603050405020304" pitchFamily="18" charset="0"/>
              </a:defRPr>
            </a:lvl1pPr>
            <a:lvl2pPr marL="742950" indent="-285750">
              <a:spcBef>
                <a:spcPct val="20000"/>
              </a:spcBef>
              <a:buSzPct val="100000"/>
              <a:buChar char="–"/>
              <a:defRPr sz="2800">
                <a:solidFill>
                  <a:schemeClr val="tx1"/>
                </a:solidFill>
                <a:latin typeface="Times New Roman" panose="02020603050405020304" pitchFamily="18" charset="0"/>
              </a:defRPr>
            </a:lvl2pPr>
            <a:lvl3pPr marL="1143000" indent="-228600">
              <a:spcBef>
                <a:spcPct val="20000"/>
              </a:spcBef>
              <a:buSzPct val="100000"/>
              <a:buChar char="•"/>
              <a:defRPr sz="2400">
                <a:solidFill>
                  <a:schemeClr val="tx1"/>
                </a:solidFill>
                <a:latin typeface="Times New Roman" panose="02020603050405020304" pitchFamily="18" charset="0"/>
              </a:defRPr>
            </a:lvl3pPr>
            <a:lvl4pPr marL="1600200" indent="-228600">
              <a:spcBef>
                <a:spcPct val="20000"/>
              </a:spcBef>
              <a:buSzPct val="100000"/>
              <a:buChar char="–"/>
              <a:defRPr sz="2000">
                <a:solidFill>
                  <a:schemeClr val="tx1"/>
                </a:solidFill>
                <a:latin typeface="Times New Roman" panose="02020603050405020304" pitchFamily="18" charset="0"/>
              </a:defRPr>
            </a:lvl4pPr>
            <a:lvl5pPr marL="2057400" indent="-228600">
              <a:spcBef>
                <a:spcPct val="20000"/>
              </a:spcBef>
              <a:buSzPct val="100000"/>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9pPr>
          </a:lstStyle>
          <a:p>
            <a:pPr algn="ctr">
              <a:spcBef>
                <a:spcPct val="0"/>
              </a:spcBef>
              <a:buSzTx/>
              <a:buFontTx/>
              <a:buNone/>
            </a:pPr>
            <a:r>
              <a:rPr lang="hu-HU" altLang="hu-HU" sz="4400" dirty="0">
                <a:solidFill>
                  <a:srgbClr val="294143"/>
                </a:solidFill>
              </a:rPr>
              <a:t>Oxigén igény/fogyasztás</a:t>
            </a:r>
          </a:p>
        </p:txBody>
      </p:sp>
      <p:pic>
        <p:nvPicPr>
          <p:cNvPr id="10" name="Picture 5">
            <a:extLst>
              <a:ext uri="{FF2B5EF4-FFF2-40B4-BE49-F238E27FC236}">
                <a16:creationId xmlns:a16="http://schemas.microsoft.com/office/drawing/2014/main" id="{56355FF3-0A7C-6842-9DD2-125ADBCA9298}"/>
              </a:ext>
            </a:extLst>
          </p:cNvPr>
          <p:cNvPicPr>
            <a:picLocks noChangeAspect="1" noChangeArrowheads="1"/>
          </p:cNvPicPr>
          <p:nvPr/>
        </p:nvPicPr>
        <p:blipFill>
          <a:blip r:embed="rId6" cstate="screen">
            <a:extLst>
              <a:ext uri="{28A0092B-C50C-407E-A947-70E740481C1C}">
                <a14:useLocalDpi xmlns:a14="http://schemas.microsoft.com/office/drawing/2010/main"/>
              </a:ext>
            </a:extLst>
          </a:blip>
          <a:srcRect/>
          <a:stretch>
            <a:fillRect/>
          </a:stretch>
        </p:blipFill>
        <p:spPr bwMode="auto">
          <a:xfrm>
            <a:off x="4256087" y="1454165"/>
            <a:ext cx="3679825" cy="4537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pic>
      <p:pic>
        <p:nvPicPr>
          <p:cNvPr id="12" name="Picture 4">
            <a:extLst>
              <a:ext uri="{FF2B5EF4-FFF2-40B4-BE49-F238E27FC236}">
                <a16:creationId xmlns:a16="http://schemas.microsoft.com/office/drawing/2014/main" id="{777DD745-3027-BB4F-9619-80627B78F28C}"/>
              </a:ext>
            </a:extLst>
          </p:cNvPr>
          <p:cNvPicPr>
            <a:picLocks noChangeAspect="1" noChangeArrowheads="1"/>
          </p:cNvPicPr>
          <p:nvPr/>
        </p:nvPicPr>
        <p:blipFill>
          <a:blip r:embed="rId7">
            <a:extLst>
              <a:ext uri="{28A0092B-C50C-407E-A947-70E740481C1C}">
                <a14:useLocalDpi xmlns:a14="http://schemas.microsoft.com/office/drawing/2010/main"/>
              </a:ext>
            </a:extLst>
          </a:blip>
          <a:srcRect/>
          <a:stretch>
            <a:fillRect/>
          </a:stretch>
        </p:blipFill>
        <p:spPr bwMode="auto">
          <a:xfrm>
            <a:off x="8839646" y="1341438"/>
            <a:ext cx="1504950" cy="2076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 name="Szövegdoboz 13">
            <a:extLst>
              <a:ext uri="{FF2B5EF4-FFF2-40B4-BE49-F238E27FC236}">
                <a16:creationId xmlns:a16="http://schemas.microsoft.com/office/drawing/2014/main" id="{A79655E5-EA68-1D45-819A-43C82B8CA2CF}"/>
              </a:ext>
            </a:extLst>
          </p:cNvPr>
          <p:cNvSpPr txBox="1">
            <a:spLocks noChangeArrowheads="1"/>
          </p:cNvSpPr>
          <p:nvPr/>
        </p:nvSpPr>
        <p:spPr bwMode="auto">
          <a:xfrm>
            <a:off x="8603109" y="3429000"/>
            <a:ext cx="1957387"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SzPct val="100000"/>
              <a:buChar char="•"/>
              <a:defRPr sz="3200">
                <a:solidFill>
                  <a:schemeClr val="tx1"/>
                </a:solidFill>
                <a:latin typeface="Times New Roman" panose="02020603050405020304" pitchFamily="18" charset="0"/>
              </a:defRPr>
            </a:lvl1pPr>
            <a:lvl2pPr marL="742950" indent="-285750">
              <a:spcBef>
                <a:spcPct val="20000"/>
              </a:spcBef>
              <a:buSzPct val="100000"/>
              <a:buChar char="–"/>
              <a:defRPr sz="2800">
                <a:solidFill>
                  <a:schemeClr val="tx1"/>
                </a:solidFill>
                <a:latin typeface="Times New Roman" panose="02020603050405020304" pitchFamily="18" charset="0"/>
              </a:defRPr>
            </a:lvl2pPr>
            <a:lvl3pPr marL="1143000" indent="-228600">
              <a:spcBef>
                <a:spcPct val="20000"/>
              </a:spcBef>
              <a:buSzPct val="100000"/>
              <a:buChar char="•"/>
              <a:defRPr sz="2400">
                <a:solidFill>
                  <a:schemeClr val="tx1"/>
                </a:solidFill>
                <a:latin typeface="Times New Roman" panose="02020603050405020304" pitchFamily="18" charset="0"/>
              </a:defRPr>
            </a:lvl3pPr>
            <a:lvl4pPr marL="1600200" indent="-228600">
              <a:spcBef>
                <a:spcPct val="20000"/>
              </a:spcBef>
              <a:buSzPct val="100000"/>
              <a:buChar char="–"/>
              <a:defRPr sz="2000">
                <a:solidFill>
                  <a:schemeClr val="tx1"/>
                </a:solidFill>
                <a:latin typeface="Times New Roman" panose="02020603050405020304" pitchFamily="18" charset="0"/>
              </a:defRPr>
            </a:lvl4pPr>
            <a:lvl5pPr marL="2057400" indent="-228600">
              <a:spcBef>
                <a:spcPct val="20000"/>
              </a:spcBef>
              <a:buSzPct val="100000"/>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9pPr>
          </a:lstStyle>
          <a:p>
            <a:pPr algn="ctr">
              <a:spcBef>
                <a:spcPct val="0"/>
              </a:spcBef>
              <a:buSzTx/>
              <a:buFontTx/>
              <a:buNone/>
            </a:pPr>
            <a:r>
              <a:rPr lang="hu-HU" altLang="hu-HU" sz="1600" dirty="0">
                <a:solidFill>
                  <a:srgbClr val="294143"/>
                </a:solidFill>
              </a:rPr>
              <a:t>Szent-Györgyi Albert</a:t>
            </a:r>
          </a:p>
          <a:p>
            <a:pPr algn="ctr">
              <a:spcBef>
                <a:spcPct val="0"/>
              </a:spcBef>
              <a:buSzTx/>
              <a:buFontTx/>
              <a:buNone/>
            </a:pPr>
            <a:r>
              <a:rPr lang="hu-HU" altLang="hu-HU" sz="1600" dirty="0">
                <a:solidFill>
                  <a:srgbClr val="294143"/>
                </a:solidFill>
              </a:rPr>
              <a:t>1893-1986</a:t>
            </a:r>
          </a:p>
        </p:txBody>
      </p:sp>
      <p:pic>
        <p:nvPicPr>
          <p:cNvPr id="14" name="Kép 44">
            <a:extLst>
              <a:ext uri="{FF2B5EF4-FFF2-40B4-BE49-F238E27FC236}">
                <a16:creationId xmlns:a16="http://schemas.microsoft.com/office/drawing/2014/main" id="{CF6A181A-EB88-D34C-9BBA-1024DA109167}"/>
              </a:ext>
            </a:extLst>
          </p:cNvPr>
          <p:cNvPicPr>
            <a:picLocks noChangeAspect="1"/>
          </p:cNvPicPr>
          <p:nvPr/>
        </p:nvPicPr>
        <p:blipFill>
          <a:blip r:embed="rId8" cstate="screen">
            <a:extLst>
              <a:ext uri="{28A0092B-C50C-407E-A947-70E740481C1C}">
                <a14:useLocalDpi xmlns:a14="http://schemas.microsoft.com/office/drawing/2010/main"/>
              </a:ext>
            </a:extLst>
          </a:blip>
          <a:stretch>
            <a:fillRect/>
          </a:stretch>
        </p:blipFill>
        <p:spPr>
          <a:xfrm>
            <a:off x="11557510" y="188640"/>
            <a:ext cx="515154" cy="515154"/>
          </a:xfrm>
          <a:prstGeom prst="rect">
            <a:avLst/>
          </a:prstGeom>
        </p:spPr>
      </p:pic>
      <p:pic>
        <p:nvPicPr>
          <p:cNvPr id="15" name="Picture 14" descr="A picture containing food&#10;&#10;Description automatically generated">
            <a:extLst>
              <a:ext uri="{FF2B5EF4-FFF2-40B4-BE49-F238E27FC236}">
                <a16:creationId xmlns:a16="http://schemas.microsoft.com/office/drawing/2014/main" id="{D6DAB2D2-3A04-3540-A840-6230303ECADE}"/>
              </a:ext>
            </a:extLst>
          </p:cNvPr>
          <p:cNvPicPr>
            <a:picLocks noChangeAspect="1"/>
          </p:cNvPicPr>
          <p:nvPr/>
        </p:nvPicPr>
        <p:blipFill>
          <a:blip r:embed="rId9" cstate="screen">
            <a:extLst>
              <a:ext uri="{28A0092B-C50C-407E-A947-70E740481C1C}">
                <a14:useLocalDpi xmlns:a14="http://schemas.microsoft.com/office/drawing/2010/main"/>
              </a:ext>
            </a:extLst>
          </a:blip>
          <a:stretch>
            <a:fillRect/>
          </a:stretch>
        </p:blipFill>
        <p:spPr>
          <a:xfrm>
            <a:off x="10956915" y="188640"/>
            <a:ext cx="539685" cy="515154"/>
          </a:xfrm>
          <a:prstGeom prst="rect">
            <a:avLst/>
          </a:prstGeom>
        </p:spPr>
      </p:pic>
      <p:sp>
        <p:nvSpPr>
          <p:cNvPr id="17" name="Téglalap 40">
            <a:extLst>
              <a:ext uri="{FF2B5EF4-FFF2-40B4-BE49-F238E27FC236}">
                <a16:creationId xmlns:a16="http://schemas.microsoft.com/office/drawing/2014/main" id="{54AB7294-C1E1-3044-BFB0-BE201626677D}"/>
              </a:ext>
            </a:extLst>
          </p:cNvPr>
          <p:cNvSpPr/>
          <p:nvPr/>
        </p:nvSpPr>
        <p:spPr bwMode="auto">
          <a:xfrm>
            <a:off x="-28191" y="6568693"/>
            <a:ext cx="12220192" cy="359387"/>
          </a:xfrm>
          <a:prstGeom prst="rect">
            <a:avLst/>
          </a:prstGeom>
          <a:solidFill>
            <a:srgbClr val="ECECEC"/>
          </a:solidFill>
          <a:ln w="12700" cap="flat" cmpd="sng" algn="ctr">
            <a:noFill/>
            <a:prstDash val="solid"/>
            <a:round/>
            <a:headEnd type="none" w="sm" len="sm"/>
            <a:tailEnd type="none" w="sm" len="sm"/>
          </a:ln>
          <a:effectLst/>
        </p:spPr>
        <p:txBody>
          <a:bodyPr vert="horz" wrap="square" lIns="108373" tIns="54187" rIns="108373" bIns="54187" numCol="1" rtlCol="0" anchor="t" anchorCtr="0" compatLnSpc="1">
            <a:prstTxWarp prst="textNoShape">
              <a:avLst/>
            </a:prstTxWarp>
          </a:bodyPr>
          <a:lstStyle/>
          <a:p>
            <a:pPr defTabSz="1083747">
              <a:defRPr/>
            </a:pPr>
            <a:endParaRPr lang="hu-HU" sz="2133">
              <a:solidFill>
                <a:srgbClr val="000000"/>
              </a:solidFill>
            </a:endParaRPr>
          </a:p>
        </p:txBody>
      </p:sp>
    </p:spTree>
    <p:custDataLst>
      <p:tags r:id="rId1"/>
    </p:custDataLst>
    <p:extLst>
      <p:ext uri="{BB962C8B-B14F-4D97-AF65-F5344CB8AC3E}">
        <p14:creationId xmlns:p14="http://schemas.microsoft.com/office/powerpoint/2010/main" val="1751016775"/>
      </p:ext>
    </p:extLst>
  </p:cSld>
  <p:clrMapOvr>
    <a:masterClrMapping/>
  </p:clrMapOvr>
  <p:transition advTm="10799"/>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5954" name="Rectangle 2060">
            <a:extLst>
              <a:ext uri="{FF2B5EF4-FFF2-40B4-BE49-F238E27FC236}">
                <a16:creationId xmlns:a16="http://schemas.microsoft.com/office/drawing/2014/main" id="{1D3F96C7-2BE1-D64E-8287-C72A9D5CDE0D}"/>
              </a:ext>
            </a:extLst>
          </p:cNvPr>
          <p:cNvSpPr>
            <a:spLocks noGrp="1" noChangeArrowheads="1"/>
          </p:cNvSpPr>
          <p:nvPr>
            <p:ph type="title"/>
          </p:nvPr>
        </p:nvSpPr>
        <p:spPr>
          <a:xfrm>
            <a:off x="2077155" y="-273755"/>
            <a:ext cx="8579556" cy="993422"/>
          </a:xfrm>
        </p:spPr>
        <p:txBody>
          <a:bodyPr vert="horz" wrap="square" lIns="107245" tIns="52681" rIns="107245" bIns="52681" numCol="1" anchor="ctr" anchorCtr="0" compatLnSpc="1">
            <a:prstTxWarp prst="textNoShape">
              <a:avLst/>
            </a:prstTxWarp>
          </a:bodyPr>
          <a:lstStyle/>
          <a:p>
            <a:pPr algn="l"/>
            <a:r>
              <a:rPr lang="hu-HU" altLang="hu-HU">
                <a:solidFill>
                  <a:schemeClr val="tx1"/>
                </a:solidFill>
              </a:rPr>
              <a:t> </a:t>
            </a:r>
            <a:endParaRPr lang="en-GB" altLang="hu-HU" b="1">
              <a:solidFill>
                <a:srgbClr val="FFFFFF"/>
              </a:solidFill>
            </a:endParaRPr>
          </a:p>
        </p:txBody>
      </p:sp>
      <p:sp>
        <p:nvSpPr>
          <p:cNvPr id="8" name="Rectangle 9" descr="Vastag átlós felfelé">
            <a:extLst>
              <a:ext uri="{FF2B5EF4-FFF2-40B4-BE49-F238E27FC236}">
                <a16:creationId xmlns:a16="http://schemas.microsoft.com/office/drawing/2014/main" id="{E9374596-2F4B-924E-B50E-EB6F45A059F6}"/>
              </a:ext>
            </a:extLst>
          </p:cNvPr>
          <p:cNvSpPr>
            <a:spLocks noChangeArrowheads="1"/>
          </p:cNvSpPr>
          <p:nvPr/>
        </p:nvSpPr>
        <p:spPr bwMode="auto">
          <a:xfrm>
            <a:off x="0" y="6525344"/>
            <a:ext cx="12192000" cy="43348"/>
          </a:xfrm>
          <a:prstGeom prst="rect">
            <a:avLst/>
          </a:prstGeom>
          <a:gradFill>
            <a:gsLst>
              <a:gs pos="0">
                <a:srgbClr val="C03844"/>
              </a:gs>
              <a:gs pos="50000">
                <a:srgbClr val="C06A70"/>
              </a:gs>
              <a:gs pos="100000">
                <a:srgbClr val="BBB2C0"/>
              </a:gs>
            </a:gsLst>
            <a:lin ang="0" scaled="1"/>
          </a:gradFill>
          <a:ln>
            <a:noFill/>
          </a:ln>
        </p:spPr>
        <p:txBody>
          <a:bodyPr wrap="none" anchor="ctr"/>
          <a:lstStyle>
            <a:lvl1pPr>
              <a:spcBef>
                <a:spcPct val="20000"/>
              </a:spcBef>
              <a:buSzPct val="100000"/>
              <a:buChar char="•"/>
              <a:defRPr sz="3200">
                <a:solidFill>
                  <a:schemeClr val="tx1"/>
                </a:solidFill>
                <a:latin typeface="Times New Roman" panose="02020603050405020304" pitchFamily="18" charset="0"/>
              </a:defRPr>
            </a:lvl1pPr>
            <a:lvl2pPr marL="742950" indent="-285750">
              <a:spcBef>
                <a:spcPct val="20000"/>
              </a:spcBef>
              <a:buSzPct val="100000"/>
              <a:buChar char="–"/>
              <a:defRPr sz="2800">
                <a:solidFill>
                  <a:schemeClr val="tx1"/>
                </a:solidFill>
                <a:latin typeface="Times New Roman" panose="02020603050405020304" pitchFamily="18" charset="0"/>
              </a:defRPr>
            </a:lvl2pPr>
            <a:lvl3pPr marL="1143000" indent="-228600">
              <a:spcBef>
                <a:spcPct val="20000"/>
              </a:spcBef>
              <a:buSzPct val="100000"/>
              <a:buChar char="•"/>
              <a:defRPr sz="2400">
                <a:solidFill>
                  <a:schemeClr val="tx1"/>
                </a:solidFill>
                <a:latin typeface="Times New Roman" panose="02020603050405020304" pitchFamily="18" charset="0"/>
              </a:defRPr>
            </a:lvl3pPr>
            <a:lvl4pPr marL="1600200" indent="-228600">
              <a:spcBef>
                <a:spcPct val="20000"/>
              </a:spcBef>
              <a:buSzPct val="100000"/>
              <a:buChar char="–"/>
              <a:defRPr sz="2000">
                <a:solidFill>
                  <a:schemeClr val="tx1"/>
                </a:solidFill>
                <a:latin typeface="Times New Roman" panose="02020603050405020304" pitchFamily="18" charset="0"/>
              </a:defRPr>
            </a:lvl4pPr>
            <a:lvl5pPr marL="2057400" indent="-228600">
              <a:spcBef>
                <a:spcPct val="20000"/>
              </a:spcBef>
              <a:buSzPct val="100000"/>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9pPr>
          </a:lstStyle>
          <a:p>
            <a:pPr defTabSz="1083747">
              <a:spcBef>
                <a:spcPct val="0"/>
              </a:spcBef>
              <a:buSzTx/>
              <a:buNone/>
              <a:defRPr/>
            </a:pPr>
            <a:endParaRPr lang="en-US" altLang="hu-HU" sz="2133">
              <a:solidFill>
                <a:srgbClr val="000000"/>
              </a:solidFill>
            </a:endParaRPr>
          </a:p>
        </p:txBody>
      </p:sp>
      <p:pic>
        <p:nvPicPr>
          <p:cNvPr id="9" name="Kép 8">
            <a:extLst>
              <a:ext uri="{FF2B5EF4-FFF2-40B4-BE49-F238E27FC236}">
                <a16:creationId xmlns:a16="http://schemas.microsoft.com/office/drawing/2014/main" id="{C73F8BE7-E441-2741-A66A-A2FD35932407}"/>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28192" y="4404"/>
            <a:ext cx="2109774" cy="1264356"/>
          </a:xfrm>
          <a:prstGeom prst="rect">
            <a:avLst/>
          </a:prstGeom>
        </p:spPr>
      </p:pic>
      <p:pic>
        <p:nvPicPr>
          <p:cNvPr id="12" name="Kép 11">
            <a:extLst>
              <a:ext uri="{FF2B5EF4-FFF2-40B4-BE49-F238E27FC236}">
                <a16:creationId xmlns:a16="http://schemas.microsoft.com/office/drawing/2014/main" id="{A9EF820E-EB46-2C46-BF0B-B035E81DEB2C}"/>
              </a:ext>
            </a:extLst>
          </p:cNvPr>
          <p:cNvPicPr>
            <a:picLocks noChangeAspect="1"/>
          </p:cNvPicPr>
          <p:nvPr/>
        </p:nvPicPr>
        <p:blipFill>
          <a:blip r:embed="rId4" cstate="screen">
            <a:extLst>
              <a:ext uri="{28A0092B-C50C-407E-A947-70E740481C1C}">
                <a14:useLocalDpi xmlns:a14="http://schemas.microsoft.com/office/drawing/2010/main"/>
              </a:ext>
            </a:extLst>
          </a:blip>
          <a:stretch>
            <a:fillRect/>
          </a:stretch>
        </p:blipFill>
        <p:spPr>
          <a:xfrm>
            <a:off x="1415300" y="95964"/>
            <a:ext cx="559841" cy="540619"/>
          </a:xfrm>
          <a:prstGeom prst="rect">
            <a:avLst/>
          </a:prstGeom>
        </p:spPr>
      </p:pic>
      <p:pic>
        <p:nvPicPr>
          <p:cNvPr id="13" name="Kép 44">
            <a:extLst>
              <a:ext uri="{FF2B5EF4-FFF2-40B4-BE49-F238E27FC236}">
                <a16:creationId xmlns:a16="http://schemas.microsoft.com/office/drawing/2014/main" id="{61B1D45C-EBC5-0144-8212-B6776A7056A0}"/>
              </a:ext>
            </a:extLst>
          </p:cNvPr>
          <p:cNvPicPr>
            <a:picLocks noChangeAspect="1"/>
          </p:cNvPicPr>
          <p:nvPr/>
        </p:nvPicPr>
        <p:blipFill>
          <a:blip r:embed="rId5" cstate="screen">
            <a:extLst>
              <a:ext uri="{28A0092B-C50C-407E-A947-70E740481C1C}">
                <a14:useLocalDpi xmlns:a14="http://schemas.microsoft.com/office/drawing/2010/main"/>
              </a:ext>
            </a:extLst>
          </a:blip>
          <a:stretch>
            <a:fillRect/>
          </a:stretch>
        </p:blipFill>
        <p:spPr>
          <a:xfrm>
            <a:off x="11557510" y="188640"/>
            <a:ext cx="515154" cy="515154"/>
          </a:xfrm>
          <a:prstGeom prst="rect">
            <a:avLst/>
          </a:prstGeom>
        </p:spPr>
      </p:pic>
      <p:pic>
        <p:nvPicPr>
          <p:cNvPr id="14" name="Picture 13" descr="A picture containing food&#10;&#10;Description automatically generated">
            <a:extLst>
              <a:ext uri="{FF2B5EF4-FFF2-40B4-BE49-F238E27FC236}">
                <a16:creationId xmlns:a16="http://schemas.microsoft.com/office/drawing/2014/main" id="{CBC18AD6-29BC-1D4D-B155-5C08CB848AD2}"/>
              </a:ext>
            </a:extLst>
          </p:cNvPr>
          <p:cNvPicPr>
            <a:picLocks noChangeAspect="1"/>
          </p:cNvPicPr>
          <p:nvPr/>
        </p:nvPicPr>
        <p:blipFill>
          <a:blip r:embed="rId6" cstate="screen">
            <a:extLst>
              <a:ext uri="{28A0092B-C50C-407E-A947-70E740481C1C}">
                <a14:useLocalDpi xmlns:a14="http://schemas.microsoft.com/office/drawing/2010/main"/>
              </a:ext>
            </a:extLst>
          </a:blip>
          <a:stretch>
            <a:fillRect/>
          </a:stretch>
        </p:blipFill>
        <p:spPr>
          <a:xfrm>
            <a:off x="10956915" y="188640"/>
            <a:ext cx="539685" cy="515154"/>
          </a:xfrm>
          <a:prstGeom prst="rect">
            <a:avLst/>
          </a:prstGeom>
        </p:spPr>
      </p:pic>
      <p:sp>
        <p:nvSpPr>
          <p:cNvPr id="15" name="Téglalap 40">
            <a:extLst>
              <a:ext uri="{FF2B5EF4-FFF2-40B4-BE49-F238E27FC236}">
                <a16:creationId xmlns:a16="http://schemas.microsoft.com/office/drawing/2014/main" id="{1C536F62-E0FF-6447-A34E-1C9A4ADD2C9E}"/>
              </a:ext>
            </a:extLst>
          </p:cNvPr>
          <p:cNvSpPr/>
          <p:nvPr/>
        </p:nvSpPr>
        <p:spPr bwMode="auto">
          <a:xfrm>
            <a:off x="-28191" y="6568693"/>
            <a:ext cx="12220192" cy="359387"/>
          </a:xfrm>
          <a:prstGeom prst="rect">
            <a:avLst/>
          </a:prstGeom>
          <a:solidFill>
            <a:srgbClr val="ECECEC"/>
          </a:solidFill>
          <a:ln w="12700" cap="flat" cmpd="sng" algn="ctr">
            <a:noFill/>
            <a:prstDash val="solid"/>
            <a:round/>
            <a:headEnd type="none" w="sm" len="sm"/>
            <a:tailEnd type="none" w="sm" len="sm"/>
          </a:ln>
          <a:effectLst/>
        </p:spPr>
        <p:txBody>
          <a:bodyPr vert="horz" wrap="square" lIns="108373" tIns="54187" rIns="108373" bIns="54187" numCol="1" rtlCol="0" anchor="t" anchorCtr="0" compatLnSpc="1">
            <a:prstTxWarp prst="textNoShape">
              <a:avLst/>
            </a:prstTxWarp>
          </a:bodyPr>
          <a:lstStyle/>
          <a:p>
            <a:pPr defTabSz="1083747">
              <a:defRPr/>
            </a:pPr>
            <a:endParaRPr lang="hu-HU" sz="2133">
              <a:solidFill>
                <a:srgbClr val="000000"/>
              </a:solidFill>
            </a:endParaRPr>
          </a:p>
        </p:txBody>
      </p:sp>
      <p:sp>
        <p:nvSpPr>
          <p:cNvPr id="11" name="Lekerekített téglalap 2">
            <a:extLst>
              <a:ext uri="{FF2B5EF4-FFF2-40B4-BE49-F238E27FC236}">
                <a16:creationId xmlns:a16="http://schemas.microsoft.com/office/drawing/2014/main" id="{48840CEF-7C08-0F40-873E-23FF6F72D199}"/>
              </a:ext>
            </a:extLst>
          </p:cNvPr>
          <p:cNvSpPr>
            <a:spLocks noChangeArrowheads="1"/>
          </p:cNvSpPr>
          <p:nvPr/>
        </p:nvSpPr>
        <p:spPr bwMode="auto">
          <a:xfrm>
            <a:off x="1631504" y="3063019"/>
            <a:ext cx="9577064" cy="993422"/>
          </a:xfrm>
          <a:prstGeom prst="roundRect">
            <a:avLst>
              <a:gd name="adj" fmla="val 16667"/>
            </a:avLst>
          </a:prstGeom>
          <a:solidFill>
            <a:schemeClr val="bg1"/>
          </a:solidFill>
          <a:ln w="28575">
            <a:solidFill>
              <a:srgbClr val="FF0000"/>
            </a:solidFill>
            <a:round/>
            <a:headEnd type="none" w="sm" len="sm"/>
            <a:tailEnd type="none" w="sm" len="sm"/>
          </a:ln>
        </p:spPr>
        <p:txBody>
          <a:bodyPr anchor="ctr"/>
          <a:lstStyle>
            <a:lvl1pPr>
              <a:spcBef>
                <a:spcPct val="20000"/>
              </a:spcBef>
              <a:buSzPct val="100000"/>
              <a:buChar char="•"/>
              <a:defRPr sz="3200">
                <a:solidFill>
                  <a:schemeClr val="tx1"/>
                </a:solidFill>
                <a:latin typeface="Times New Roman" panose="02020603050405020304" pitchFamily="18" charset="0"/>
              </a:defRPr>
            </a:lvl1pPr>
            <a:lvl2pPr marL="742950" indent="-285750">
              <a:spcBef>
                <a:spcPct val="20000"/>
              </a:spcBef>
              <a:buSzPct val="100000"/>
              <a:buChar char="–"/>
              <a:defRPr sz="2800">
                <a:solidFill>
                  <a:schemeClr val="tx1"/>
                </a:solidFill>
                <a:latin typeface="Times New Roman" panose="02020603050405020304" pitchFamily="18" charset="0"/>
              </a:defRPr>
            </a:lvl2pPr>
            <a:lvl3pPr marL="1143000" indent="-228600">
              <a:spcBef>
                <a:spcPct val="20000"/>
              </a:spcBef>
              <a:buSzPct val="100000"/>
              <a:buChar char="•"/>
              <a:defRPr sz="2400">
                <a:solidFill>
                  <a:schemeClr val="tx1"/>
                </a:solidFill>
                <a:latin typeface="Times New Roman" panose="02020603050405020304" pitchFamily="18" charset="0"/>
              </a:defRPr>
            </a:lvl3pPr>
            <a:lvl4pPr marL="1600200" indent="-228600">
              <a:spcBef>
                <a:spcPct val="20000"/>
              </a:spcBef>
              <a:buSzPct val="100000"/>
              <a:buChar char="–"/>
              <a:defRPr sz="2000">
                <a:solidFill>
                  <a:schemeClr val="tx1"/>
                </a:solidFill>
                <a:latin typeface="Times New Roman" panose="02020603050405020304" pitchFamily="18" charset="0"/>
              </a:defRPr>
            </a:lvl4pPr>
            <a:lvl5pPr marL="2057400" indent="-228600">
              <a:spcBef>
                <a:spcPct val="20000"/>
              </a:spcBef>
              <a:buSzPct val="100000"/>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SzPct val="100000"/>
              <a:buChar char="•"/>
              <a:defRPr sz="2000">
                <a:solidFill>
                  <a:schemeClr val="tx1"/>
                </a:solidFill>
                <a:latin typeface="Times New Roman" panose="02020603050405020304" pitchFamily="18" charset="0"/>
              </a:defRPr>
            </a:lvl9pPr>
          </a:lstStyle>
          <a:p>
            <a:pPr algn="ctr">
              <a:spcBef>
                <a:spcPct val="0"/>
              </a:spcBef>
              <a:buSzTx/>
              <a:buNone/>
            </a:pPr>
            <a:r>
              <a:rPr lang="hu-HU" altLang="hu-HU" sz="4400" dirty="0">
                <a:solidFill>
                  <a:srgbClr val="294143"/>
                </a:solidFill>
              </a:rPr>
              <a:t>Vissza a beteghez</a:t>
            </a:r>
          </a:p>
        </p:txBody>
      </p:sp>
    </p:spTree>
    <p:extLst>
      <p:ext uri="{BB962C8B-B14F-4D97-AF65-F5344CB8AC3E}">
        <p14:creationId xmlns:p14="http://schemas.microsoft.com/office/powerpoint/2010/main" val="4175556100"/>
      </p:ext>
    </p:extLst>
  </p:cSld>
  <p:clrMapOvr>
    <a:masterClrMapping/>
  </p:clrMapOvr>
  <mc:AlternateContent xmlns:mc="http://schemas.openxmlformats.org/markup-compatibility/2006" xmlns:p14="http://schemas.microsoft.com/office/powerpoint/2010/main">
    <mc:Choice Requires="p14">
      <p:transition spd="slow" p14:dur="2000" advTm="1008"/>
    </mc:Choice>
    <mc:Fallback xmlns="">
      <p:transition spd="slow" advTm="1008"/>
    </mc:Fallback>
  </mc:AlternateContent>
</p:sld>
</file>

<file path=ppt/tags/tag1.xml><?xml version="1.0" encoding="utf-8"?>
<p:tagLst xmlns:a="http://schemas.openxmlformats.org/drawingml/2006/main" xmlns:r="http://schemas.openxmlformats.org/officeDocument/2006/relationships" xmlns:p="http://schemas.openxmlformats.org/presentationml/2006/main">
  <p:tag name="TIMING" val="|2.7|1.5"/>
</p:tagLst>
</file>

<file path=ppt/tags/tag10.xml><?xml version="1.0" encoding="utf-8"?>
<p:tagLst xmlns:a="http://schemas.openxmlformats.org/drawingml/2006/main" xmlns:r="http://schemas.openxmlformats.org/officeDocument/2006/relationships" xmlns:p="http://schemas.openxmlformats.org/presentationml/2006/main">
  <p:tag name="TIMING" val="|2.7|1.5"/>
</p:tagLst>
</file>

<file path=ppt/tags/tag11.xml><?xml version="1.0" encoding="utf-8"?>
<p:tagLst xmlns:a="http://schemas.openxmlformats.org/drawingml/2006/main" xmlns:r="http://schemas.openxmlformats.org/officeDocument/2006/relationships" xmlns:p="http://schemas.openxmlformats.org/presentationml/2006/main">
  <p:tag name="TIMING" val="|2.7|1.5"/>
</p:tagLst>
</file>

<file path=ppt/tags/tag12.xml><?xml version="1.0" encoding="utf-8"?>
<p:tagLst xmlns:a="http://schemas.openxmlformats.org/drawingml/2006/main" xmlns:r="http://schemas.openxmlformats.org/officeDocument/2006/relationships" xmlns:p="http://schemas.openxmlformats.org/presentationml/2006/main">
  <p:tag name="TIMING" val="|2.7|1.5"/>
</p:tagLst>
</file>

<file path=ppt/tags/tag13.xml><?xml version="1.0" encoding="utf-8"?>
<p:tagLst xmlns:a="http://schemas.openxmlformats.org/drawingml/2006/main" xmlns:r="http://schemas.openxmlformats.org/officeDocument/2006/relationships" xmlns:p="http://schemas.openxmlformats.org/presentationml/2006/main">
  <p:tag name="TIMING" val="|2.7|1.5"/>
</p:tagLst>
</file>

<file path=ppt/tags/tag2.xml><?xml version="1.0" encoding="utf-8"?>
<p:tagLst xmlns:a="http://schemas.openxmlformats.org/drawingml/2006/main" xmlns:r="http://schemas.openxmlformats.org/officeDocument/2006/relationships" xmlns:p="http://schemas.openxmlformats.org/presentationml/2006/main">
  <p:tag name="TIMING" val="|2.7|1.5"/>
</p:tagLst>
</file>

<file path=ppt/tags/tag3.xml><?xml version="1.0" encoding="utf-8"?>
<p:tagLst xmlns:a="http://schemas.openxmlformats.org/drawingml/2006/main" xmlns:r="http://schemas.openxmlformats.org/officeDocument/2006/relationships" xmlns:p="http://schemas.openxmlformats.org/presentationml/2006/main">
  <p:tag name="TIMING" val="|2.7|1.5"/>
</p:tagLst>
</file>

<file path=ppt/tags/tag4.xml><?xml version="1.0" encoding="utf-8"?>
<p:tagLst xmlns:a="http://schemas.openxmlformats.org/drawingml/2006/main" xmlns:r="http://schemas.openxmlformats.org/officeDocument/2006/relationships" xmlns:p="http://schemas.openxmlformats.org/presentationml/2006/main">
  <p:tag name="TIMING" val="|2.7|1.5"/>
</p:tagLst>
</file>

<file path=ppt/tags/tag5.xml><?xml version="1.0" encoding="utf-8"?>
<p:tagLst xmlns:a="http://schemas.openxmlformats.org/drawingml/2006/main" xmlns:r="http://schemas.openxmlformats.org/officeDocument/2006/relationships" xmlns:p="http://schemas.openxmlformats.org/presentationml/2006/main">
  <p:tag name="TIMING" val="|2.7|1.5"/>
</p:tagLst>
</file>

<file path=ppt/tags/tag6.xml><?xml version="1.0" encoding="utf-8"?>
<p:tagLst xmlns:a="http://schemas.openxmlformats.org/drawingml/2006/main" xmlns:r="http://schemas.openxmlformats.org/officeDocument/2006/relationships" xmlns:p="http://schemas.openxmlformats.org/presentationml/2006/main">
  <p:tag name="TIMING" val="|2.7|1.5"/>
</p:tagLst>
</file>

<file path=ppt/tags/tag7.xml><?xml version="1.0" encoding="utf-8"?>
<p:tagLst xmlns:a="http://schemas.openxmlformats.org/drawingml/2006/main" xmlns:r="http://schemas.openxmlformats.org/officeDocument/2006/relationships" xmlns:p="http://schemas.openxmlformats.org/presentationml/2006/main">
  <p:tag name="TIMING" val="|2.7|1.5"/>
</p:tagLst>
</file>

<file path=ppt/tags/tag8.xml><?xml version="1.0" encoding="utf-8"?>
<p:tagLst xmlns:a="http://schemas.openxmlformats.org/drawingml/2006/main" xmlns:r="http://schemas.openxmlformats.org/officeDocument/2006/relationships" xmlns:p="http://schemas.openxmlformats.org/presentationml/2006/main">
  <p:tag name="TIMING" val="|2.7|1.5"/>
</p:tagLst>
</file>

<file path=ppt/tags/tag9.xml><?xml version="1.0" encoding="utf-8"?>
<p:tagLst xmlns:a="http://schemas.openxmlformats.org/drawingml/2006/main" xmlns:r="http://schemas.openxmlformats.org/officeDocument/2006/relationships" xmlns:p="http://schemas.openxmlformats.org/presentationml/2006/main">
  <p:tag name="TIMING" val="|2.7|1.5"/>
</p:tagLst>
</file>

<file path=ppt/theme/theme1.xml><?xml version="1.0" encoding="utf-8"?>
<a:theme xmlns:a="http://schemas.openxmlformats.org/drawingml/2006/main" name="4_Angol">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Angol">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hu-HU" sz="18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hu-HU" sz="18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Angol 1">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Angol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33"/>
        </a:hlink>
        <a:folHlink>
          <a:srgbClr val="969696"/>
        </a:folHlink>
      </a:clrScheme>
      <a:clrMap bg1="dk2" tx1="lt1" bg2="dk1" tx2="lt2" accent1="accent1" accent2="accent2" accent3="accent3" accent4="accent4" accent5="accent5" accent6="accent6" hlink="hlink" folHlink="folHlink"/>
    </a:extraClrScheme>
    <a:extraClrScheme>
      <a:clrScheme name="Angol 3">
        <a:dk1>
          <a:srgbClr val="000000"/>
        </a:dk1>
        <a:lt1>
          <a:srgbClr val="FFFFCC"/>
        </a:lt1>
        <a:dk2>
          <a:srgbClr val="999933"/>
        </a:dk2>
        <a:lt2>
          <a:srgbClr val="808000"/>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Angol 4">
        <a:dk1>
          <a:srgbClr val="000000"/>
        </a:dk1>
        <a:lt1>
          <a:srgbClr val="FFFFFF"/>
        </a:lt1>
        <a:dk2>
          <a:srgbClr val="000000"/>
        </a:dk2>
        <a:lt2>
          <a:srgbClr val="393939"/>
        </a:lt2>
        <a:accent1>
          <a:srgbClr val="CBCBCB"/>
        </a:accent1>
        <a:accent2>
          <a:srgbClr val="868686"/>
        </a:accent2>
        <a:accent3>
          <a:srgbClr val="FFFFFF"/>
        </a:accent3>
        <a:accent4>
          <a:srgbClr val="000000"/>
        </a:accent4>
        <a:accent5>
          <a:srgbClr val="E2E2E2"/>
        </a:accent5>
        <a:accent6>
          <a:srgbClr val="797979"/>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Angol 5">
        <a:dk1>
          <a:srgbClr val="000000"/>
        </a:dk1>
        <a:lt1>
          <a:srgbClr val="FFFFFF"/>
        </a:lt1>
        <a:dk2>
          <a:srgbClr val="000000"/>
        </a:dk2>
        <a:lt2>
          <a:srgbClr val="9F9F9F"/>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Angol 6">
        <a:dk1>
          <a:srgbClr val="000000"/>
        </a:dk1>
        <a:lt1>
          <a:srgbClr val="FFFFFF"/>
        </a:lt1>
        <a:dk2>
          <a:srgbClr val="000000"/>
        </a:dk2>
        <a:lt2>
          <a:srgbClr val="868686"/>
        </a:lt2>
        <a:accent1>
          <a:srgbClr val="CBCBCB"/>
        </a:accent1>
        <a:accent2>
          <a:srgbClr val="0066FF"/>
        </a:accent2>
        <a:accent3>
          <a:srgbClr val="FFFFFF"/>
        </a:accent3>
        <a:accent4>
          <a:srgbClr val="000000"/>
        </a:accent4>
        <a:accent5>
          <a:srgbClr val="E2E2E2"/>
        </a:accent5>
        <a:accent6>
          <a:srgbClr val="005CE7"/>
        </a:accent6>
        <a:hlink>
          <a:srgbClr val="FF0033"/>
        </a:hlink>
        <a:folHlink>
          <a:srgbClr val="009900"/>
        </a:folHlink>
      </a:clrScheme>
      <a:clrMap bg1="lt1" tx1="dk1" bg2="lt2" tx2="dk2" accent1="accent1" accent2="accent2" accent3="accent3" accent4="accent4" accent5="accent5" accent6="accent6" hlink="hlink" folHlink="folHlink"/>
    </a:extraClrScheme>
    <a:extraClrScheme>
      <a:clrScheme name="Angol 7">
        <a:dk1>
          <a:srgbClr val="000000"/>
        </a:dk1>
        <a:lt1>
          <a:srgbClr val="FFFFFF"/>
        </a:lt1>
        <a:dk2>
          <a:srgbClr val="000000"/>
        </a:dk2>
        <a:lt2>
          <a:srgbClr val="969696"/>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5_Angol">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Angol">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hu-HU" sz="1800" b="0" i="0" u="none" strike="noStrike" cap="none" normalizeH="0" baseline="0" smtClean="0">
            <a:ln>
              <a:noFill/>
            </a:ln>
            <a:solidFill>
              <a:schemeClr val="tx1"/>
            </a:solidFill>
            <a:effectLst/>
            <a:latin typeface="Times New Roman" charset="0"/>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hu-HU" sz="1800" b="0" i="0" u="none" strike="noStrike" cap="none" normalizeH="0" baseline="0" smtClean="0">
            <a:ln>
              <a:noFill/>
            </a:ln>
            <a:solidFill>
              <a:schemeClr val="tx1"/>
            </a:solidFill>
            <a:effectLst/>
            <a:latin typeface="Times New Roman" charset="0"/>
          </a:defRPr>
        </a:defPPr>
      </a:lstStyle>
    </a:lnDef>
  </a:objectDefaults>
  <a:extraClrSchemeLst>
    <a:extraClrScheme>
      <a:clrScheme name="Angol 1">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Angol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33"/>
        </a:hlink>
        <a:folHlink>
          <a:srgbClr val="969696"/>
        </a:folHlink>
      </a:clrScheme>
      <a:clrMap bg1="dk2" tx1="lt1" bg2="dk1" tx2="lt2" accent1="accent1" accent2="accent2" accent3="accent3" accent4="accent4" accent5="accent5" accent6="accent6" hlink="hlink" folHlink="folHlink"/>
    </a:extraClrScheme>
    <a:extraClrScheme>
      <a:clrScheme name="Angol 3">
        <a:dk1>
          <a:srgbClr val="000000"/>
        </a:dk1>
        <a:lt1>
          <a:srgbClr val="FFFFCC"/>
        </a:lt1>
        <a:dk2>
          <a:srgbClr val="999933"/>
        </a:dk2>
        <a:lt2>
          <a:srgbClr val="808000"/>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Angol 4">
        <a:dk1>
          <a:srgbClr val="000000"/>
        </a:dk1>
        <a:lt1>
          <a:srgbClr val="FFFFFF"/>
        </a:lt1>
        <a:dk2>
          <a:srgbClr val="000000"/>
        </a:dk2>
        <a:lt2>
          <a:srgbClr val="393939"/>
        </a:lt2>
        <a:accent1>
          <a:srgbClr val="CBCBCB"/>
        </a:accent1>
        <a:accent2>
          <a:srgbClr val="868686"/>
        </a:accent2>
        <a:accent3>
          <a:srgbClr val="FFFFFF"/>
        </a:accent3>
        <a:accent4>
          <a:srgbClr val="000000"/>
        </a:accent4>
        <a:accent5>
          <a:srgbClr val="E2E2E2"/>
        </a:accent5>
        <a:accent6>
          <a:srgbClr val="797979"/>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Angol 5">
        <a:dk1>
          <a:srgbClr val="000000"/>
        </a:dk1>
        <a:lt1>
          <a:srgbClr val="FFFFFF"/>
        </a:lt1>
        <a:dk2>
          <a:srgbClr val="000000"/>
        </a:dk2>
        <a:lt2>
          <a:srgbClr val="9F9F9F"/>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Angol 6">
        <a:dk1>
          <a:srgbClr val="000000"/>
        </a:dk1>
        <a:lt1>
          <a:srgbClr val="FFFFFF"/>
        </a:lt1>
        <a:dk2>
          <a:srgbClr val="000000"/>
        </a:dk2>
        <a:lt2>
          <a:srgbClr val="868686"/>
        </a:lt2>
        <a:accent1>
          <a:srgbClr val="CBCBCB"/>
        </a:accent1>
        <a:accent2>
          <a:srgbClr val="0066FF"/>
        </a:accent2>
        <a:accent3>
          <a:srgbClr val="FFFFFF"/>
        </a:accent3>
        <a:accent4>
          <a:srgbClr val="000000"/>
        </a:accent4>
        <a:accent5>
          <a:srgbClr val="E2E2E2"/>
        </a:accent5>
        <a:accent6>
          <a:srgbClr val="005CE7"/>
        </a:accent6>
        <a:hlink>
          <a:srgbClr val="FF0033"/>
        </a:hlink>
        <a:folHlink>
          <a:srgbClr val="009900"/>
        </a:folHlink>
      </a:clrScheme>
      <a:clrMap bg1="lt1" tx1="dk1" bg2="lt2" tx2="dk2" accent1="accent1" accent2="accent2" accent3="accent3" accent4="accent4" accent5="accent5" accent6="accent6" hlink="hlink" folHlink="folHlink"/>
    </a:extraClrScheme>
    <a:extraClrScheme>
      <a:clrScheme name="Angol 7">
        <a:dk1>
          <a:srgbClr val="000000"/>
        </a:dk1>
        <a:lt1>
          <a:srgbClr val="FFFFFF"/>
        </a:lt1>
        <a:dk2>
          <a:srgbClr val="000000"/>
        </a:dk2>
        <a:lt2>
          <a:srgbClr val="969696"/>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6_Angol">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Angol">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hu-HU" sz="18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hu-HU" sz="18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Angol 1">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Angol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33"/>
        </a:hlink>
        <a:folHlink>
          <a:srgbClr val="969696"/>
        </a:folHlink>
      </a:clrScheme>
      <a:clrMap bg1="dk2" tx1="lt1" bg2="dk1" tx2="lt2" accent1="accent1" accent2="accent2" accent3="accent3" accent4="accent4" accent5="accent5" accent6="accent6" hlink="hlink" folHlink="folHlink"/>
    </a:extraClrScheme>
    <a:extraClrScheme>
      <a:clrScheme name="Angol 3">
        <a:dk1>
          <a:srgbClr val="000000"/>
        </a:dk1>
        <a:lt1>
          <a:srgbClr val="FFFFCC"/>
        </a:lt1>
        <a:dk2>
          <a:srgbClr val="999933"/>
        </a:dk2>
        <a:lt2>
          <a:srgbClr val="808000"/>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Angol 4">
        <a:dk1>
          <a:srgbClr val="000000"/>
        </a:dk1>
        <a:lt1>
          <a:srgbClr val="FFFFFF"/>
        </a:lt1>
        <a:dk2>
          <a:srgbClr val="000000"/>
        </a:dk2>
        <a:lt2>
          <a:srgbClr val="393939"/>
        </a:lt2>
        <a:accent1>
          <a:srgbClr val="CBCBCB"/>
        </a:accent1>
        <a:accent2>
          <a:srgbClr val="868686"/>
        </a:accent2>
        <a:accent3>
          <a:srgbClr val="FFFFFF"/>
        </a:accent3>
        <a:accent4>
          <a:srgbClr val="000000"/>
        </a:accent4>
        <a:accent5>
          <a:srgbClr val="E2E2E2"/>
        </a:accent5>
        <a:accent6>
          <a:srgbClr val="797979"/>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Angol 5">
        <a:dk1>
          <a:srgbClr val="000000"/>
        </a:dk1>
        <a:lt1>
          <a:srgbClr val="FFFFFF"/>
        </a:lt1>
        <a:dk2>
          <a:srgbClr val="000000"/>
        </a:dk2>
        <a:lt2>
          <a:srgbClr val="9F9F9F"/>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Angol 6">
        <a:dk1>
          <a:srgbClr val="000000"/>
        </a:dk1>
        <a:lt1>
          <a:srgbClr val="FFFFFF"/>
        </a:lt1>
        <a:dk2>
          <a:srgbClr val="000000"/>
        </a:dk2>
        <a:lt2>
          <a:srgbClr val="868686"/>
        </a:lt2>
        <a:accent1>
          <a:srgbClr val="CBCBCB"/>
        </a:accent1>
        <a:accent2>
          <a:srgbClr val="0066FF"/>
        </a:accent2>
        <a:accent3>
          <a:srgbClr val="FFFFFF"/>
        </a:accent3>
        <a:accent4>
          <a:srgbClr val="000000"/>
        </a:accent4>
        <a:accent5>
          <a:srgbClr val="E2E2E2"/>
        </a:accent5>
        <a:accent6>
          <a:srgbClr val="005CE7"/>
        </a:accent6>
        <a:hlink>
          <a:srgbClr val="FF0033"/>
        </a:hlink>
        <a:folHlink>
          <a:srgbClr val="009900"/>
        </a:folHlink>
      </a:clrScheme>
      <a:clrMap bg1="lt1" tx1="dk1" bg2="lt2" tx2="dk2" accent1="accent1" accent2="accent2" accent3="accent3" accent4="accent4" accent5="accent5" accent6="accent6" hlink="hlink" folHlink="folHlink"/>
    </a:extraClrScheme>
    <a:extraClrScheme>
      <a:clrScheme name="Angol 7">
        <a:dk1>
          <a:srgbClr val="000000"/>
        </a:dk1>
        <a:lt1>
          <a:srgbClr val="FFFFFF"/>
        </a:lt1>
        <a:dk2>
          <a:srgbClr val="000000"/>
        </a:dk2>
        <a:lt2>
          <a:srgbClr val="969696"/>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Office-téma">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23003</TotalTime>
  <Words>605</Words>
  <Application>Microsoft Office PowerPoint</Application>
  <PresentationFormat>Szélesvásznú</PresentationFormat>
  <Paragraphs>150</Paragraphs>
  <Slides>17</Slides>
  <Notes>17</Notes>
  <HiddenSlides>0</HiddenSlides>
  <MMClips>0</MMClips>
  <ScaleCrop>false</ScaleCrop>
  <HeadingPairs>
    <vt:vector size="6" baseType="variant">
      <vt:variant>
        <vt:lpstr>Használt betűtípusok</vt:lpstr>
      </vt:variant>
      <vt:variant>
        <vt:i4>1</vt:i4>
      </vt:variant>
      <vt:variant>
        <vt:lpstr>Téma</vt:lpstr>
      </vt:variant>
      <vt:variant>
        <vt:i4>3</vt:i4>
      </vt:variant>
      <vt:variant>
        <vt:lpstr>Diacímek</vt:lpstr>
      </vt:variant>
      <vt:variant>
        <vt:i4>17</vt:i4>
      </vt:variant>
    </vt:vector>
  </HeadingPairs>
  <TitlesOfParts>
    <vt:vector size="21" baseType="lpstr">
      <vt:lpstr>Times New Roman</vt:lpstr>
      <vt:lpstr>4_Angol</vt:lpstr>
      <vt:lpstr>5_Angol</vt:lpstr>
      <vt:lpstr>6_Angol</vt:lpstr>
      <vt:lpstr>Alkalmazott élettan – II.  Molnár Zsolt1,2,3,4  1Medical Director: CytoSorbents Europe, Berlin, Germany 2Institute for Translational Medicine, School of Medicine, University of Pécs, Hungary 3Department of Anaesthesiology and Intensive Therapy, Poznan University of Medical Sciences, Poznan, Poland 4Department of Anaesthesiology and Intensive Therapy, Markusovszky Teaching Hospital, Szombathely, Hungary    </vt:lpstr>
      <vt:lpstr>PowerPoint-bemutató</vt:lpstr>
      <vt:lpstr> </vt:lpstr>
      <vt:lpstr>PowerPoint-bemutató</vt:lpstr>
      <vt:lpstr>PowerPoint-bemutató</vt:lpstr>
      <vt:lpstr>PowerPoint-bemutató</vt:lpstr>
      <vt:lpstr>PowerPoint-bemutató</vt:lpstr>
      <vt:lpstr>PowerPoint-bemutató</vt:lpstr>
      <vt:lpstr> </vt:lpstr>
      <vt:lpstr>PowerPoint-bemutató</vt:lpstr>
      <vt:lpstr> </vt:lpstr>
      <vt:lpstr>PowerPoint-bemutató</vt:lpstr>
      <vt:lpstr>PowerPoint-bemutató</vt:lpstr>
      <vt:lpstr>PowerPoint-bemutató</vt:lpstr>
      <vt:lpstr>PowerPoint-bemutató</vt:lpstr>
      <vt:lpstr>PowerPoint-bemutató</vt:lpstr>
      <vt:lpstr>PowerPoint-bemutató</vt:lpstr>
    </vt:vector>
  </TitlesOfParts>
  <Manager/>
  <Company>POTE</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Az ambuláns anesztézia korai és késői posztoperatív szövődményei</dc:title>
  <dc:subject/>
  <dc:creator>POTE, AITI</dc:creator>
  <cp:keywords/>
  <dc:description/>
  <cp:lastModifiedBy>Windows-felhasználó</cp:lastModifiedBy>
  <cp:revision>1158</cp:revision>
  <cp:lastPrinted>2002-11-05T09:37:16Z</cp:lastPrinted>
  <dcterms:created xsi:type="dcterms:W3CDTF">1999-04-15T15:00:26Z</dcterms:created>
  <dcterms:modified xsi:type="dcterms:W3CDTF">2020-10-07T07:06:18Z</dcterms:modified>
  <cp:category/>
</cp:coreProperties>
</file>