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5" r:id="rId1"/>
    <p:sldMasterId id="2147493292" r:id="rId2"/>
    <p:sldMasterId id="2147497865" r:id="rId3"/>
  </p:sldMasterIdLst>
  <p:notesMasterIdLst>
    <p:notesMasterId r:id="rId37"/>
  </p:notesMasterIdLst>
  <p:handoutMasterIdLst>
    <p:handoutMasterId r:id="rId38"/>
  </p:handoutMasterIdLst>
  <p:sldIdLst>
    <p:sldId id="1167" r:id="rId4"/>
    <p:sldId id="1251" r:id="rId5"/>
    <p:sldId id="1258" r:id="rId6"/>
    <p:sldId id="1259" r:id="rId7"/>
    <p:sldId id="1217" r:id="rId8"/>
    <p:sldId id="1252" r:id="rId9"/>
    <p:sldId id="1253" r:id="rId10"/>
    <p:sldId id="1254" r:id="rId11"/>
    <p:sldId id="1255" r:id="rId12"/>
    <p:sldId id="1256" r:id="rId13"/>
    <p:sldId id="1260" r:id="rId14"/>
    <p:sldId id="1261" r:id="rId15"/>
    <p:sldId id="1262" r:id="rId16"/>
    <p:sldId id="1263" r:id="rId17"/>
    <p:sldId id="1265" r:id="rId18"/>
    <p:sldId id="1269" r:id="rId19"/>
    <p:sldId id="1266" r:id="rId20"/>
    <p:sldId id="1267" r:id="rId21"/>
    <p:sldId id="1270" r:id="rId22"/>
    <p:sldId id="1268" r:id="rId23"/>
    <p:sldId id="1271" r:id="rId24"/>
    <p:sldId id="1274" r:id="rId25"/>
    <p:sldId id="1272" r:id="rId26"/>
    <p:sldId id="1273" r:id="rId27"/>
    <p:sldId id="1275" r:id="rId28"/>
    <p:sldId id="1276" r:id="rId29"/>
    <p:sldId id="1277" r:id="rId30"/>
    <p:sldId id="1280" r:id="rId31"/>
    <p:sldId id="1278" r:id="rId32"/>
    <p:sldId id="1283" r:id="rId33"/>
    <p:sldId id="1282" r:id="rId34"/>
    <p:sldId id="1279" r:id="rId35"/>
    <p:sldId id="1281" r:id="rId36"/>
  </p:sldIdLst>
  <p:sldSz cx="12192000" cy="6858000"/>
  <p:notesSz cx="6669088" cy="9926638"/>
  <p:defaultTextStyle>
    <a:defPPr>
      <a:defRPr lang="hu-H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143"/>
    <a:srgbClr val="153D6B"/>
    <a:srgbClr val="67AAA8"/>
    <a:srgbClr val="15AAA6"/>
    <a:srgbClr val="ECECEC"/>
    <a:srgbClr val="BBB2C0"/>
    <a:srgbClr val="C0A3AC"/>
    <a:srgbClr val="C06A70"/>
    <a:srgbClr val="C03844"/>
    <a:srgbClr val="D9F3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91262" autoAdjust="0"/>
  </p:normalViewPr>
  <p:slideViewPr>
    <p:cSldViewPr>
      <p:cViewPr varScale="1">
        <p:scale>
          <a:sx n="101" d="100"/>
          <a:sy n="101" d="100"/>
        </p:scale>
        <p:origin x="1116" y="72"/>
      </p:cViewPr>
      <p:guideLst>
        <p:guide orient="horz" pos="2160"/>
        <p:guide pos="3840"/>
      </p:guideLst>
    </p:cSldViewPr>
  </p:slideViewPr>
  <p:outlineViewPr>
    <p:cViewPr>
      <p:scale>
        <a:sx n="33" d="100"/>
        <a:sy n="33" d="100"/>
      </p:scale>
      <p:origin x="0" y="-578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Lst>
  </p:outlineViewPr>
  <p:notesTextViewPr>
    <p:cViewPr>
      <p:scale>
        <a:sx n="100" d="100"/>
        <a:sy n="100" d="100"/>
      </p:scale>
      <p:origin x="0" y="0"/>
    </p:cViewPr>
  </p:notesTextViewPr>
  <p:sorterViewPr>
    <p:cViewPr>
      <p:scale>
        <a:sx n="82" d="100"/>
        <a:sy n="82" d="100"/>
      </p:scale>
      <p:origin x="0" y="0"/>
    </p:cViewPr>
  </p:sorterViewPr>
  <p:notesViewPr>
    <p:cSldViewPr>
      <p:cViewPr>
        <p:scale>
          <a:sx n="75" d="100"/>
          <a:sy n="75" d="100"/>
        </p:scale>
        <p:origin x="-780" y="582"/>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18" Type="http://schemas.openxmlformats.org/officeDocument/2006/relationships/slide" Target="slides/slide21.xml"/><Relationship Id="rId26" Type="http://schemas.openxmlformats.org/officeDocument/2006/relationships/slide" Target="slides/slide30.xml"/><Relationship Id="rId3" Type="http://schemas.openxmlformats.org/officeDocument/2006/relationships/slide" Target="slides/slide4.xml"/><Relationship Id="rId21" Type="http://schemas.openxmlformats.org/officeDocument/2006/relationships/slide" Target="slides/slide24.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20.xml"/><Relationship Id="rId25" Type="http://schemas.openxmlformats.org/officeDocument/2006/relationships/slide" Target="slides/slide29.xml"/><Relationship Id="rId2" Type="http://schemas.openxmlformats.org/officeDocument/2006/relationships/slide" Target="slides/slide3.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3.xml"/><Relationship Id="rId1" Type="http://schemas.openxmlformats.org/officeDocument/2006/relationships/slide" Target="slides/slide2.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28.xml"/><Relationship Id="rId5" Type="http://schemas.openxmlformats.org/officeDocument/2006/relationships/slide" Target="slides/slide7.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2.xml"/><Relationship Id="rId10" Type="http://schemas.openxmlformats.org/officeDocument/2006/relationships/slide" Target="slides/slide12.xml"/><Relationship Id="rId19" Type="http://schemas.openxmlformats.org/officeDocument/2006/relationships/slide" Target="slides/slide22.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B5FF8A-FA2F-5243-9A22-6E827A9C5CD4}"/>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Times New Roman" charset="0"/>
              </a:defRPr>
            </a:lvl1pPr>
          </a:lstStyle>
          <a:p>
            <a:pPr>
              <a:defRPr/>
            </a:pPr>
            <a:endParaRPr lang="hu-HU"/>
          </a:p>
        </p:txBody>
      </p:sp>
      <p:sp>
        <p:nvSpPr>
          <p:cNvPr id="3" name="Date Placeholder 2">
            <a:extLst>
              <a:ext uri="{FF2B5EF4-FFF2-40B4-BE49-F238E27FC236}">
                <a16:creationId xmlns:a16="http://schemas.microsoft.com/office/drawing/2014/main" id="{725A34FA-89EF-D145-854C-B472126F034E}"/>
              </a:ext>
            </a:extLst>
          </p:cNvPr>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atin typeface="Times New Roman" charset="0"/>
              </a:defRPr>
            </a:lvl1pPr>
          </a:lstStyle>
          <a:p>
            <a:pPr>
              <a:defRPr/>
            </a:pPr>
            <a:fld id="{9823CFFD-9F6B-D140-9901-343183843C9D}" type="datetimeFigureOut">
              <a:rPr lang="hu-HU"/>
              <a:pPr>
                <a:defRPr/>
              </a:pPr>
              <a:t>2020. 09. 29.</a:t>
            </a:fld>
            <a:endParaRPr lang="hu-HU"/>
          </a:p>
        </p:txBody>
      </p:sp>
      <p:sp>
        <p:nvSpPr>
          <p:cNvPr id="4" name="Footer Placeholder 3">
            <a:extLst>
              <a:ext uri="{FF2B5EF4-FFF2-40B4-BE49-F238E27FC236}">
                <a16:creationId xmlns:a16="http://schemas.microsoft.com/office/drawing/2014/main" id="{552BE779-4822-8542-BC03-A49B20CED5B4}"/>
              </a:ext>
            </a:extLst>
          </p:cNvPr>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atin typeface="Times New Roman" charset="0"/>
              </a:defRPr>
            </a:lvl1pPr>
          </a:lstStyle>
          <a:p>
            <a:pPr>
              <a:defRPr/>
            </a:pPr>
            <a:endParaRPr lang="hu-HU"/>
          </a:p>
        </p:txBody>
      </p:sp>
      <p:sp>
        <p:nvSpPr>
          <p:cNvPr id="5" name="Slide Number Placeholder 4">
            <a:extLst>
              <a:ext uri="{FF2B5EF4-FFF2-40B4-BE49-F238E27FC236}">
                <a16:creationId xmlns:a16="http://schemas.microsoft.com/office/drawing/2014/main" id="{07EB9828-08CC-2044-8FDD-B5238C8ECF6A}"/>
              </a:ext>
            </a:extLst>
          </p:cNvPr>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atin typeface="Times New Roman" charset="0"/>
              </a:defRPr>
            </a:lvl1pPr>
          </a:lstStyle>
          <a:p>
            <a:pPr>
              <a:defRPr/>
            </a:pPr>
            <a:fld id="{64195B9D-8057-824F-BA83-4A5AB832B870}" type="slidenum">
              <a:rPr lang="hu-HU"/>
              <a:pPr>
                <a:defRPr/>
              </a:pPr>
              <a:t>‹#›</a:t>
            </a:fld>
            <a:endParaRPr lang="hu-H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D0CCE19-C528-5143-B003-D7FBDA5D1D98}"/>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hu-HU"/>
          </a:p>
        </p:txBody>
      </p:sp>
      <p:sp>
        <p:nvSpPr>
          <p:cNvPr id="7171" name="Rectangle 3">
            <a:extLst>
              <a:ext uri="{FF2B5EF4-FFF2-40B4-BE49-F238E27FC236}">
                <a16:creationId xmlns:a16="http://schemas.microsoft.com/office/drawing/2014/main" id="{6A49A22A-BF8A-484A-996B-B5104676DE71}"/>
              </a:ext>
            </a:extLst>
          </p:cNvPr>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hu-HU"/>
          </a:p>
        </p:txBody>
      </p:sp>
      <p:sp>
        <p:nvSpPr>
          <p:cNvPr id="115716" name="Rectangle 4">
            <a:extLst>
              <a:ext uri="{FF2B5EF4-FFF2-40B4-BE49-F238E27FC236}">
                <a16:creationId xmlns:a16="http://schemas.microsoft.com/office/drawing/2014/main" id="{A544ABE9-4638-0D49-91D5-780D221C6FE4}"/>
              </a:ext>
            </a:extLst>
          </p:cNvPr>
          <p:cNvSpPr>
            <a:spLocks noGrp="1" noRot="1" noChangeAspect="1" noChangeArrowheads="1" noTextEdit="1"/>
          </p:cNvSpPr>
          <p:nvPr>
            <p:ph type="sldImg" idx="2"/>
          </p:nvPr>
        </p:nvSpPr>
        <p:spPr bwMode="auto">
          <a:xfrm>
            <a:off x="269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173EAB0D-7909-2644-90D5-1CED7ACE322D}"/>
              </a:ext>
            </a:extLst>
          </p:cNvPr>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 </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7174" name="Rectangle 6">
            <a:extLst>
              <a:ext uri="{FF2B5EF4-FFF2-40B4-BE49-F238E27FC236}">
                <a16:creationId xmlns:a16="http://schemas.microsoft.com/office/drawing/2014/main" id="{EEE28E13-0172-DB4A-90B0-A70424105BAE}"/>
              </a:ext>
            </a:extLst>
          </p:cNvPr>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hu-HU"/>
          </a:p>
        </p:txBody>
      </p:sp>
      <p:sp>
        <p:nvSpPr>
          <p:cNvPr id="7175" name="Rectangle 7">
            <a:extLst>
              <a:ext uri="{FF2B5EF4-FFF2-40B4-BE49-F238E27FC236}">
                <a16:creationId xmlns:a16="http://schemas.microsoft.com/office/drawing/2014/main" id="{21B35AF0-C285-D645-86C5-2D3E27A58CD3}"/>
              </a:ext>
            </a:extLst>
          </p:cNvPr>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E72698D6-28B8-2D4C-A1CE-BC9B9EEAB321}"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5">
            <a:extLst>
              <a:ext uri="{FF2B5EF4-FFF2-40B4-BE49-F238E27FC236}">
                <a16:creationId xmlns:a16="http://schemas.microsoft.com/office/drawing/2014/main" id="{7FBAE239-F32B-654F-A668-E1118DE306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F156E24-9F9D-E24E-9CEA-8C9E2CF23EB2}"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7874" name="Rectangle 2">
            <a:extLst>
              <a:ext uri="{FF2B5EF4-FFF2-40B4-BE49-F238E27FC236}">
                <a16:creationId xmlns:a16="http://schemas.microsoft.com/office/drawing/2014/main" id="{359791E7-5A28-BE42-A338-E3FC137BF448}"/>
              </a:ext>
            </a:extLst>
          </p:cNvPr>
          <p:cNvSpPr>
            <a:spLocks noGrp="1" noRot="1" noChangeAspect="1" noChangeArrowheads="1" noTextEdit="1"/>
          </p:cNvSpPr>
          <p:nvPr>
            <p:ph type="sldImg"/>
          </p:nvPr>
        </p:nvSpPr>
        <p:spPr>
          <a:xfrm>
            <a:off x="26988" y="744538"/>
            <a:ext cx="6616700" cy="3722687"/>
          </a:xfrm>
          <a:ln/>
        </p:spPr>
      </p:sp>
      <p:sp>
        <p:nvSpPr>
          <p:cNvPr id="207875" name="Rectangle 3">
            <a:extLst>
              <a:ext uri="{FF2B5EF4-FFF2-40B4-BE49-F238E27FC236}">
                <a16:creationId xmlns:a16="http://schemas.microsoft.com/office/drawing/2014/main" id="{C10815D8-B71F-624A-8BC0-DB8151D0DC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hu-HU" dirty="0"/>
          </a:p>
        </p:txBody>
      </p:sp>
    </p:spTree>
    <p:extLst>
      <p:ext uri="{BB962C8B-B14F-4D97-AF65-F5344CB8AC3E}">
        <p14:creationId xmlns:p14="http://schemas.microsoft.com/office/powerpoint/2010/main" val="2886294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327959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3011573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1002768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2975853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2550368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85620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16</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2467825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1923522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3833191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191889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630394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3314220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21782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1590397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662049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934611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682878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26</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539699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27</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1801869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2008375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207459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2131036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3589678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2154640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3454740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116269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4151951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5</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322226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6</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1414866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1812316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2824384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2409012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30"/>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541873" indent="0" algn="ctr">
              <a:buNone/>
              <a:defRPr/>
            </a:lvl2pPr>
            <a:lvl3pPr marL="1083747" indent="0" algn="ctr">
              <a:buNone/>
              <a:defRPr/>
            </a:lvl3pPr>
            <a:lvl4pPr marL="1625620" indent="0" algn="ctr">
              <a:buNone/>
              <a:defRPr/>
            </a:lvl4pPr>
            <a:lvl5pPr marL="2167494" indent="0" algn="ctr">
              <a:buNone/>
              <a:defRPr/>
            </a:lvl5pPr>
            <a:lvl6pPr marL="2709367" indent="0" algn="ctr">
              <a:buNone/>
              <a:defRPr/>
            </a:lvl6pPr>
            <a:lvl7pPr marL="3251241" indent="0" algn="ctr">
              <a:buNone/>
              <a:defRPr/>
            </a:lvl7pPr>
            <a:lvl8pPr marL="3793114" indent="0" algn="ctr">
              <a:buNone/>
              <a:defRPr/>
            </a:lvl8pPr>
            <a:lvl9pPr marL="4334988" indent="0" algn="ctr">
              <a:buNone/>
              <a:defRPr/>
            </a:lvl9pPr>
          </a:lstStyle>
          <a:p>
            <a:r>
              <a:rPr lang="hu-HU"/>
              <a:t>Alcím mintájának szerkesztése</a:t>
            </a:r>
          </a:p>
        </p:txBody>
      </p:sp>
      <p:sp>
        <p:nvSpPr>
          <p:cNvPr id="4" name="Rectangle 2">
            <a:extLst>
              <a:ext uri="{FF2B5EF4-FFF2-40B4-BE49-F238E27FC236}">
                <a16:creationId xmlns:a16="http://schemas.microsoft.com/office/drawing/2014/main" id="{984BF067-6126-9748-A3F1-3252281BB95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EB34D967-DD30-5847-9379-91AA753F55F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8517CCC3-59E0-1048-B06D-31194E24FB36}"/>
              </a:ext>
            </a:extLst>
          </p:cNvPr>
          <p:cNvSpPr>
            <a:spLocks noGrp="1" noChangeArrowheads="1"/>
          </p:cNvSpPr>
          <p:nvPr>
            <p:ph type="sldNum" sz="quarter" idx="12"/>
          </p:nvPr>
        </p:nvSpPr>
        <p:spPr>
          <a:ln/>
        </p:spPr>
        <p:txBody>
          <a:bodyPr/>
          <a:lstStyle>
            <a:lvl1pPr>
              <a:defRPr/>
            </a:lvl1pPr>
          </a:lstStyle>
          <a:p>
            <a:pPr>
              <a:defRPr/>
            </a:pPr>
            <a:fld id="{68E6839B-234E-6B4A-86BE-9046D1B4A514}" type="slidenum">
              <a:rPr lang="hu-HU"/>
              <a:pPr>
                <a:defRPr/>
              </a:pPr>
              <a:t>‹#›</a:t>
            </a:fld>
            <a:endParaRPr lang="hu-HU"/>
          </a:p>
        </p:txBody>
      </p:sp>
    </p:spTree>
    <p:extLst>
      <p:ext uri="{BB962C8B-B14F-4D97-AF65-F5344CB8AC3E}">
        <p14:creationId xmlns:p14="http://schemas.microsoft.com/office/powerpoint/2010/main" val="165538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791AEF48-3B8D-F643-AA0B-82244CCE9A4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66840A3D-E588-6746-83C9-168AD39E47F5}"/>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023BF75A-074F-114F-ABA9-B318C4F3F9A0}"/>
              </a:ext>
            </a:extLst>
          </p:cNvPr>
          <p:cNvSpPr>
            <a:spLocks noGrp="1" noChangeArrowheads="1"/>
          </p:cNvSpPr>
          <p:nvPr>
            <p:ph type="sldNum" sz="quarter" idx="12"/>
          </p:nvPr>
        </p:nvSpPr>
        <p:spPr>
          <a:ln/>
        </p:spPr>
        <p:txBody>
          <a:bodyPr/>
          <a:lstStyle>
            <a:lvl1pPr>
              <a:defRPr/>
            </a:lvl1pPr>
          </a:lstStyle>
          <a:p>
            <a:pPr>
              <a:defRPr/>
            </a:pPr>
            <a:fld id="{7C6C2CDA-6A98-EE40-9A90-836DB73D87CE}" type="slidenum">
              <a:rPr lang="hu-HU"/>
              <a:pPr>
                <a:defRPr/>
              </a:pPr>
              <a:t>‹#›</a:t>
            </a:fld>
            <a:endParaRPr lang="hu-HU"/>
          </a:p>
        </p:txBody>
      </p:sp>
    </p:spTree>
    <p:extLst>
      <p:ext uri="{BB962C8B-B14F-4D97-AF65-F5344CB8AC3E}">
        <p14:creationId xmlns:p14="http://schemas.microsoft.com/office/powerpoint/2010/main" val="414943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686800" y="609600"/>
            <a:ext cx="2590801"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914401" y="609600"/>
            <a:ext cx="7591778"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0A80D596-CD97-3448-8CE8-6870B4F4160B}"/>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B8DA8CCC-6172-384D-B8A9-2633C4905CE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5CBD1F14-B0DA-C040-824B-9FFA922A59EA}"/>
              </a:ext>
            </a:extLst>
          </p:cNvPr>
          <p:cNvSpPr>
            <a:spLocks noGrp="1" noChangeArrowheads="1"/>
          </p:cNvSpPr>
          <p:nvPr>
            <p:ph type="sldNum" sz="quarter" idx="12"/>
          </p:nvPr>
        </p:nvSpPr>
        <p:spPr>
          <a:ln/>
        </p:spPr>
        <p:txBody>
          <a:bodyPr/>
          <a:lstStyle>
            <a:lvl1pPr>
              <a:defRPr/>
            </a:lvl1pPr>
          </a:lstStyle>
          <a:p>
            <a:pPr>
              <a:defRPr/>
            </a:pPr>
            <a:fld id="{DD0B6027-B467-7843-8A9A-57BB96BCB026}" type="slidenum">
              <a:rPr lang="hu-HU"/>
              <a:pPr>
                <a:defRPr/>
              </a:pPr>
              <a:t>‹#›</a:t>
            </a:fld>
            <a:endParaRPr lang="hu-HU"/>
          </a:p>
        </p:txBody>
      </p:sp>
    </p:spTree>
    <p:extLst>
      <p:ext uri="{BB962C8B-B14F-4D97-AF65-F5344CB8AC3E}">
        <p14:creationId xmlns:p14="http://schemas.microsoft.com/office/powerpoint/2010/main" val="2588034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541873" indent="0" algn="ctr">
              <a:buNone/>
              <a:defRPr/>
            </a:lvl2pPr>
            <a:lvl3pPr marL="1083747" indent="0" algn="ctr">
              <a:buNone/>
              <a:defRPr/>
            </a:lvl3pPr>
            <a:lvl4pPr marL="1625620" indent="0" algn="ctr">
              <a:buNone/>
              <a:defRPr/>
            </a:lvl4pPr>
            <a:lvl5pPr marL="2167494" indent="0" algn="ctr">
              <a:buNone/>
              <a:defRPr/>
            </a:lvl5pPr>
            <a:lvl6pPr marL="2709367" indent="0" algn="ctr">
              <a:buNone/>
              <a:defRPr/>
            </a:lvl6pPr>
            <a:lvl7pPr marL="3251241" indent="0" algn="ctr">
              <a:buNone/>
              <a:defRPr/>
            </a:lvl7pPr>
            <a:lvl8pPr marL="3793114" indent="0" algn="ctr">
              <a:buNone/>
              <a:defRPr/>
            </a:lvl8pPr>
            <a:lvl9pPr marL="4334988" indent="0" algn="ctr">
              <a:buNone/>
              <a:defRPr/>
            </a:lvl9pPr>
          </a:lstStyle>
          <a:p>
            <a:r>
              <a:rPr lang="hu-HU"/>
              <a:t>Alcím mintájának szerkesztése</a:t>
            </a:r>
          </a:p>
        </p:txBody>
      </p:sp>
      <p:sp>
        <p:nvSpPr>
          <p:cNvPr id="4" name="Rectangle 2">
            <a:extLst>
              <a:ext uri="{FF2B5EF4-FFF2-40B4-BE49-F238E27FC236}">
                <a16:creationId xmlns:a16="http://schemas.microsoft.com/office/drawing/2014/main" id="{E8790085-684B-2647-85B6-53DB3BBA028B}"/>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82AA56BE-1100-6647-9564-AADDCC4513A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F4FAD1A7-9646-FB42-8DDF-D997B1CC0FEB}"/>
              </a:ext>
            </a:extLst>
          </p:cNvPr>
          <p:cNvSpPr>
            <a:spLocks noGrp="1" noChangeArrowheads="1"/>
          </p:cNvSpPr>
          <p:nvPr>
            <p:ph type="sldNum" sz="quarter" idx="12"/>
          </p:nvPr>
        </p:nvSpPr>
        <p:spPr>
          <a:ln/>
        </p:spPr>
        <p:txBody>
          <a:bodyPr/>
          <a:lstStyle>
            <a:lvl1pPr>
              <a:defRPr/>
            </a:lvl1pPr>
          </a:lstStyle>
          <a:p>
            <a:pPr>
              <a:defRPr/>
            </a:pPr>
            <a:fld id="{A9CBBF84-4A88-4648-AEF8-6DBE5B6B1D66}" type="slidenum">
              <a:rPr lang="hu-HU" altLang="hu-HU"/>
              <a:pPr>
                <a:defRPr/>
              </a:pPr>
              <a:t>‹#›</a:t>
            </a:fld>
            <a:endParaRPr lang="hu-HU" altLang="hu-HU"/>
          </a:p>
        </p:txBody>
      </p:sp>
    </p:spTree>
    <p:extLst>
      <p:ext uri="{BB962C8B-B14F-4D97-AF65-F5344CB8AC3E}">
        <p14:creationId xmlns:p14="http://schemas.microsoft.com/office/powerpoint/2010/main" val="2790109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C7BC61FE-2212-2345-AAA3-71E2F8BFE884}"/>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F1C1634A-7B9C-3140-99AF-3E7FAA26B4F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97BDF14F-1895-6A40-B8F6-922360448B9B}"/>
              </a:ext>
            </a:extLst>
          </p:cNvPr>
          <p:cNvSpPr>
            <a:spLocks noGrp="1" noChangeArrowheads="1"/>
          </p:cNvSpPr>
          <p:nvPr>
            <p:ph type="sldNum" sz="quarter" idx="12"/>
          </p:nvPr>
        </p:nvSpPr>
        <p:spPr>
          <a:ln/>
        </p:spPr>
        <p:txBody>
          <a:bodyPr/>
          <a:lstStyle>
            <a:lvl1pPr>
              <a:defRPr/>
            </a:lvl1pPr>
          </a:lstStyle>
          <a:p>
            <a:pPr>
              <a:defRPr/>
            </a:pPr>
            <a:fld id="{1136786D-F50E-DA48-83E5-54F3C79F54C4}" type="slidenum">
              <a:rPr lang="hu-HU" altLang="hu-HU"/>
              <a:pPr>
                <a:defRPr/>
              </a:pPr>
              <a:t>‹#›</a:t>
            </a:fld>
            <a:endParaRPr lang="hu-HU" altLang="hu-HU"/>
          </a:p>
        </p:txBody>
      </p:sp>
    </p:spTree>
    <p:extLst>
      <p:ext uri="{BB962C8B-B14F-4D97-AF65-F5344CB8AC3E}">
        <p14:creationId xmlns:p14="http://schemas.microsoft.com/office/powerpoint/2010/main" val="186556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319" y="4406901"/>
            <a:ext cx="10363200" cy="1362075"/>
          </a:xfrm>
        </p:spPr>
        <p:txBody>
          <a:bodyPr anchor="t"/>
          <a:lstStyle>
            <a:lvl1pPr algn="l">
              <a:defRPr sz="4741" b="1" cap="all"/>
            </a:lvl1pPr>
          </a:lstStyle>
          <a:p>
            <a:r>
              <a:rPr lang="hu-HU"/>
              <a:t>Mintacím szerkesztése</a:t>
            </a:r>
          </a:p>
        </p:txBody>
      </p:sp>
      <p:sp>
        <p:nvSpPr>
          <p:cNvPr id="3" name="Szöveg helye 2"/>
          <p:cNvSpPr>
            <a:spLocks noGrp="1"/>
          </p:cNvSpPr>
          <p:nvPr>
            <p:ph type="body" idx="1"/>
          </p:nvPr>
        </p:nvSpPr>
        <p:spPr>
          <a:xfrm>
            <a:off x="963319" y="2906713"/>
            <a:ext cx="10363200" cy="1500187"/>
          </a:xfrm>
        </p:spPr>
        <p:txBody>
          <a:bodyPr anchor="b"/>
          <a:lstStyle>
            <a:lvl1pPr marL="0" indent="0">
              <a:buNone/>
              <a:defRPr sz="2370"/>
            </a:lvl1pPr>
            <a:lvl2pPr marL="541873" indent="0">
              <a:buNone/>
              <a:defRPr sz="2133"/>
            </a:lvl2pPr>
            <a:lvl3pPr marL="1083747" indent="0">
              <a:buNone/>
              <a:defRPr sz="1896"/>
            </a:lvl3pPr>
            <a:lvl4pPr marL="1625620" indent="0">
              <a:buNone/>
              <a:defRPr sz="1659"/>
            </a:lvl4pPr>
            <a:lvl5pPr marL="2167494" indent="0">
              <a:buNone/>
              <a:defRPr sz="1659"/>
            </a:lvl5pPr>
            <a:lvl6pPr marL="2709367" indent="0">
              <a:buNone/>
              <a:defRPr sz="1659"/>
            </a:lvl6pPr>
            <a:lvl7pPr marL="3251241" indent="0">
              <a:buNone/>
              <a:defRPr sz="1659"/>
            </a:lvl7pPr>
            <a:lvl8pPr marL="3793114" indent="0">
              <a:buNone/>
              <a:defRPr sz="1659"/>
            </a:lvl8pPr>
            <a:lvl9pPr marL="4334988" indent="0">
              <a:buNone/>
              <a:defRPr sz="1659"/>
            </a:lvl9pPr>
          </a:lstStyle>
          <a:p>
            <a:pPr lvl="0"/>
            <a:r>
              <a:rPr lang="hu-HU"/>
              <a:t>Mintaszöveg szerkesztése</a:t>
            </a:r>
          </a:p>
        </p:txBody>
      </p:sp>
      <p:sp>
        <p:nvSpPr>
          <p:cNvPr id="4" name="Rectangle 2">
            <a:extLst>
              <a:ext uri="{FF2B5EF4-FFF2-40B4-BE49-F238E27FC236}">
                <a16:creationId xmlns:a16="http://schemas.microsoft.com/office/drawing/2014/main" id="{0158F853-4338-7A44-BEFC-0C9E6B5D189A}"/>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3416D6A0-B8DD-DA43-8C8B-6653DA658CF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00A07154-E2CD-CD44-88AC-17069E7222D4}"/>
              </a:ext>
            </a:extLst>
          </p:cNvPr>
          <p:cNvSpPr>
            <a:spLocks noGrp="1" noChangeArrowheads="1"/>
          </p:cNvSpPr>
          <p:nvPr>
            <p:ph type="sldNum" sz="quarter" idx="12"/>
          </p:nvPr>
        </p:nvSpPr>
        <p:spPr>
          <a:ln/>
        </p:spPr>
        <p:txBody>
          <a:bodyPr/>
          <a:lstStyle>
            <a:lvl1pPr>
              <a:defRPr/>
            </a:lvl1pPr>
          </a:lstStyle>
          <a:p>
            <a:pPr>
              <a:defRPr/>
            </a:pPr>
            <a:fld id="{0816ABE1-B7D2-584B-BB53-2F1FB750502E}" type="slidenum">
              <a:rPr lang="hu-HU" altLang="hu-HU"/>
              <a:pPr>
                <a:defRPr/>
              </a:pPr>
              <a:t>‹#›</a:t>
            </a:fld>
            <a:endParaRPr lang="hu-HU" altLang="hu-HU"/>
          </a:p>
        </p:txBody>
      </p:sp>
    </p:spTree>
    <p:extLst>
      <p:ext uri="{BB962C8B-B14F-4D97-AF65-F5344CB8AC3E}">
        <p14:creationId xmlns:p14="http://schemas.microsoft.com/office/powerpoint/2010/main" val="4225733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914401"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86312"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2">
            <a:extLst>
              <a:ext uri="{FF2B5EF4-FFF2-40B4-BE49-F238E27FC236}">
                <a16:creationId xmlns:a16="http://schemas.microsoft.com/office/drawing/2014/main" id="{79E3DFDC-6422-464B-A6D1-477F83C61886}"/>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9321763C-7508-A442-8C68-80B80AD957E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C26F685C-6663-F24F-8268-9BC2591FAF53}"/>
              </a:ext>
            </a:extLst>
          </p:cNvPr>
          <p:cNvSpPr>
            <a:spLocks noGrp="1" noChangeArrowheads="1"/>
          </p:cNvSpPr>
          <p:nvPr>
            <p:ph type="sldNum" sz="quarter" idx="12"/>
          </p:nvPr>
        </p:nvSpPr>
        <p:spPr>
          <a:ln/>
        </p:spPr>
        <p:txBody>
          <a:bodyPr/>
          <a:lstStyle>
            <a:lvl1pPr>
              <a:defRPr/>
            </a:lvl1pPr>
          </a:lstStyle>
          <a:p>
            <a:pPr>
              <a:defRPr/>
            </a:pPr>
            <a:fld id="{364B2101-41B2-0D40-99CC-DAEAC85ECF4D}" type="slidenum">
              <a:rPr lang="hu-HU" altLang="hu-HU"/>
              <a:pPr>
                <a:defRPr/>
              </a:pPr>
              <a:t>‹#›</a:t>
            </a:fld>
            <a:endParaRPr lang="hu-HU" altLang="hu-HU"/>
          </a:p>
        </p:txBody>
      </p:sp>
    </p:spTree>
    <p:extLst>
      <p:ext uri="{BB962C8B-B14F-4D97-AF65-F5344CB8AC3E}">
        <p14:creationId xmlns:p14="http://schemas.microsoft.com/office/powerpoint/2010/main" val="4139084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1" y="1535113"/>
            <a:ext cx="5386682"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4" name="Tartalom helye 3"/>
          <p:cNvSpPr>
            <a:spLocks noGrp="1"/>
          </p:cNvSpPr>
          <p:nvPr>
            <p:ph sz="half" idx="2"/>
          </p:nvPr>
        </p:nvSpPr>
        <p:spPr>
          <a:xfrm>
            <a:off x="609601" y="2174875"/>
            <a:ext cx="5386682"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837" y="1535113"/>
            <a:ext cx="538856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6" name="Tartalom helye 5"/>
          <p:cNvSpPr>
            <a:spLocks noGrp="1"/>
          </p:cNvSpPr>
          <p:nvPr>
            <p:ph sz="quarter" idx="4"/>
          </p:nvPr>
        </p:nvSpPr>
        <p:spPr>
          <a:xfrm>
            <a:off x="6193837" y="2174875"/>
            <a:ext cx="538856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2">
            <a:extLst>
              <a:ext uri="{FF2B5EF4-FFF2-40B4-BE49-F238E27FC236}">
                <a16:creationId xmlns:a16="http://schemas.microsoft.com/office/drawing/2014/main" id="{9C071480-E842-994F-B5BD-D3E777CA1611}"/>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3">
            <a:extLst>
              <a:ext uri="{FF2B5EF4-FFF2-40B4-BE49-F238E27FC236}">
                <a16:creationId xmlns:a16="http://schemas.microsoft.com/office/drawing/2014/main" id="{4E0C57F7-63CE-2E40-9769-90836AB0BF9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4">
            <a:extLst>
              <a:ext uri="{FF2B5EF4-FFF2-40B4-BE49-F238E27FC236}">
                <a16:creationId xmlns:a16="http://schemas.microsoft.com/office/drawing/2014/main" id="{17B5F51E-0201-294C-8045-7AF1E3491E82}"/>
              </a:ext>
            </a:extLst>
          </p:cNvPr>
          <p:cNvSpPr>
            <a:spLocks noGrp="1" noChangeArrowheads="1"/>
          </p:cNvSpPr>
          <p:nvPr>
            <p:ph type="sldNum" sz="quarter" idx="12"/>
          </p:nvPr>
        </p:nvSpPr>
        <p:spPr>
          <a:ln/>
        </p:spPr>
        <p:txBody>
          <a:bodyPr/>
          <a:lstStyle>
            <a:lvl1pPr>
              <a:defRPr/>
            </a:lvl1pPr>
          </a:lstStyle>
          <a:p>
            <a:pPr>
              <a:defRPr/>
            </a:pPr>
            <a:fld id="{A2738195-A8F4-474E-A550-7A384600DF8B}" type="slidenum">
              <a:rPr lang="hu-HU" altLang="hu-HU"/>
              <a:pPr>
                <a:defRPr/>
              </a:pPr>
              <a:t>‹#›</a:t>
            </a:fld>
            <a:endParaRPr lang="hu-HU" altLang="hu-HU"/>
          </a:p>
        </p:txBody>
      </p:sp>
    </p:spTree>
    <p:extLst>
      <p:ext uri="{BB962C8B-B14F-4D97-AF65-F5344CB8AC3E}">
        <p14:creationId xmlns:p14="http://schemas.microsoft.com/office/powerpoint/2010/main" val="3809059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2">
            <a:extLst>
              <a:ext uri="{FF2B5EF4-FFF2-40B4-BE49-F238E27FC236}">
                <a16:creationId xmlns:a16="http://schemas.microsoft.com/office/drawing/2014/main" id="{7EC81C77-393F-D74E-9BD3-38B57EBCE3C6}"/>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678F00AA-2648-BC49-B49E-BAF850F007D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471CB9BF-11A7-0947-A1AF-B89FB288015F}"/>
              </a:ext>
            </a:extLst>
          </p:cNvPr>
          <p:cNvSpPr>
            <a:spLocks noGrp="1" noChangeArrowheads="1"/>
          </p:cNvSpPr>
          <p:nvPr>
            <p:ph type="sldNum" sz="quarter" idx="12"/>
          </p:nvPr>
        </p:nvSpPr>
        <p:spPr>
          <a:ln/>
        </p:spPr>
        <p:txBody>
          <a:bodyPr/>
          <a:lstStyle>
            <a:lvl1pPr>
              <a:defRPr/>
            </a:lvl1pPr>
          </a:lstStyle>
          <a:p>
            <a:pPr>
              <a:defRPr/>
            </a:pPr>
            <a:fld id="{DBD4A49D-4FAC-E647-8F48-1F78CF989072}" type="slidenum">
              <a:rPr lang="hu-HU" altLang="hu-HU"/>
              <a:pPr>
                <a:defRPr/>
              </a:pPr>
              <a:t>‹#›</a:t>
            </a:fld>
            <a:endParaRPr lang="hu-HU" altLang="hu-HU"/>
          </a:p>
        </p:txBody>
      </p:sp>
    </p:spTree>
    <p:extLst>
      <p:ext uri="{BB962C8B-B14F-4D97-AF65-F5344CB8AC3E}">
        <p14:creationId xmlns:p14="http://schemas.microsoft.com/office/powerpoint/2010/main" val="3014781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026CF5A-1737-8E4A-9215-99F8E7A7FB74}"/>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3">
            <a:extLst>
              <a:ext uri="{FF2B5EF4-FFF2-40B4-BE49-F238E27FC236}">
                <a16:creationId xmlns:a16="http://schemas.microsoft.com/office/drawing/2014/main" id="{27CC57DC-51E3-3443-AF4C-96D8F11C9CB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4">
            <a:extLst>
              <a:ext uri="{FF2B5EF4-FFF2-40B4-BE49-F238E27FC236}">
                <a16:creationId xmlns:a16="http://schemas.microsoft.com/office/drawing/2014/main" id="{5C72A354-96AC-6648-98FE-A4785F0F013F}"/>
              </a:ext>
            </a:extLst>
          </p:cNvPr>
          <p:cNvSpPr>
            <a:spLocks noGrp="1" noChangeArrowheads="1"/>
          </p:cNvSpPr>
          <p:nvPr>
            <p:ph type="sldNum" sz="quarter" idx="12"/>
          </p:nvPr>
        </p:nvSpPr>
        <p:spPr>
          <a:ln/>
        </p:spPr>
        <p:txBody>
          <a:bodyPr/>
          <a:lstStyle>
            <a:lvl1pPr>
              <a:defRPr/>
            </a:lvl1pPr>
          </a:lstStyle>
          <a:p>
            <a:pPr>
              <a:defRPr/>
            </a:pPr>
            <a:fld id="{498D6034-6D16-7D41-8D40-667B641AAE8F}" type="slidenum">
              <a:rPr lang="hu-HU" altLang="hu-HU"/>
              <a:pPr>
                <a:defRPr/>
              </a:pPr>
              <a:t>‹#›</a:t>
            </a:fld>
            <a:endParaRPr lang="hu-HU" altLang="hu-HU"/>
          </a:p>
        </p:txBody>
      </p:sp>
    </p:spTree>
    <p:extLst>
      <p:ext uri="{BB962C8B-B14F-4D97-AF65-F5344CB8AC3E}">
        <p14:creationId xmlns:p14="http://schemas.microsoft.com/office/powerpoint/2010/main" val="1262887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73050"/>
            <a:ext cx="4011319" cy="1162050"/>
          </a:xfrm>
        </p:spPr>
        <p:txBody>
          <a:bodyPr anchor="b"/>
          <a:lstStyle>
            <a:lvl1pPr algn="l">
              <a:defRPr sz="2370" b="1"/>
            </a:lvl1pPr>
          </a:lstStyle>
          <a:p>
            <a:r>
              <a:rPr lang="hu-HU"/>
              <a:t>Mintacím szerkesztése</a:t>
            </a:r>
          </a:p>
        </p:txBody>
      </p:sp>
      <p:sp>
        <p:nvSpPr>
          <p:cNvPr id="3" name="Tartalom helye 2"/>
          <p:cNvSpPr>
            <a:spLocks noGrp="1"/>
          </p:cNvSpPr>
          <p:nvPr>
            <p:ph idx="1"/>
          </p:nvPr>
        </p:nvSpPr>
        <p:spPr>
          <a:xfrm>
            <a:off x="4767675" y="273051"/>
            <a:ext cx="6814726"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1435101"/>
            <a:ext cx="4011319"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6D4E135C-9C3E-6645-8040-2F9B3C49FD61}"/>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8561683D-7679-CF4F-B72A-2CF7E943441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35922430-5245-6846-9707-FE5BFC94CBD6}"/>
              </a:ext>
            </a:extLst>
          </p:cNvPr>
          <p:cNvSpPr>
            <a:spLocks noGrp="1" noChangeArrowheads="1"/>
          </p:cNvSpPr>
          <p:nvPr>
            <p:ph type="sldNum" sz="quarter" idx="12"/>
          </p:nvPr>
        </p:nvSpPr>
        <p:spPr>
          <a:ln/>
        </p:spPr>
        <p:txBody>
          <a:bodyPr/>
          <a:lstStyle>
            <a:lvl1pPr>
              <a:defRPr/>
            </a:lvl1pPr>
          </a:lstStyle>
          <a:p>
            <a:pPr>
              <a:defRPr/>
            </a:pPr>
            <a:fld id="{7F6157AB-82BF-C647-9023-C17D4DCEFC07}" type="slidenum">
              <a:rPr lang="hu-HU" altLang="hu-HU"/>
              <a:pPr>
                <a:defRPr/>
              </a:pPr>
              <a:t>‹#›</a:t>
            </a:fld>
            <a:endParaRPr lang="hu-HU" altLang="hu-HU"/>
          </a:p>
        </p:txBody>
      </p:sp>
    </p:spTree>
    <p:extLst>
      <p:ext uri="{BB962C8B-B14F-4D97-AF65-F5344CB8AC3E}">
        <p14:creationId xmlns:p14="http://schemas.microsoft.com/office/powerpoint/2010/main" val="37221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B379CD05-60F3-6F44-A25C-3AE317851BB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64406F82-180D-6545-BE52-E396FFF7942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3A246087-3D68-4D4D-82ED-61A2BB6E0C86}"/>
              </a:ext>
            </a:extLst>
          </p:cNvPr>
          <p:cNvSpPr>
            <a:spLocks noGrp="1" noChangeArrowheads="1"/>
          </p:cNvSpPr>
          <p:nvPr>
            <p:ph type="sldNum" sz="quarter" idx="12"/>
          </p:nvPr>
        </p:nvSpPr>
        <p:spPr>
          <a:ln/>
        </p:spPr>
        <p:txBody>
          <a:bodyPr/>
          <a:lstStyle>
            <a:lvl1pPr>
              <a:defRPr/>
            </a:lvl1pPr>
          </a:lstStyle>
          <a:p>
            <a:pPr>
              <a:defRPr/>
            </a:pPr>
            <a:fld id="{1CD26CA6-049B-3E4B-8E25-05BB405D6F2D}" type="slidenum">
              <a:rPr lang="hu-HU"/>
              <a:pPr>
                <a:defRPr/>
              </a:pPr>
              <a:t>‹#›</a:t>
            </a:fld>
            <a:endParaRPr lang="hu-HU"/>
          </a:p>
        </p:txBody>
      </p:sp>
    </p:spTree>
    <p:extLst>
      <p:ext uri="{BB962C8B-B14F-4D97-AF65-F5344CB8AC3E}">
        <p14:creationId xmlns:p14="http://schemas.microsoft.com/office/powerpoint/2010/main" val="3192743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481" y="4800600"/>
            <a:ext cx="7315200" cy="566738"/>
          </a:xfrm>
        </p:spPr>
        <p:txBody>
          <a:bodyPr anchor="b"/>
          <a:lstStyle>
            <a:lvl1pPr algn="l">
              <a:defRPr sz="2370" b="1"/>
            </a:lvl1pPr>
          </a:lstStyle>
          <a:p>
            <a:r>
              <a:rPr lang="hu-HU"/>
              <a:t>Mintacím szerkesztése</a:t>
            </a:r>
          </a:p>
        </p:txBody>
      </p:sp>
      <p:sp>
        <p:nvSpPr>
          <p:cNvPr id="3" name="Kép helye 2"/>
          <p:cNvSpPr>
            <a:spLocks noGrp="1"/>
          </p:cNvSpPr>
          <p:nvPr>
            <p:ph type="pic" idx="1"/>
          </p:nvPr>
        </p:nvSpPr>
        <p:spPr>
          <a:xfrm>
            <a:off x="2389481"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pPr lvl="0"/>
            <a:endParaRPr lang="hu-HU" noProof="0"/>
          </a:p>
        </p:txBody>
      </p:sp>
      <p:sp>
        <p:nvSpPr>
          <p:cNvPr id="4" name="Szöveg helye 3"/>
          <p:cNvSpPr>
            <a:spLocks noGrp="1"/>
          </p:cNvSpPr>
          <p:nvPr>
            <p:ph type="body" sz="half" idx="2"/>
          </p:nvPr>
        </p:nvSpPr>
        <p:spPr>
          <a:xfrm>
            <a:off x="2389481"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32D394D5-407D-C546-AAB0-7E20FD84D1F8}"/>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A5FBCCD8-6509-9846-AEC5-80DA7E89052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42B5DF39-E518-5145-B415-5BCA8CD74A66}"/>
              </a:ext>
            </a:extLst>
          </p:cNvPr>
          <p:cNvSpPr>
            <a:spLocks noGrp="1" noChangeArrowheads="1"/>
          </p:cNvSpPr>
          <p:nvPr>
            <p:ph type="sldNum" sz="quarter" idx="12"/>
          </p:nvPr>
        </p:nvSpPr>
        <p:spPr>
          <a:ln/>
        </p:spPr>
        <p:txBody>
          <a:bodyPr/>
          <a:lstStyle>
            <a:lvl1pPr>
              <a:defRPr/>
            </a:lvl1pPr>
          </a:lstStyle>
          <a:p>
            <a:pPr>
              <a:defRPr/>
            </a:pPr>
            <a:fld id="{E670733D-8108-794B-94C7-DED26235DA5B}" type="slidenum">
              <a:rPr lang="hu-HU" altLang="hu-HU"/>
              <a:pPr>
                <a:defRPr/>
              </a:pPr>
              <a:t>‹#›</a:t>
            </a:fld>
            <a:endParaRPr lang="hu-HU" altLang="hu-HU"/>
          </a:p>
        </p:txBody>
      </p:sp>
    </p:spTree>
    <p:extLst>
      <p:ext uri="{BB962C8B-B14F-4D97-AF65-F5344CB8AC3E}">
        <p14:creationId xmlns:p14="http://schemas.microsoft.com/office/powerpoint/2010/main" val="3277520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0BF5DE48-FE54-0948-94FE-A37F2E72955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AE5F7921-38BA-834C-9733-BD53BF2B5E1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6FC653BB-37DC-D848-A959-65C030F70E6D}"/>
              </a:ext>
            </a:extLst>
          </p:cNvPr>
          <p:cNvSpPr>
            <a:spLocks noGrp="1" noChangeArrowheads="1"/>
          </p:cNvSpPr>
          <p:nvPr>
            <p:ph type="sldNum" sz="quarter" idx="12"/>
          </p:nvPr>
        </p:nvSpPr>
        <p:spPr>
          <a:ln/>
        </p:spPr>
        <p:txBody>
          <a:bodyPr/>
          <a:lstStyle>
            <a:lvl1pPr>
              <a:defRPr/>
            </a:lvl1pPr>
          </a:lstStyle>
          <a:p>
            <a:pPr>
              <a:defRPr/>
            </a:pPr>
            <a:fld id="{40A9702E-1023-164A-A1E3-9E51C4FF7E77}" type="slidenum">
              <a:rPr lang="hu-HU" altLang="hu-HU"/>
              <a:pPr>
                <a:defRPr/>
              </a:pPr>
              <a:t>‹#›</a:t>
            </a:fld>
            <a:endParaRPr lang="hu-HU" altLang="hu-HU"/>
          </a:p>
        </p:txBody>
      </p:sp>
    </p:spTree>
    <p:extLst>
      <p:ext uri="{BB962C8B-B14F-4D97-AF65-F5344CB8AC3E}">
        <p14:creationId xmlns:p14="http://schemas.microsoft.com/office/powerpoint/2010/main" val="3494527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686801" y="609600"/>
            <a:ext cx="2590799"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914401" y="609600"/>
            <a:ext cx="7591778"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C5C53A57-855D-9E44-94A7-D8D37712D4A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9FF7A205-7AAB-C045-8CF3-59B54A1E814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BB0A7ACD-B85C-A846-A211-3B25BA923136}"/>
              </a:ext>
            </a:extLst>
          </p:cNvPr>
          <p:cNvSpPr>
            <a:spLocks noGrp="1" noChangeArrowheads="1"/>
          </p:cNvSpPr>
          <p:nvPr>
            <p:ph type="sldNum" sz="quarter" idx="12"/>
          </p:nvPr>
        </p:nvSpPr>
        <p:spPr>
          <a:ln/>
        </p:spPr>
        <p:txBody>
          <a:bodyPr/>
          <a:lstStyle>
            <a:lvl1pPr>
              <a:defRPr/>
            </a:lvl1pPr>
          </a:lstStyle>
          <a:p>
            <a:pPr>
              <a:defRPr/>
            </a:pPr>
            <a:fld id="{8162B5B1-F68E-644B-AED9-A337BC14327B}" type="slidenum">
              <a:rPr lang="hu-HU" altLang="hu-HU"/>
              <a:pPr>
                <a:defRPr/>
              </a:pPr>
              <a:t>‹#›</a:t>
            </a:fld>
            <a:endParaRPr lang="hu-HU" altLang="hu-HU"/>
          </a:p>
        </p:txBody>
      </p:sp>
    </p:spTree>
    <p:extLst>
      <p:ext uri="{BB962C8B-B14F-4D97-AF65-F5344CB8AC3E}">
        <p14:creationId xmlns:p14="http://schemas.microsoft.com/office/powerpoint/2010/main" val="2778051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914400" y="609600"/>
            <a:ext cx="10363200" cy="54864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3" name="Rectangle 2">
            <a:extLst>
              <a:ext uri="{FF2B5EF4-FFF2-40B4-BE49-F238E27FC236}">
                <a16:creationId xmlns:a16="http://schemas.microsoft.com/office/drawing/2014/main" id="{4E852BE4-1687-4D4A-AFC0-435AFD634D83}"/>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2C1E06AA-755F-D744-A036-DCDE6259727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28C8FF46-BE58-6B40-A77D-4D55617F35FC}"/>
              </a:ext>
            </a:extLst>
          </p:cNvPr>
          <p:cNvSpPr>
            <a:spLocks noGrp="1" noChangeArrowheads="1"/>
          </p:cNvSpPr>
          <p:nvPr>
            <p:ph type="sldNum" sz="quarter" idx="12"/>
          </p:nvPr>
        </p:nvSpPr>
        <p:spPr>
          <a:ln/>
        </p:spPr>
        <p:txBody>
          <a:bodyPr/>
          <a:lstStyle>
            <a:lvl1pPr>
              <a:defRPr/>
            </a:lvl1pPr>
          </a:lstStyle>
          <a:p>
            <a:pPr>
              <a:defRPr/>
            </a:pPr>
            <a:fld id="{23AE9A48-2BAF-BF44-BFFA-C2BB39CDB978}" type="slidenum">
              <a:rPr lang="hu-HU" altLang="hu-HU"/>
              <a:pPr>
                <a:defRPr/>
              </a:pPr>
              <a:t>‹#›</a:t>
            </a:fld>
            <a:endParaRPr lang="hu-HU" altLang="hu-HU"/>
          </a:p>
        </p:txBody>
      </p:sp>
    </p:spTree>
    <p:extLst>
      <p:ext uri="{BB962C8B-B14F-4D97-AF65-F5344CB8AC3E}">
        <p14:creationId xmlns:p14="http://schemas.microsoft.com/office/powerpoint/2010/main" val="601363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30"/>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541873" indent="0" algn="ctr">
              <a:buNone/>
              <a:defRPr/>
            </a:lvl2pPr>
            <a:lvl3pPr marL="1083747" indent="0" algn="ctr">
              <a:buNone/>
              <a:defRPr/>
            </a:lvl3pPr>
            <a:lvl4pPr marL="1625620" indent="0" algn="ctr">
              <a:buNone/>
              <a:defRPr/>
            </a:lvl4pPr>
            <a:lvl5pPr marL="2167494" indent="0" algn="ctr">
              <a:buNone/>
              <a:defRPr/>
            </a:lvl5pPr>
            <a:lvl6pPr marL="2709367" indent="0" algn="ctr">
              <a:buNone/>
              <a:defRPr/>
            </a:lvl6pPr>
            <a:lvl7pPr marL="3251241" indent="0" algn="ctr">
              <a:buNone/>
              <a:defRPr/>
            </a:lvl7pPr>
            <a:lvl8pPr marL="3793114" indent="0" algn="ctr">
              <a:buNone/>
              <a:defRPr/>
            </a:lvl8pPr>
            <a:lvl9pPr marL="4334988" indent="0" algn="ctr">
              <a:buNone/>
              <a:defRPr/>
            </a:lvl9pPr>
          </a:lstStyle>
          <a:p>
            <a:r>
              <a:rPr lang="hu-HU"/>
              <a:t>Alcím mintájának szerkesztése</a:t>
            </a:r>
          </a:p>
        </p:txBody>
      </p:sp>
      <p:sp>
        <p:nvSpPr>
          <p:cNvPr id="4" name="Rectangle 2">
            <a:extLst>
              <a:ext uri="{FF2B5EF4-FFF2-40B4-BE49-F238E27FC236}">
                <a16:creationId xmlns:a16="http://schemas.microsoft.com/office/drawing/2014/main" id="{56C2B150-E730-4A49-B32A-24A3D593785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BA92172D-562A-8041-B60B-303B4C5265C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BB9B6A03-2337-BF4F-82FD-A8AECD458997}"/>
              </a:ext>
            </a:extLst>
          </p:cNvPr>
          <p:cNvSpPr>
            <a:spLocks noGrp="1" noChangeArrowheads="1"/>
          </p:cNvSpPr>
          <p:nvPr>
            <p:ph type="sldNum" sz="quarter" idx="12"/>
          </p:nvPr>
        </p:nvSpPr>
        <p:spPr>
          <a:ln/>
        </p:spPr>
        <p:txBody>
          <a:bodyPr/>
          <a:lstStyle>
            <a:lvl1pPr>
              <a:defRPr/>
            </a:lvl1pPr>
          </a:lstStyle>
          <a:p>
            <a:pPr>
              <a:defRPr/>
            </a:pPr>
            <a:fld id="{A8BF49F0-C915-8D4B-8666-7B7A768E2738}" type="slidenum">
              <a:rPr lang="hu-HU"/>
              <a:pPr>
                <a:defRPr/>
              </a:pPr>
              <a:t>‹#›</a:t>
            </a:fld>
            <a:endParaRPr lang="hu-HU"/>
          </a:p>
        </p:txBody>
      </p:sp>
    </p:spTree>
    <p:extLst>
      <p:ext uri="{BB962C8B-B14F-4D97-AF65-F5344CB8AC3E}">
        <p14:creationId xmlns:p14="http://schemas.microsoft.com/office/powerpoint/2010/main" val="842398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F90AF19D-9446-E346-B32D-473AFB1A0829}"/>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59ED30F5-EEF2-F345-A9A7-5ACECF05EF4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F61C7FE7-2168-664D-ADF4-98929DC2F6AA}"/>
              </a:ext>
            </a:extLst>
          </p:cNvPr>
          <p:cNvSpPr>
            <a:spLocks noGrp="1" noChangeArrowheads="1"/>
          </p:cNvSpPr>
          <p:nvPr>
            <p:ph type="sldNum" sz="quarter" idx="12"/>
          </p:nvPr>
        </p:nvSpPr>
        <p:spPr>
          <a:ln/>
        </p:spPr>
        <p:txBody>
          <a:bodyPr/>
          <a:lstStyle>
            <a:lvl1pPr>
              <a:defRPr/>
            </a:lvl1pPr>
          </a:lstStyle>
          <a:p>
            <a:pPr>
              <a:defRPr/>
            </a:pPr>
            <a:fld id="{0C381E57-794A-9A47-8758-49B6B613A052}" type="slidenum">
              <a:rPr lang="hu-HU"/>
              <a:pPr>
                <a:defRPr/>
              </a:pPr>
              <a:t>‹#›</a:t>
            </a:fld>
            <a:endParaRPr lang="hu-HU"/>
          </a:p>
        </p:txBody>
      </p:sp>
    </p:spTree>
    <p:extLst>
      <p:ext uri="{BB962C8B-B14F-4D97-AF65-F5344CB8AC3E}">
        <p14:creationId xmlns:p14="http://schemas.microsoft.com/office/powerpoint/2010/main" val="1351295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319" y="4406905"/>
            <a:ext cx="10363200" cy="1362075"/>
          </a:xfrm>
        </p:spPr>
        <p:txBody>
          <a:bodyPr anchor="t"/>
          <a:lstStyle>
            <a:lvl1pPr algn="l">
              <a:defRPr sz="4741" b="1" cap="all"/>
            </a:lvl1pPr>
          </a:lstStyle>
          <a:p>
            <a:r>
              <a:rPr lang="hu-HU"/>
              <a:t>Mintacím szerkesztése</a:t>
            </a:r>
          </a:p>
        </p:txBody>
      </p:sp>
      <p:sp>
        <p:nvSpPr>
          <p:cNvPr id="3" name="Szöveg helye 2"/>
          <p:cNvSpPr>
            <a:spLocks noGrp="1"/>
          </p:cNvSpPr>
          <p:nvPr>
            <p:ph type="body" idx="1"/>
          </p:nvPr>
        </p:nvSpPr>
        <p:spPr>
          <a:xfrm>
            <a:off x="963319" y="2906713"/>
            <a:ext cx="10363200" cy="1500187"/>
          </a:xfrm>
        </p:spPr>
        <p:txBody>
          <a:bodyPr anchor="b"/>
          <a:lstStyle>
            <a:lvl1pPr marL="0" indent="0">
              <a:buNone/>
              <a:defRPr sz="2370"/>
            </a:lvl1pPr>
            <a:lvl2pPr marL="541873" indent="0">
              <a:buNone/>
              <a:defRPr sz="2133"/>
            </a:lvl2pPr>
            <a:lvl3pPr marL="1083747" indent="0">
              <a:buNone/>
              <a:defRPr sz="1896"/>
            </a:lvl3pPr>
            <a:lvl4pPr marL="1625620" indent="0">
              <a:buNone/>
              <a:defRPr sz="1659"/>
            </a:lvl4pPr>
            <a:lvl5pPr marL="2167494" indent="0">
              <a:buNone/>
              <a:defRPr sz="1659"/>
            </a:lvl5pPr>
            <a:lvl6pPr marL="2709367" indent="0">
              <a:buNone/>
              <a:defRPr sz="1659"/>
            </a:lvl6pPr>
            <a:lvl7pPr marL="3251241" indent="0">
              <a:buNone/>
              <a:defRPr sz="1659"/>
            </a:lvl7pPr>
            <a:lvl8pPr marL="3793114" indent="0">
              <a:buNone/>
              <a:defRPr sz="1659"/>
            </a:lvl8pPr>
            <a:lvl9pPr marL="4334988" indent="0">
              <a:buNone/>
              <a:defRPr sz="1659"/>
            </a:lvl9pPr>
          </a:lstStyle>
          <a:p>
            <a:pPr lvl="0"/>
            <a:r>
              <a:rPr lang="hu-HU"/>
              <a:t>Mintaszöveg szerkesztése</a:t>
            </a:r>
          </a:p>
        </p:txBody>
      </p:sp>
      <p:sp>
        <p:nvSpPr>
          <p:cNvPr id="4" name="Rectangle 2">
            <a:extLst>
              <a:ext uri="{FF2B5EF4-FFF2-40B4-BE49-F238E27FC236}">
                <a16:creationId xmlns:a16="http://schemas.microsoft.com/office/drawing/2014/main" id="{48A9DA5A-2C11-114D-8EC0-0DF3F25C988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796247FD-04A6-A34A-9A75-65ECC70F5A4A}"/>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132C5DDC-F5AB-AB4A-8A25-2B4C2A776291}"/>
              </a:ext>
            </a:extLst>
          </p:cNvPr>
          <p:cNvSpPr>
            <a:spLocks noGrp="1" noChangeArrowheads="1"/>
          </p:cNvSpPr>
          <p:nvPr>
            <p:ph type="sldNum" sz="quarter" idx="12"/>
          </p:nvPr>
        </p:nvSpPr>
        <p:spPr>
          <a:ln/>
        </p:spPr>
        <p:txBody>
          <a:bodyPr/>
          <a:lstStyle>
            <a:lvl1pPr>
              <a:defRPr/>
            </a:lvl1pPr>
          </a:lstStyle>
          <a:p>
            <a:pPr>
              <a:defRPr/>
            </a:pPr>
            <a:fld id="{91CDED55-7B60-FD40-A019-FBA0B7F2A13A}" type="slidenum">
              <a:rPr lang="hu-HU"/>
              <a:pPr>
                <a:defRPr/>
              </a:pPr>
              <a:t>‹#›</a:t>
            </a:fld>
            <a:endParaRPr lang="hu-HU"/>
          </a:p>
        </p:txBody>
      </p:sp>
    </p:spTree>
    <p:extLst>
      <p:ext uri="{BB962C8B-B14F-4D97-AF65-F5344CB8AC3E}">
        <p14:creationId xmlns:p14="http://schemas.microsoft.com/office/powerpoint/2010/main" val="2213128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914403"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86315"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2">
            <a:extLst>
              <a:ext uri="{FF2B5EF4-FFF2-40B4-BE49-F238E27FC236}">
                <a16:creationId xmlns:a16="http://schemas.microsoft.com/office/drawing/2014/main" id="{D0EEBCDA-5663-D249-8748-A9876C1F762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CB293379-0340-A548-A2AC-D6999BD71DC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DA6EEA8A-2AFF-1847-95B5-1A5A2DB43A59}"/>
              </a:ext>
            </a:extLst>
          </p:cNvPr>
          <p:cNvSpPr>
            <a:spLocks noGrp="1" noChangeArrowheads="1"/>
          </p:cNvSpPr>
          <p:nvPr>
            <p:ph type="sldNum" sz="quarter" idx="12"/>
          </p:nvPr>
        </p:nvSpPr>
        <p:spPr>
          <a:ln/>
        </p:spPr>
        <p:txBody>
          <a:bodyPr/>
          <a:lstStyle>
            <a:lvl1pPr>
              <a:defRPr/>
            </a:lvl1pPr>
          </a:lstStyle>
          <a:p>
            <a:pPr>
              <a:defRPr/>
            </a:pPr>
            <a:fld id="{57FA317B-F74B-9F41-9AED-45687523C62C}" type="slidenum">
              <a:rPr lang="hu-HU"/>
              <a:pPr>
                <a:defRPr/>
              </a:pPr>
              <a:t>‹#›</a:t>
            </a:fld>
            <a:endParaRPr lang="hu-HU"/>
          </a:p>
        </p:txBody>
      </p:sp>
    </p:spTree>
    <p:extLst>
      <p:ext uri="{BB962C8B-B14F-4D97-AF65-F5344CB8AC3E}">
        <p14:creationId xmlns:p14="http://schemas.microsoft.com/office/powerpoint/2010/main" val="2177235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68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4" name="Tartalom helye 3"/>
          <p:cNvSpPr>
            <a:spLocks noGrp="1"/>
          </p:cNvSpPr>
          <p:nvPr>
            <p:ph sz="half" idx="2"/>
          </p:nvPr>
        </p:nvSpPr>
        <p:spPr>
          <a:xfrm>
            <a:off x="609600" y="2174875"/>
            <a:ext cx="538668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837" y="1535113"/>
            <a:ext cx="538856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6" name="Tartalom helye 5"/>
          <p:cNvSpPr>
            <a:spLocks noGrp="1"/>
          </p:cNvSpPr>
          <p:nvPr>
            <p:ph sz="quarter" idx="4"/>
          </p:nvPr>
        </p:nvSpPr>
        <p:spPr>
          <a:xfrm>
            <a:off x="6193837" y="2174875"/>
            <a:ext cx="538856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2">
            <a:extLst>
              <a:ext uri="{FF2B5EF4-FFF2-40B4-BE49-F238E27FC236}">
                <a16:creationId xmlns:a16="http://schemas.microsoft.com/office/drawing/2014/main" id="{9E046A55-3C12-1B4B-9055-731202D10B62}"/>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3">
            <a:extLst>
              <a:ext uri="{FF2B5EF4-FFF2-40B4-BE49-F238E27FC236}">
                <a16:creationId xmlns:a16="http://schemas.microsoft.com/office/drawing/2014/main" id="{4D019590-32CD-9A42-961E-28AFAC9E1A3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4">
            <a:extLst>
              <a:ext uri="{FF2B5EF4-FFF2-40B4-BE49-F238E27FC236}">
                <a16:creationId xmlns:a16="http://schemas.microsoft.com/office/drawing/2014/main" id="{328E80DF-A4D0-2A44-AFF4-587DDB6A606D}"/>
              </a:ext>
            </a:extLst>
          </p:cNvPr>
          <p:cNvSpPr>
            <a:spLocks noGrp="1" noChangeArrowheads="1"/>
          </p:cNvSpPr>
          <p:nvPr>
            <p:ph type="sldNum" sz="quarter" idx="12"/>
          </p:nvPr>
        </p:nvSpPr>
        <p:spPr>
          <a:ln/>
        </p:spPr>
        <p:txBody>
          <a:bodyPr/>
          <a:lstStyle>
            <a:lvl1pPr>
              <a:defRPr/>
            </a:lvl1pPr>
          </a:lstStyle>
          <a:p>
            <a:pPr>
              <a:defRPr/>
            </a:pPr>
            <a:fld id="{A5DB4037-AB18-F649-B81F-D4D13870EB66}" type="slidenum">
              <a:rPr lang="hu-HU"/>
              <a:pPr>
                <a:defRPr/>
              </a:pPr>
              <a:t>‹#›</a:t>
            </a:fld>
            <a:endParaRPr lang="hu-HU"/>
          </a:p>
        </p:txBody>
      </p:sp>
    </p:spTree>
    <p:extLst>
      <p:ext uri="{BB962C8B-B14F-4D97-AF65-F5344CB8AC3E}">
        <p14:creationId xmlns:p14="http://schemas.microsoft.com/office/powerpoint/2010/main" val="3303463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2">
            <a:extLst>
              <a:ext uri="{FF2B5EF4-FFF2-40B4-BE49-F238E27FC236}">
                <a16:creationId xmlns:a16="http://schemas.microsoft.com/office/drawing/2014/main" id="{70D1257A-69FF-C643-954D-FB6B4E29C4C9}"/>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BAEB0B81-DC02-1245-989A-1B75A24E51E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3B14F02F-0A9B-0446-90B5-00FB26FAA643}"/>
              </a:ext>
            </a:extLst>
          </p:cNvPr>
          <p:cNvSpPr>
            <a:spLocks noGrp="1" noChangeArrowheads="1"/>
          </p:cNvSpPr>
          <p:nvPr>
            <p:ph type="sldNum" sz="quarter" idx="12"/>
          </p:nvPr>
        </p:nvSpPr>
        <p:spPr>
          <a:ln/>
        </p:spPr>
        <p:txBody>
          <a:bodyPr/>
          <a:lstStyle>
            <a:lvl1pPr>
              <a:defRPr/>
            </a:lvl1pPr>
          </a:lstStyle>
          <a:p>
            <a:pPr>
              <a:defRPr/>
            </a:pPr>
            <a:fld id="{5D490807-9DA1-FD40-B20B-CCCFE8ABD563}" type="slidenum">
              <a:rPr lang="hu-HU"/>
              <a:pPr>
                <a:defRPr/>
              </a:pPr>
              <a:t>‹#›</a:t>
            </a:fld>
            <a:endParaRPr lang="hu-HU"/>
          </a:p>
        </p:txBody>
      </p:sp>
    </p:spTree>
    <p:extLst>
      <p:ext uri="{BB962C8B-B14F-4D97-AF65-F5344CB8AC3E}">
        <p14:creationId xmlns:p14="http://schemas.microsoft.com/office/powerpoint/2010/main" val="336795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319" y="4406905"/>
            <a:ext cx="10363200" cy="1362075"/>
          </a:xfrm>
        </p:spPr>
        <p:txBody>
          <a:bodyPr anchor="t"/>
          <a:lstStyle>
            <a:lvl1pPr algn="l">
              <a:defRPr sz="4741" b="1" cap="all"/>
            </a:lvl1pPr>
          </a:lstStyle>
          <a:p>
            <a:r>
              <a:rPr lang="hu-HU"/>
              <a:t>Mintacím szerkesztése</a:t>
            </a:r>
          </a:p>
        </p:txBody>
      </p:sp>
      <p:sp>
        <p:nvSpPr>
          <p:cNvPr id="3" name="Szöveg helye 2"/>
          <p:cNvSpPr>
            <a:spLocks noGrp="1"/>
          </p:cNvSpPr>
          <p:nvPr>
            <p:ph type="body" idx="1"/>
          </p:nvPr>
        </p:nvSpPr>
        <p:spPr>
          <a:xfrm>
            <a:off x="963319" y="2906713"/>
            <a:ext cx="10363200" cy="1500187"/>
          </a:xfrm>
        </p:spPr>
        <p:txBody>
          <a:bodyPr anchor="b"/>
          <a:lstStyle>
            <a:lvl1pPr marL="0" indent="0">
              <a:buNone/>
              <a:defRPr sz="2370"/>
            </a:lvl1pPr>
            <a:lvl2pPr marL="541873" indent="0">
              <a:buNone/>
              <a:defRPr sz="2133"/>
            </a:lvl2pPr>
            <a:lvl3pPr marL="1083747" indent="0">
              <a:buNone/>
              <a:defRPr sz="1896"/>
            </a:lvl3pPr>
            <a:lvl4pPr marL="1625620" indent="0">
              <a:buNone/>
              <a:defRPr sz="1659"/>
            </a:lvl4pPr>
            <a:lvl5pPr marL="2167494" indent="0">
              <a:buNone/>
              <a:defRPr sz="1659"/>
            </a:lvl5pPr>
            <a:lvl6pPr marL="2709367" indent="0">
              <a:buNone/>
              <a:defRPr sz="1659"/>
            </a:lvl6pPr>
            <a:lvl7pPr marL="3251241" indent="0">
              <a:buNone/>
              <a:defRPr sz="1659"/>
            </a:lvl7pPr>
            <a:lvl8pPr marL="3793114" indent="0">
              <a:buNone/>
              <a:defRPr sz="1659"/>
            </a:lvl8pPr>
            <a:lvl9pPr marL="4334988" indent="0">
              <a:buNone/>
              <a:defRPr sz="1659"/>
            </a:lvl9pPr>
          </a:lstStyle>
          <a:p>
            <a:pPr lvl="0"/>
            <a:r>
              <a:rPr lang="hu-HU"/>
              <a:t>Mintaszöveg szerkesztése</a:t>
            </a:r>
          </a:p>
        </p:txBody>
      </p:sp>
      <p:sp>
        <p:nvSpPr>
          <p:cNvPr id="4" name="Rectangle 2">
            <a:extLst>
              <a:ext uri="{FF2B5EF4-FFF2-40B4-BE49-F238E27FC236}">
                <a16:creationId xmlns:a16="http://schemas.microsoft.com/office/drawing/2014/main" id="{C0D8472B-812A-CE40-B815-5124690C87C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EAC690FE-778B-E848-9B7B-79140EF05FB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92C84B3B-C852-AD4F-8C04-B956C46FFE40}"/>
              </a:ext>
            </a:extLst>
          </p:cNvPr>
          <p:cNvSpPr>
            <a:spLocks noGrp="1" noChangeArrowheads="1"/>
          </p:cNvSpPr>
          <p:nvPr>
            <p:ph type="sldNum" sz="quarter" idx="12"/>
          </p:nvPr>
        </p:nvSpPr>
        <p:spPr>
          <a:ln/>
        </p:spPr>
        <p:txBody>
          <a:bodyPr/>
          <a:lstStyle>
            <a:lvl1pPr>
              <a:defRPr/>
            </a:lvl1pPr>
          </a:lstStyle>
          <a:p>
            <a:pPr>
              <a:defRPr/>
            </a:pPr>
            <a:fld id="{8DA4377B-2361-EF46-8B66-79093C44AF1C}" type="slidenum">
              <a:rPr lang="hu-HU"/>
              <a:pPr>
                <a:defRPr/>
              </a:pPr>
              <a:t>‹#›</a:t>
            </a:fld>
            <a:endParaRPr lang="hu-HU"/>
          </a:p>
        </p:txBody>
      </p:sp>
    </p:spTree>
    <p:extLst>
      <p:ext uri="{BB962C8B-B14F-4D97-AF65-F5344CB8AC3E}">
        <p14:creationId xmlns:p14="http://schemas.microsoft.com/office/powerpoint/2010/main" val="1325001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C39CD30-1DD8-F648-AD27-939E917353DF}"/>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3">
            <a:extLst>
              <a:ext uri="{FF2B5EF4-FFF2-40B4-BE49-F238E27FC236}">
                <a16:creationId xmlns:a16="http://schemas.microsoft.com/office/drawing/2014/main" id="{DFB662F0-B604-684D-A397-DFCEC425A8C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4">
            <a:extLst>
              <a:ext uri="{FF2B5EF4-FFF2-40B4-BE49-F238E27FC236}">
                <a16:creationId xmlns:a16="http://schemas.microsoft.com/office/drawing/2014/main" id="{01072148-DEA2-D040-9C8B-613386B1197F}"/>
              </a:ext>
            </a:extLst>
          </p:cNvPr>
          <p:cNvSpPr>
            <a:spLocks noGrp="1" noChangeArrowheads="1"/>
          </p:cNvSpPr>
          <p:nvPr>
            <p:ph type="sldNum" sz="quarter" idx="12"/>
          </p:nvPr>
        </p:nvSpPr>
        <p:spPr>
          <a:ln/>
        </p:spPr>
        <p:txBody>
          <a:bodyPr/>
          <a:lstStyle>
            <a:lvl1pPr>
              <a:defRPr/>
            </a:lvl1pPr>
          </a:lstStyle>
          <a:p>
            <a:pPr>
              <a:defRPr/>
            </a:pPr>
            <a:fld id="{35E160FF-6534-7E45-93A3-96C0FED2DC6E}" type="slidenum">
              <a:rPr lang="hu-HU"/>
              <a:pPr>
                <a:defRPr/>
              </a:pPr>
              <a:t>‹#›</a:t>
            </a:fld>
            <a:endParaRPr lang="hu-HU"/>
          </a:p>
        </p:txBody>
      </p:sp>
    </p:spTree>
    <p:extLst>
      <p:ext uri="{BB962C8B-B14F-4D97-AF65-F5344CB8AC3E}">
        <p14:creationId xmlns:p14="http://schemas.microsoft.com/office/powerpoint/2010/main" val="2335463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2" y="273050"/>
            <a:ext cx="4011319" cy="1162050"/>
          </a:xfrm>
        </p:spPr>
        <p:txBody>
          <a:bodyPr anchor="b"/>
          <a:lstStyle>
            <a:lvl1pPr algn="l">
              <a:defRPr sz="2370" b="1"/>
            </a:lvl1pPr>
          </a:lstStyle>
          <a:p>
            <a:r>
              <a:rPr lang="hu-HU"/>
              <a:t>Mintacím szerkesztése</a:t>
            </a:r>
          </a:p>
        </p:txBody>
      </p:sp>
      <p:sp>
        <p:nvSpPr>
          <p:cNvPr id="3" name="Tartalom helye 2"/>
          <p:cNvSpPr>
            <a:spLocks noGrp="1"/>
          </p:cNvSpPr>
          <p:nvPr>
            <p:ph idx="1"/>
          </p:nvPr>
        </p:nvSpPr>
        <p:spPr>
          <a:xfrm>
            <a:off x="4767675" y="273055"/>
            <a:ext cx="6814726"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2" y="1435103"/>
            <a:ext cx="4011319"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A11F2EB8-75B9-BB43-BE7D-6E5B1A5D13A4}"/>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5CF4E6F6-DB6A-8F47-A733-D05BF5EDF26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E5AE4003-1215-2B41-B4BC-960C5C0E9985}"/>
              </a:ext>
            </a:extLst>
          </p:cNvPr>
          <p:cNvSpPr>
            <a:spLocks noGrp="1" noChangeArrowheads="1"/>
          </p:cNvSpPr>
          <p:nvPr>
            <p:ph type="sldNum" sz="quarter" idx="12"/>
          </p:nvPr>
        </p:nvSpPr>
        <p:spPr>
          <a:ln/>
        </p:spPr>
        <p:txBody>
          <a:bodyPr/>
          <a:lstStyle>
            <a:lvl1pPr>
              <a:defRPr/>
            </a:lvl1pPr>
          </a:lstStyle>
          <a:p>
            <a:pPr>
              <a:defRPr/>
            </a:pPr>
            <a:fld id="{AA966D30-E542-1A41-93C5-0EAE3FDF3E6E}" type="slidenum">
              <a:rPr lang="hu-HU"/>
              <a:pPr>
                <a:defRPr/>
              </a:pPr>
              <a:t>‹#›</a:t>
            </a:fld>
            <a:endParaRPr lang="hu-HU"/>
          </a:p>
        </p:txBody>
      </p:sp>
    </p:spTree>
    <p:extLst>
      <p:ext uri="{BB962C8B-B14F-4D97-AF65-F5344CB8AC3E}">
        <p14:creationId xmlns:p14="http://schemas.microsoft.com/office/powerpoint/2010/main" val="1100611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481" y="4800600"/>
            <a:ext cx="7315200" cy="566738"/>
          </a:xfrm>
        </p:spPr>
        <p:txBody>
          <a:bodyPr anchor="b"/>
          <a:lstStyle>
            <a:lvl1pPr algn="l">
              <a:defRPr sz="2370" b="1"/>
            </a:lvl1pPr>
          </a:lstStyle>
          <a:p>
            <a:r>
              <a:rPr lang="hu-HU"/>
              <a:t>Mintacím szerkesztése</a:t>
            </a:r>
          </a:p>
        </p:txBody>
      </p:sp>
      <p:sp>
        <p:nvSpPr>
          <p:cNvPr id="3" name="Kép helye 2"/>
          <p:cNvSpPr>
            <a:spLocks noGrp="1"/>
          </p:cNvSpPr>
          <p:nvPr>
            <p:ph type="pic" idx="1"/>
          </p:nvPr>
        </p:nvSpPr>
        <p:spPr>
          <a:xfrm>
            <a:off x="2389481"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pPr lvl="0"/>
            <a:endParaRPr lang="hu-HU" noProof="0"/>
          </a:p>
        </p:txBody>
      </p:sp>
      <p:sp>
        <p:nvSpPr>
          <p:cNvPr id="4" name="Szöveg helye 3"/>
          <p:cNvSpPr>
            <a:spLocks noGrp="1"/>
          </p:cNvSpPr>
          <p:nvPr>
            <p:ph type="body" sz="half" idx="2"/>
          </p:nvPr>
        </p:nvSpPr>
        <p:spPr>
          <a:xfrm>
            <a:off x="2389481"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C196EFAB-7B51-C045-A76E-1072280E2E6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F66C6D57-981A-434E-93F8-A5FE3746BDE0}"/>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38513DFF-F20A-6B4A-8A69-41014A6A2542}"/>
              </a:ext>
            </a:extLst>
          </p:cNvPr>
          <p:cNvSpPr>
            <a:spLocks noGrp="1" noChangeArrowheads="1"/>
          </p:cNvSpPr>
          <p:nvPr>
            <p:ph type="sldNum" sz="quarter" idx="12"/>
          </p:nvPr>
        </p:nvSpPr>
        <p:spPr>
          <a:ln/>
        </p:spPr>
        <p:txBody>
          <a:bodyPr/>
          <a:lstStyle>
            <a:lvl1pPr>
              <a:defRPr/>
            </a:lvl1pPr>
          </a:lstStyle>
          <a:p>
            <a:pPr>
              <a:defRPr/>
            </a:pPr>
            <a:fld id="{49F69F94-93C6-1C48-A209-16FA38628E9E}" type="slidenum">
              <a:rPr lang="hu-HU"/>
              <a:pPr>
                <a:defRPr/>
              </a:pPr>
              <a:t>‹#›</a:t>
            </a:fld>
            <a:endParaRPr lang="hu-HU"/>
          </a:p>
        </p:txBody>
      </p:sp>
    </p:spTree>
    <p:extLst>
      <p:ext uri="{BB962C8B-B14F-4D97-AF65-F5344CB8AC3E}">
        <p14:creationId xmlns:p14="http://schemas.microsoft.com/office/powerpoint/2010/main" val="4249195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0E86FA35-080C-9245-85B8-5D1158129675}"/>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D0220EF0-DB6A-0D47-9C91-EF8715F5D8F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98271B3D-2157-4D42-A4AA-9C7AC5AE4722}"/>
              </a:ext>
            </a:extLst>
          </p:cNvPr>
          <p:cNvSpPr>
            <a:spLocks noGrp="1" noChangeArrowheads="1"/>
          </p:cNvSpPr>
          <p:nvPr>
            <p:ph type="sldNum" sz="quarter" idx="12"/>
          </p:nvPr>
        </p:nvSpPr>
        <p:spPr>
          <a:ln/>
        </p:spPr>
        <p:txBody>
          <a:bodyPr/>
          <a:lstStyle>
            <a:lvl1pPr>
              <a:defRPr/>
            </a:lvl1pPr>
          </a:lstStyle>
          <a:p>
            <a:pPr>
              <a:defRPr/>
            </a:pPr>
            <a:fld id="{5ECBECFB-4EB3-F744-92AD-62154FE18E70}" type="slidenum">
              <a:rPr lang="hu-HU"/>
              <a:pPr>
                <a:defRPr/>
              </a:pPr>
              <a:t>‹#›</a:t>
            </a:fld>
            <a:endParaRPr lang="hu-HU"/>
          </a:p>
        </p:txBody>
      </p:sp>
    </p:spTree>
    <p:extLst>
      <p:ext uri="{BB962C8B-B14F-4D97-AF65-F5344CB8AC3E}">
        <p14:creationId xmlns:p14="http://schemas.microsoft.com/office/powerpoint/2010/main" val="868703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686800" y="609600"/>
            <a:ext cx="2590801"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914401" y="609600"/>
            <a:ext cx="7591778"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260FF8F7-3AE1-4940-8CE1-611719366FE0}"/>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6E5D05E1-BC3F-F74D-8DE3-A4020AEE8F2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5BD267AE-D6EF-E64F-B8BF-4E22C42FA228}"/>
              </a:ext>
            </a:extLst>
          </p:cNvPr>
          <p:cNvSpPr>
            <a:spLocks noGrp="1" noChangeArrowheads="1"/>
          </p:cNvSpPr>
          <p:nvPr>
            <p:ph type="sldNum" sz="quarter" idx="12"/>
          </p:nvPr>
        </p:nvSpPr>
        <p:spPr>
          <a:ln/>
        </p:spPr>
        <p:txBody>
          <a:bodyPr/>
          <a:lstStyle>
            <a:lvl1pPr>
              <a:defRPr/>
            </a:lvl1pPr>
          </a:lstStyle>
          <a:p>
            <a:pPr>
              <a:defRPr/>
            </a:pPr>
            <a:fld id="{73C72C44-0922-144D-8E6E-83EB77A9BD99}" type="slidenum">
              <a:rPr lang="hu-HU"/>
              <a:pPr>
                <a:defRPr/>
              </a:pPr>
              <a:t>‹#›</a:t>
            </a:fld>
            <a:endParaRPr lang="hu-HU"/>
          </a:p>
        </p:txBody>
      </p:sp>
    </p:spTree>
    <p:extLst>
      <p:ext uri="{BB962C8B-B14F-4D97-AF65-F5344CB8AC3E}">
        <p14:creationId xmlns:p14="http://schemas.microsoft.com/office/powerpoint/2010/main" val="230855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914403"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86315"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2">
            <a:extLst>
              <a:ext uri="{FF2B5EF4-FFF2-40B4-BE49-F238E27FC236}">
                <a16:creationId xmlns:a16="http://schemas.microsoft.com/office/drawing/2014/main" id="{0070E028-6E5F-FF4F-A83F-C97606CD3552}"/>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170348A1-D407-6D4A-A345-0001B07AB5B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AD5DE376-83FD-5C46-9A1B-8E38CC28329B}"/>
              </a:ext>
            </a:extLst>
          </p:cNvPr>
          <p:cNvSpPr>
            <a:spLocks noGrp="1" noChangeArrowheads="1"/>
          </p:cNvSpPr>
          <p:nvPr>
            <p:ph type="sldNum" sz="quarter" idx="12"/>
          </p:nvPr>
        </p:nvSpPr>
        <p:spPr>
          <a:ln/>
        </p:spPr>
        <p:txBody>
          <a:bodyPr/>
          <a:lstStyle>
            <a:lvl1pPr>
              <a:defRPr/>
            </a:lvl1pPr>
          </a:lstStyle>
          <a:p>
            <a:pPr>
              <a:defRPr/>
            </a:pPr>
            <a:fld id="{F9BA32FB-5F1A-BE46-9034-3C59CD89E393}" type="slidenum">
              <a:rPr lang="hu-HU"/>
              <a:pPr>
                <a:defRPr/>
              </a:pPr>
              <a:t>‹#›</a:t>
            </a:fld>
            <a:endParaRPr lang="hu-HU"/>
          </a:p>
        </p:txBody>
      </p:sp>
    </p:spTree>
    <p:extLst>
      <p:ext uri="{BB962C8B-B14F-4D97-AF65-F5344CB8AC3E}">
        <p14:creationId xmlns:p14="http://schemas.microsoft.com/office/powerpoint/2010/main" val="149286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68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4" name="Tartalom helye 3"/>
          <p:cNvSpPr>
            <a:spLocks noGrp="1"/>
          </p:cNvSpPr>
          <p:nvPr>
            <p:ph sz="half" idx="2"/>
          </p:nvPr>
        </p:nvSpPr>
        <p:spPr>
          <a:xfrm>
            <a:off x="609600" y="2174875"/>
            <a:ext cx="538668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837" y="1535113"/>
            <a:ext cx="538856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6" name="Tartalom helye 5"/>
          <p:cNvSpPr>
            <a:spLocks noGrp="1"/>
          </p:cNvSpPr>
          <p:nvPr>
            <p:ph sz="quarter" idx="4"/>
          </p:nvPr>
        </p:nvSpPr>
        <p:spPr>
          <a:xfrm>
            <a:off x="6193837" y="2174875"/>
            <a:ext cx="538856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2">
            <a:extLst>
              <a:ext uri="{FF2B5EF4-FFF2-40B4-BE49-F238E27FC236}">
                <a16:creationId xmlns:a16="http://schemas.microsoft.com/office/drawing/2014/main" id="{DB5526AE-B5A2-BB49-ADA7-A0B91B63828F}"/>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3">
            <a:extLst>
              <a:ext uri="{FF2B5EF4-FFF2-40B4-BE49-F238E27FC236}">
                <a16:creationId xmlns:a16="http://schemas.microsoft.com/office/drawing/2014/main" id="{C07857E8-464C-C346-A10B-8D5F2B1E5D8C}"/>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4">
            <a:extLst>
              <a:ext uri="{FF2B5EF4-FFF2-40B4-BE49-F238E27FC236}">
                <a16:creationId xmlns:a16="http://schemas.microsoft.com/office/drawing/2014/main" id="{795CBFE2-8676-3E40-A215-24459C6A56EE}"/>
              </a:ext>
            </a:extLst>
          </p:cNvPr>
          <p:cNvSpPr>
            <a:spLocks noGrp="1" noChangeArrowheads="1"/>
          </p:cNvSpPr>
          <p:nvPr>
            <p:ph type="sldNum" sz="quarter" idx="12"/>
          </p:nvPr>
        </p:nvSpPr>
        <p:spPr>
          <a:ln/>
        </p:spPr>
        <p:txBody>
          <a:bodyPr/>
          <a:lstStyle>
            <a:lvl1pPr>
              <a:defRPr/>
            </a:lvl1pPr>
          </a:lstStyle>
          <a:p>
            <a:pPr>
              <a:defRPr/>
            </a:pPr>
            <a:fld id="{FEECD50B-B455-E940-8326-15A97F82992C}" type="slidenum">
              <a:rPr lang="hu-HU"/>
              <a:pPr>
                <a:defRPr/>
              </a:pPr>
              <a:t>‹#›</a:t>
            </a:fld>
            <a:endParaRPr lang="hu-HU"/>
          </a:p>
        </p:txBody>
      </p:sp>
    </p:spTree>
    <p:extLst>
      <p:ext uri="{BB962C8B-B14F-4D97-AF65-F5344CB8AC3E}">
        <p14:creationId xmlns:p14="http://schemas.microsoft.com/office/powerpoint/2010/main" val="241009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2">
            <a:extLst>
              <a:ext uri="{FF2B5EF4-FFF2-40B4-BE49-F238E27FC236}">
                <a16:creationId xmlns:a16="http://schemas.microsoft.com/office/drawing/2014/main" id="{9EE0C564-BCDD-DF45-92F1-1D50643C6044}"/>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7E62E655-4780-8D4A-95D4-28C2A84E277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36E3305B-6DB2-2E4B-AC4B-38B062F47866}"/>
              </a:ext>
            </a:extLst>
          </p:cNvPr>
          <p:cNvSpPr>
            <a:spLocks noGrp="1" noChangeArrowheads="1"/>
          </p:cNvSpPr>
          <p:nvPr>
            <p:ph type="sldNum" sz="quarter" idx="12"/>
          </p:nvPr>
        </p:nvSpPr>
        <p:spPr>
          <a:ln/>
        </p:spPr>
        <p:txBody>
          <a:bodyPr/>
          <a:lstStyle>
            <a:lvl1pPr>
              <a:defRPr/>
            </a:lvl1pPr>
          </a:lstStyle>
          <a:p>
            <a:pPr>
              <a:defRPr/>
            </a:pPr>
            <a:fld id="{6019F62C-9E64-CC49-8BE9-73D0A032B6F9}" type="slidenum">
              <a:rPr lang="hu-HU"/>
              <a:pPr>
                <a:defRPr/>
              </a:pPr>
              <a:t>‹#›</a:t>
            </a:fld>
            <a:endParaRPr lang="hu-HU"/>
          </a:p>
        </p:txBody>
      </p:sp>
    </p:spTree>
    <p:extLst>
      <p:ext uri="{BB962C8B-B14F-4D97-AF65-F5344CB8AC3E}">
        <p14:creationId xmlns:p14="http://schemas.microsoft.com/office/powerpoint/2010/main" val="66027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492DDE4-AD90-4F4E-A369-B14AADBA0835}"/>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3">
            <a:extLst>
              <a:ext uri="{FF2B5EF4-FFF2-40B4-BE49-F238E27FC236}">
                <a16:creationId xmlns:a16="http://schemas.microsoft.com/office/drawing/2014/main" id="{571C04D7-5B81-124B-B820-5D78665F46D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4">
            <a:extLst>
              <a:ext uri="{FF2B5EF4-FFF2-40B4-BE49-F238E27FC236}">
                <a16:creationId xmlns:a16="http://schemas.microsoft.com/office/drawing/2014/main" id="{43E66C80-4108-8041-BE13-36229B7E1226}"/>
              </a:ext>
            </a:extLst>
          </p:cNvPr>
          <p:cNvSpPr>
            <a:spLocks noGrp="1" noChangeArrowheads="1"/>
          </p:cNvSpPr>
          <p:nvPr>
            <p:ph type="sldNum" sz="quarter" idx="12"/>
          </p:nvPr>
        </p:nvSpPr>
        <p:spPr>
          <a:ln/>
        </p:spPr>
        <p:txBody>
          <a:bodyPr/>
          <a:lstStyle>
            <a:lvl1pPr>
              <a:defRPr/>
            </a:lvl1pPr>
          </a:lstStyle>
          <a:p>
            <a:pPr>
              <a:defRPr/>
            </a:pPr>
            <a:fld id="{AFDABBF7-09FF-5549-9574-2F91120D906C}" type="slidenum">
              <a:rPr lang="hu-HU"/>
              <a:pPr>
                <a:defRPr/>
              </a:pPr>
              <a:t>‹#›</a:t>
            </a:fld>
            <a:endParaRPr lang="hu-HU"/>
          </a:p>
        </p:txBody>
      </p:sp>
    </p:spTree>
    <p:extLst>
      <p:ext uri="{BB962C8B-B14F-4D97-AF65-F5344CB8AC3E}">
        <p14:creationId xmlns:p14="http://schemas.microsoft.com/office/powerpoint/2010/main" val="197269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2" y="273050"/>
            <a:ext cx="4011319" cy="1162050"/>
          </a:xfrm>
        </p:spPr>
        <p:txBody>
          <a:bodyPr anchor="b"/>
          <a:lstStyle>
            <a:lvl1pPr algn="l">
              <a:defRPr sz="2370" b="1"/>
            </a:lvl1pPr>
          </a:lstStyle>
          <a:p>
            <a:r>
              <a:rPr lang="hu-HU"/>
              <a:t>Mintacím szerkesztése</a:t>
            </a:r>
          </a:p>
        </p:txBody>
      </p:sp>
      <p:sp>
        <p:nvSpPr>
          <p:cNvPr id="3" name="Tartalom helye 2"/>
          <p:cNvSpPr>
            <a:spLocks noGrp="1"/>
          </p:cNvSpPr>
          <p:nvPr>
            <p:ph idx="1"/>
          </p:nvPr>
        </p:nvSpPr>
        <p:spPr>
          <a:xfrm>
            <a:off x="4767675" y="273055"/>
            <a:ext cx="6814726"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2" y="1435103"/>
            <a:ext cx="4011319"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3331FF83-582A-E149-AA4F-CB7DC5EAE1C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121E849C-933D-5544-BB65-1ACCC0448BBA}"/>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C512BDE1-D0EB-C542-AF5F-A45EB6D1BEF9}"/>
              </a:ext>
            </a:extLst>
          </p:cNvPr>
          <p:cNvSpPr>
            <a:spLocks noGrp="1" noChangeArrowheads="1"/>
          </p:cNvSpPr>
          <p:nvPr>
            <p:ph type="sldNum" sz="quarter" idx="12"/>
          </p:nvPr>
        </p:nvSpPr>
        <p:spPr>
          <a:ln/>
        </p:spPr>
        <p:txBody>
          <a:bodyPr/>
          <a:lstStyle>
            <a:lvl1pPr>
              <a:defRPr/>
            </a:lvl1pPr>
          </a:lstStyle>
          <a:p>
            <a:pPr>
              <a:defRPr/>
            </a:pPr>
            <a:fld id="{B64B0E90-5F55-E345-93F5-CFCB517DF6B9}" type="slidenum">
              <a:rPr lang="hu-HU"/>
              <a:pPr>
                <a:defRPr/>
              </a:pPr>
              <a:t>‹#›</a:t>
            </a:fld>
            <a:endParaRPr lang="hu-HU"/>
          </a:p>
        </p:txBody>
      </p:sp>
    </p:spTree>
    <p:extLst>
      <p:ext uri="{BB962C8B-B14F-4D97-AF65-F5344CB8AC3E}">
        <p14:creationId xmlns:p14="http://schemas.microsoft.com/office/powerpoint/2010/main" val="68081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481" y="4800600"/>
            <a:ext cx="7315200" cy="566738"/>
          </a:xfrm>
        </p:spPr>
        <p:txBody>
          <a:bodyPr anchor="b"/>
          <a:lstStyle>
            <a:lvl1pPr algn="l">
              <a:defRPr sz="2370" b="1"/>
            </a:lvl1pPr>
          </a:lstStyle>
          <a:p>
            <a:r>
              <a:rPr lang="hu-HU"/>
              <a:t>Mintacím szerkesztése</a:t>
            </a:r>
          </a:p>
        </p:txBody>
      </p:sp>
      <p:sp>
        <p:nvSpPr>
          <p:cNvPr id="3" name="Kép helye 2"/>
          <p:cNvSpPr>
            <a:spLocks noGrp="1"/>
          </p:cNvSpPr>
          <p:nvPr>
            <p:ph type="pic" idx="1"/>
          </p:nvPr>
        </p:nvSpPr>
        <p:spPr>
          <a:xfrm>
            <a:off x="2389481"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pPr lvl="0"/>
            <a:endParaRPr lang="hu-HU" noProof="0"/>
          </a:p>
        </p:txBody>
      </p:sp>
      <p:sp>
        <p:nvSpPr>
          <p:cNvPr id="4" name="Szöveg helye 3"/>
          <p:cNvSpPr>
            <a:spLocks noGrp="1"/>
          </p:cNvSpPr>
          <p:nvPr>
            <p:ph type="body" sz="half" idx="2"/>
          </p:nvPr>
        </p:nvSpPr>
        <p:spPr>
          <a:xfrm>
            <a:off x="2389481"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39EB697C-EA0D-2741-9059-DEC18E27333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D3E6FC2A-0CA1-6B46-A79A-C97E5B78D2C3}"/>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797CFE61-220F-DB47-AE1A-CE3B3122EB39}"/>
              </a:ext>
            </a:extLst>
          </p:cNvPr>
          <p:cNvSpPr>
            <a:spLocks noGrp="1" noChangeArrowheads="1"/>
          </p:cNvSpPr>
          <p:nvPr>
            <p:ph type="sldNum" sz="quarter" idx="12"/>
          </p:nvPr>
        </p:nvSpPr>
        <p:spPr>
          <a:ln/>
        </p:spPr>
        <p:txBody>
          <a:bodyPr/>
          <a:lstStyle>
            <a:lvl1pPr>
              <a:defRPr/>
            </a:lvl1pPr>
          </a:lstStyle>
          <a:p>
            <a:pPr>
              <a:defRPr/>
            </a:pPr>
            <a:fld id="{A9F6D733-7122-DD4C-8F5B-D92B4E0F177C}" type="slidenum">
              <a:rPr lang="hu-HU"/>
              <a:pPr>
                <a:defRPr/>
              </a:pPr>
              <a:t>‹#›</a:t>
            </a:fld>
            <a:endParaRPr lang="hu-HU"/>
          </a:p>
        </p:txBody>
      </p:sp>
    </p:spTree>
    <p:extLst>
      <p:ext uri="{BB962C8B-B14F-4D97-AF65-F5344CB8AC3E}">
        <p14:creationId xmlns:p14="http://schemas.microsoft.com/office/powerpoint/2010/main" val="396297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3A0991C-395F-7642-83BD-7C6B4CCA6F1C}"/>
              </a:ext>
            </a:extLst>
          </p:cNvPr>
          <p:cNvSpPr>
            <a:spLocks noGrp="1" noChangeArrowheads="1"/>
          </p:cNvSpPr>
          <p:nvPr>
            <p:ph type="dt" sz="half" idx="2"/>
          </p:nvPr>
        </p:nvSpPr>
        <p:spPr bwMode="auto">
          <a:xfrm>
            <a:off x="9144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659">
                <a:solidFill>
                  <a:srgbClr val="000000"/>
                </a:solidFill>
                <a:latin typeface="Times New Roman" panose="02020603050405020304" pitchFamily="18" charset="0"/>
              </a:defRPr>
            </a:lvl1pPr>
          </a:lstStyle>
          <a:p>
            <a:pPr>
              <a:defRPr/>
            </a:pPr>
            <a:endParaRPr lang="hu-HU"/>
          </a:p>
        </p:txBody>
      </p:sp>
      <p:sp>
        <p:nvSpPr>
          <p:cNvPr id="1027" name="Rectangle 3">
            <a:extLst>
              <a:ext uri="{FF2B5EF4-FFF2-40B4-BE49-F238E27FC236}">
                <a16:creationId xmlns:a16="http://schemas.microsoft.com/office/drawing/2014/main" id="{E888E0C5-F483-054B-A9C4-23C9F65F6561}"/>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659">
                <a:solidFill>
                  <a:srgbClr val="000000"/>
                </a:solidFill>
                <a:latin typeface="Times New Roman" panose="02020603050405020304" pitchFamily="18" charset="0"/>
              </a:defRPr>
            </a:lvl1pPr>
          </a:lstStyle>
          <a:p>
            <a:pPr>
              <a:defRPr/>
            </a:pPr>
            <a:endParaRPr lang="hu-HU"/>
          </a:p>
        </p:txBody>
      </p:sp>
      <p:sp>
        <p:nvSpPr>
          <p:cNvPr id="1028" name="Rectangle 4">
            <a:extLst>
              <a:ext uri="{FF2B5EF4-FFF2-40B4-BE49-F238E27FC236}">
                <a16:creationId xmlns:a16="http://schemas.microsoft.com/office/drawing/2014/main" id="{D3B33BB9-91A9-5D42-BD54-549B1D283909}"/>
              </a:ext>
            </a:extLst>
          </p:cNvPr>
          <p:cNvSpPr>
            <a:spLocks noGrp="1" noChangeArrowheads="1"/>
          </p:cNvSpPr>
          <p:nvPr>
            <p:ph type="sldNum" sz="quarter" idx="4"/>
          </p:nvPr>
        </p:nvSpPr>
        <p:spPr bwMode="auto">
          <a:xfrm>
            <a:off x="87376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59">
                <a:solidFill>
                  <a:srgbClr val="000000"/>
                </a:solidFill>
                <a:latin typeface="Times New Roman" panose="02020603050405020304" pitchFamily="18" charset="0"/>
              </a:defRPr>
            </a:lvl1pPr>
          </a:lstStyle>
          <a:p>
            <a:pPr>
              <a:defRPr/>
            </a:pPr>
            <a:fld id="{1BA6AF18-C525-A249-AF24-24E47B1FD753}" type="slidenum">
              <a:rPr lang="hu-HU"/>
              <a:pPr>
                <a:defRPr/>
              </a:pPr>
              <a:t>‹#›</a:t>
            </a:fld>
            <a:endParaRPr lang="hu-HU"/>
          </a:p>
        </p:txBody>
      </p:sp>
      <p:sp>
        <p:nvSpPr>
          <p:cNvPr id="1029" name="Rectangle 5">
            <a:extLst>
              <a:ext uri="{FF2B5EF4-FFF2-40B4-BE49-F238E27FC236}">
                <a16:creationId xmlns:a16="http://schemas.microsoft.com/office/drawing/2014/main" id="{9A04999C-9D46-0B4E-995F-51D2B68CAE11}"/>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hu-HU" altLang="hu-HU"/>
              <a:t>Click to edit Master title style</a:t>
            </a:r>
          </a:p>
        </p:txBody>
      </p:sp>
      <p:sp>
        <p:nvSpPr>
          <p:cNvPr id="1030" name="Rectangle 6">
            <a:extLst>
              <a:ext uri="{FF2B5EF4-FFF2-40B4-BE49-F238E27FC236}">
                <a16:creationId xmlns:a16="http://schemas.microsoft.com/office/drawing/2014/main" id="{BAE4BB11-F47B-994B-AD53-65A6A3F533CF}"/>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Tree>
  </p:cSld>
  <p:clrMap bg1="lt1" tx1="dk1" bg2="lt2" tx2="dk2" accent1="accent1" accent2="accent2" accent3="accent3" accent4="accent4" accent5="accent5" accent6="accent6" hlink="hlink" folHlink="folHlink"/>
  <p:sldLayoutIdLst>
    <p:sldLayoutId id="2147497773" r:id="rId1"/>
    <p:sldLayoutId id="2147497774" r:id="rId2"/>
    <p:sldLayoutId id="2147497775" r:id="rId3"/>
    <p:sldLayoutId id="2147497776" r:id="rId4"/>
    <p:sldLayoutId id="2147497777" r:id="rId5"/>
    <p:sldLayoutId id="2147497778" r:id="rId6"/>
    <p:sldLayoutId id="2147497779" r:id="rId7"/>
    <p:sldLayoutId id="2147497780" r:id="rId8"/>
    <p:sldLayoutId id="2147497781" r:id="rId9"/>
    <p:sldLayoutId id="2147497782" r:id="rId10"/>
    <p:sldLayoutId id="2147497783" r:id="rId11"/>
  </p:sldLayoutIdLst>
  <p:txStyles>
    <p:titleStyle>
      <a:lvl1pPr algn="ctr" defTabSz="903122" rtl="0" eaLnBrk="0" fontAlgn="base" hangingPunct="0">
        <a:spcBef>
          <a:spcPct val="0"/>
        </a:spcBef>
        <a:spcAft>
          <a:spcPct val="0"/>
        </a:spcAft>
        <a:defRPr sz="5215">
          <a:solidFill>
            <a:schemeClr val="tx2"/>
          </a:solidFill>
          <a:latin typeface="+mj-lt"/>
          <a:ea typeface="+mj-ea"/>
          <a:cs typeface="+mj-cs"/>
        </a:defRPr>
      </a:lvl1pPr>
      <a:lvl2pPr algn="ctr" defTabSz="903122" rtl="0" eaLnBrk="0" fontAlgn="base" hangingPunct="0">
        <a:spcBef>
          <a:spcPct val="0"/>
        </a:spcBef>
        <a:spcAft>
          <a:spcPct val="0"/>
        </a:spcAft>
        <a:defRPr sz="5215">
          <a:solidFill>
            <a:schemeClr val="tx2"/>
          </a:solidFill>
          <a:latin typeface="Times New Roman" pitchFamily="18" charset="0"/>
        </a:defRPr>
      </a:lvl2pPr>
      <a:lvl3pPr algn="ctr" defTabSz="903122" rtl="0" eaLnBrk="0" fontAlgn="base" hangingPunct="0">
        <a:spcBef>
          <a:spcPct val="0"/>
        </a:spcBef>
        <a:spcAft>
          <a:spcPct val="0"/>
        </a:spcAft>
        <a:defRPr sz="5215">
          <a:solidFill>
            <a:schemeClr val="tx2"/>
          </a:solidFill>
          <a:latin typeface="Times New Roman" pitchFamily="18" charset="0"/>
        </a:defRPr>
      </a:lvl3pPr>
      <a:lvl4pPr algn="ctr" defTabSz="903122" rtl="0" eaLnBrk="0" fontAlgn="base" hangingPunct="0">
        <a:spcBef>
          <a:spcPct val="0"/>
        </a:spcBef>
        <a:spcAft>
          <a:spcPct val="0"/>
        </a:spcAft>
        <a:defRPr sz="5215">
          <a:solidFill>
            <a:schemeClr val="tx2"/>
          </a:solidFill>
          <a:latin typeface="Times New Roman" pitchFamily="18" charset="0"/>
        </a:defRPr>
      </a:lvl4pPr>
      <a:lvl5pPr algn="ctr" defTabSz="903122" rtl="0" eaLnBrk="0" fontAlgn="base" hangingPunct="0">
        <a:spcBef>
          <a:spcPct val="0"/>
        </a:spcBef>
        <a:spcAft>
          <a:spcPct val="0"/>
        </a:spcAft>
        <a:defRPr sz="5215">
          <a:solidFill>
            <a:schemeClr val="tx2"/>
          </a:solidFill>
          <a:latin typeface="Times New Roman" pitchFamily="18" charset="0"/>
        </a:defRPr>
      </a:lvl5pPr>
      <a:lvl6pPr marL="541873" algn="ctr" defTabSz="903122" rtl="0" eaLnBrk="0" fontAlgn="base" hangingPunct="0">
        <a:spcBef>
          <a:spcPct val="0"/>
        </a:spcBef>
        <a:spcAft>
          <a:spcPct val="0"/>
        </a:spcAft>
        <a:defRPr sz="5215">
          <a:solidFill>
            <a:schemeClr val="tx2"/>
          </a:solidFill>
          <a:latin typeface="Times New Roman" pitchFamily="18" charset="0"/>
        </a:defRPr>
      </a:lvl6pPr>
      <a:lvl7pPr marL="1083747" algn="ctr" defTabSz="903122" rtl="0" eaLnBrk="0" fontAlgn="base" hangingPunct="0">
        <a:spcBef>
          <a:spcPct val="0"/>
        </a:spcBef>
        <a:spcAft>
          <a:spcPct val="0"/>
        </a:spcAft>
        <a:defRPr sz="5215">
          <a:solidFill>
            <a:schemeClr val="tx2"/>
          </a:solidFill>
          <a:latin typeface="Times New Roman" pitchFamily="18" charset="0"/>
        </a:defRPr>
      </a:lvl7pPr>
      <a:lvl8pPr marL="1625620" algn="ctr" defTabSz="903122" rtl="0" eaLnBrk="0" fontAlgn="base" hangingPunct="0">
        <a:spcBef>
          <a:spcPct val="0"/>
        </a:spcBef>
        <a:spcAft>
          <a:spcPct val="0"/>
        </a:spcAft>
        <a:defRPr sz="5215">
          <a:solidFill>
            <a:schemeClr val="tx2"/>
          </a:solidFill>
          <a:latin typeface="Times New Roman" pitchFamily="18" charset="0"/>
        </a:defRPr>
      </a:lvl8pPr>
      <a:lvl9pPr marL="2167494" algn="ctr" defTabSz="903122" rtl="0" eaLnBrk="0" fontAlgn="base" hangingPunct="0">
        <a:spcBef>
          <a:spcPct val="0"/>
        </a:spcBef>
        <a:spcAft>
          <a:spcPct val="0"/>
        </a:spcAft>
        <a:defRPr sz="5215">
          <a:solidFill>
            <a:schemeClr val="tx2"/>
          </a:solidFill>
          <a:latin typeface="Times New Roman" pitchFamily="18" charset="0"/>
        </a:defRPr>
      </a:lvl9pPr>
    </p:titleStyle>
    <p:body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p:bodyStyle>
    <p:otherStyle>
      <a:defPPr>
        <a:defRPr lang="hu-HU"/>
      </a:defPPr>
      <a:lvl1pPr marL="0" algn="l" defTabSz="1083747" rtl="0" eaLnBrk="1" latinLnBrk="0" hangingPunct="1">
        <a:defRPr sz="2133" kern="1200">
          <a:solidFill>
            <a:schemeClr val="tx1"/>
          </a:solidFill>
          <a:latin typeface="+mn-lt"/>
          <a:ea typeface="+mn-ea"/>
          <a:cs typeface="+mn-cs"/>
        </a:defRPr>
      </a:lvl1pPr>
      <a:lvl2pPr marL="541873" algn="l" defTabSz="1083747" rtl="0" eaLnBrk="1" latinLnBrk="0" hangingPunct="1">
        <a:defRPr sz="2133" kern="1200">
          <a:solidFill>
            <a:schemeClr val="tx1"/>
          </a:solidFill>
          <a:latin typeface="+mn-lt"/>
          <a:ea typeface="+mn-ea"/>
          <a:cs typeface="+mn-cs"/>
        </a:defRPr>
      </a:lvl2pPr>
      <a:lvl3pPr marL="1083747" algn="l" defTabSz="1083747" rtl="0" eaLnBrk="1" latinLnBrk="0" hangingPunct="1">
        <a:defRPr sz="2133" kern="1200">
          <a:solidFill>
            <a:schemeClr val="tx1"/>
          </a:solidFill>
          <a:latin typeface="+mn-lt"/>
          <a:ea typeface="+mn-ea"/>
          <a:cs typeface="+mn-cs"/>
        </a:defRPr>
      </a:lvl3pPr>
      <a:lvl4pPr marL="1625620" algn="l" defTabSz="1083747" rtl="0" eaLnBrk="1" latinLnBrk="0" hangingPunct="1">
        <a:defRPr sz="2133" kern="1200">
          <a:solidFill>
            <a:schemeClr val="tx1"/>
          </a:solidFill>
          <a:latin typeface="+mn-lt"/>
          <a:ea typeface="+mn-ea"/>
          <a:cs typeface="+mn-cs"/>
        </a:defRPr>
      </a:lvl4pPr>
      <a:lvl5pPr marL="2167494" algn="l" defTabSz="1083747" rtl="0" eaLnBrk="1" latinLnBrk="0" hangingPunct="1">
        <a:defRPr sz="2133" kern="1200">
          <a:solidFill>
            <a:schemeClr val="tx1"/>
          </a:solidFill>
          <a:latin typeface="+mn-lt"/>
          <a:ea typeface="+mn-ea"/>
          <a:cs typeface="+mn-cs"/>
        </a:defRPr>
      </a:lvl5pPr>
      <a:lvl6pPr marL="2709367" algn="l" defTabSz="1083747" rtl="0" eaLnBrk="1" latinLnBrk="0" hangingPunct="1">
        <a:defRPr sz="2133" kern="1200">
          <a:solidFill>
            <a:schemeClr val="tx1"/>
          </a:solidFill>
          <a:latin typeface="+mn-lt"/>
          <a:ea typeface="+mn-ea"/>
          <a:cs typeface="+mn-cs"/>
        </a:defRPr>
      </a:lvl6pPr>
      <a:lvl7pPr marL="3251241" algn="l" defTabSz="1083747" rtl="0" eaLnBrk="1" latinLnBrk="0" hangingPunct="1">
        <a:defRPr sz="2133" kern="1200">
          <a:solidFill>
            <a:schemeClr val="tx1"/>
          </a:solidFill>
          <a:latin typeface="+mn-lt"/>
          <a:ea typeface="+mn-ea"/>
          <a:cs typeface="+mn-cs"/>
        </a:defRPr>
      </a:lvl7pPr>
      <a:lvl8pPr marL="3793114" algn="l" defTabSz="1083747" rtl="0" eaLnBrk="1" latinLnBrk="0" hangingPunct="1">
        <a:defRPr sz="2133" kern="1200">
          <a:solidFill>
            <a:schemeClr val="tx1"/>
          </a:solidFill>
          <a:latin typeface="+mn-lt"/>
          <a:ea typeface="+mn-ea"/>
          <a:cs typeface="+mn-cs"/>
        </a:defRPr>
      </a:lvl8pPr>
      <a:lvl9pPr marL="4334988" algn="l" defTabSz="1083747"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F425D16-C6BB-DD4F-91E9-38486CB8AB55}"/>
              </a:ext>
            </a:extLst>
          </p:cNvPr>
          <p:cNvSpPr>
            <a:spLocks noGrp="1" noChangeArrowheads="1"/>
          </p:cNvSpPr>
          <p:nvPr>
            <p:ph type="dt" sz="half" idx="2"/>
          </p:nvPr>
        </p:nvSpPr>
        <p:spPr bwMode="auto">
          <a:xfrm>
            <a:off x="9144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659">
                <a:solidFill>
                  <a:srgbClr val="000000"/>
                </a:solidFill>
                <a:latin typeface="Times New Roman" pitchFamily="18" charset="0"/>
              </a:defRPr>
            </a:lvl1pPr>
          </a:lstStyle>
          <a:p>
            <a:pPr>
              <a:defRPr/>
            </a:pPr>
            <a:endParaRPr lang="hu-HU"/>
          </a:p>
        </p:txBody>
      </p:sp>
      <p:sp>
        <p:nvSpPr>
          <p:cNvPr id="1027" name="Rectangle 3">
            <a:extLst>
              <a:ext uri="{FF2B5EF4-FFF2-40B4-BE49-F238E27FC236}">
                <a16:creationId xmlns:a16="http://schemas.microsoft.com/office/drawing/2014/main" id="{FA172959-7775-F44E-859B-B567D9EC252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659">
                <a:solidFill>
                  <a:srgbClr val="000000"/>
                </a:solidFill>
                <a:latin typeface="Times New Roman" pitchFamily="18" charset="0"/>
              </a:defRPr>
            </a:lvl1pPr>
          </a:lstStyle>
          <a:p>
            <a:pPr>
              <a:defRPr/>
            </a:pPr>
            <a:endParaRPr lang="hu-HU"/>
          </a:p>
        </p:txBody>
      </p:sp>
      <p:sp>
        <p:nvSpPr>
          <p:cNvPr id="1028" name="Rectangle 4">
            <a:extLst>
              <a:ext uri="{FF2B5EF4-FFF2-40B4-BE49-F238E27FC236}">
                <a16:creationId xmlns:a16="http://schemas.microsoft.com/office/drawing/2014/main" id="{845E36EC-CC62-C643-98E3-8C4FEA406DBB}"/>
              </a:ext>
            </a:extLst>
          </p:cNvPr>
          <p:cNvSpPr>
            <a:spLocks noGrp="1" noChangeArrowheads="1"/>
          </p:cNvSpPr>
          <p:nvPr>
            <p:ph type="sldNum" sz="quarter" idx="4"/>
          </p:nvPr>
        </p:nvSpPr>
        <p:spPr bwMode="auto">
          <a:xfrm>
            <a:off x="87376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59">
                <a:solidFill>
                  <a:srgbClr val="000000"/>
                </a:solidFill>
                <a:latin typeface="Times New Roman" panose="02020603050405020304" pitchFamily="18" charset="0"/>
              </a:defRPr>
            </a:lvl1pPr>
          </a:lstStyle>
          <a:p>
            <a:pPr>
              <a:defRPr/>
            </a:pPr>
            <a:fld id="{E27DA7AF-FCD6-2844-A6C3-6E7AA96F546F}" type="slidenum">
              <a:rPr lang="hu-HU" altLang="hu-HU"/>
              <a:pPr>
                <a:defRPr/>
              </a:pPr>
              <a:t>‹#›</a:t>
            </a:fld>
            <a:endParaRPr lang="hu-HU" altLang="hu-HU"/>
          </a:p>
        </p:txBody>
      </p:sp>
      <p:sp>
        <p:nvSpPr>
          <p:cNvPr id="75781" name="Rectangle 5">
            <a:extLst>
              <a:ext uri="{FF2B5EF4-FFF2-40B4-BE49-F238E27FC236}">
                <a16:creationId xmlns:a16="http://schemas.microsoft.com/office/drawing/2014/main" id="{65504970-A9CD-6A43-9FC0-1BF67DF90310}"/>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hu-HU" altLang="hu-HU"/>
              <a:t>Click to edit Master title style</a:t>
            </a:r>
          </a:p>
        </p:txBody>
      </p:sp>
      <p:sp>
        <p:nvSpPr>
          <p:cNvPr id="75782" name="Rectangle 6">
            <a:extLst>
              <a:ext uri="{FF2B5EF4-FFF2-40B4-BE49-F238E27FC236}">
                <a16:creationId xmlns:a16="http://schemas.microsoft.com/office/drawing/2014/main" id="{64B07EAF-73BF-5C4F-B050-7C251E26BB1C}"/>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Tree>
  </p:cSld>
  <p:clrMap bg1="lt1" tx1="dk1" bg2="lt2" tx2="dk2" accent1="accent1" accent2="accent2" accent3="accent3" accent4="accent4" accent5="accent5" accent6="accent6" hlink="hlink" folHlink="folHlink"/>
  <p:sldLayoutIdLst>
    <p:sldLayoutId id="2147497840" r:id="rId1"/>
    <p:sldLayoutId id="2147497841" r:id="rId2"/>
    <p:sldLayoutId id="2147497842" r:id="rId3"/>
    <p:sldLayoutId id="2147497843" r:id="rId4"/>
    <p:sldLayoutId id="2147497844" r:id="rId5"/>
    <p:sldLayoutId id="2147497845" r:id="rId6"/>
    <p:sldLayoutId id="2147497846" r:id="rId7"/>
    <p:sldLayoutId id="2147497847" r:id="rId8"/>
    <p:sldLayoutId id="2147497848" r:id="rId9"/>
    <p:sldLayoutId id="2147497849" r:id="rId10"/>
    <p:sldLayoutId id="2147497850" r:id="rId11"/>
    <p:sldLayoutId id="2147497851" r:id="rId12"/>
  </p:sldLayoutIdLst>
  <p:txStyles>
    <p:titleStyle>
      <a:lvl1pPr algn="ctr" defTabSz="903122" rtl="0" eaLnBrk="0" fontAlgn="base" hangingPunct="0">
        <a:spcBef>
          <a:spcPct val="0"/>
        </a:spcBef>
        <a:spcAft>
          <a:spcPct val="0"/>
        </a:spcAft>
        <a:defRPr sz="5215">
          <a:solidFill>
            <a:schemeClr val="tx2"/>
          </a:solidFill>
          <a:latin typeface="+mj-lt"/>
          <a:ea typeface="+mj-ea"/>
          <a:cs typeface="+mj-cs"/>
        </a:defRPr>
      </a:lvl1pPr>
      <a:lvl2pPr algn="ctr" defTabSz="903122" rtl="0" eaLnBrk="0" fontAlgn="base" hangingPunct="0">
        <a:spcBef>
          <a:spcPct val="0"/>
        </a:spcBef>
        <a:spcAft>
          <a:spcPct val="0"/>
        </a:spcAft>
        <a:defRPr sz="5215">
          <a:solidFill>
            <a:schemeClr val="tx2"/>
          </a:solidFill>
          <a:latin typeface="Times New Roman" charset="0"/>
        </a:defRPr>
      </a:lvl2pPr>
      <a:lvl3pPr algn="ctr" defTabSz="903122" rtl="0" eaLnBrk="0" fontAlgn="base" hangingPunct="0">
        <a:spcBef>
          <a:spcPct val="0"/>
        </a:spcBef>
        <a:spcAft>
          <a:spcPct val="0"/>
        </a:spcAft>
        <a:defRPr sz="5215">
          <a:solidFill>
            <a:schemeClr val="tx2"/>
          </a:solidFill>
          <a:latin typeface="Times New Roman" charset="0"/>
        </a:defRPr>
      </a:lvl3pPr>
      <a:lvl4pPr algn="ctr" defTabSz="903122" rtl="0" eaLnBrk="0" fontAlgn="base" hangingPunct="0">
        <a:spcBef>
          <a:spcPct val="0"/>
        </a:spcBef>
        <a:spcAft>
          <a:spcPct val="0"/>
        </a:spcAft>
        <a:defRPr sz="5215">
          <a:solidFill>
            <a:schemeClr val="tx2"/>
          </a:solidFill>
          <a:latin typeface="Times New Roman" charset="0"/>
        </a:defRPr>
      </a:lvl4pPr>
      <a:lvl5pPr algn="ctr" defTabSz="903122" rtl="0" eaLnBrk="0" fontAlgn="base" hangingPunct="0">
        <a:spcBef>
          <a:spcPct val="0"/>
        </a:spcBef>
        <a:spcAft>
          <a:spcPct val="0"/>
        </a:spcAft>
        <a:defRPr sz="5215">
          <a:solidFill>
            <a:schemeClr val="tx2"/>
          </a:solidFill>
          <a:latin typeface="Times New Roman" charset="0"/>
        </a:defRPr>
      </a:lvl5pPr>
      <a:lvl6pPr marL="541873" algn="ctr" defTabSz="903122" rtl="0" eaLnBrk="0" fontAlgn="base" hangingPunct="0">
        <a:spcBef>
          <a:spcPct val="0"/>
        </a:spcBef>
        <a:spcAft>
          <a:spcPct val="0"/>
        </a:spcAft>
        <a:defRPr sz="5215">
          <a:solidFill>
            <a:schemeClr val="tx2"/>
          </a:solidFill>
          <a:latin typeface="Times New Roman" charset="0"/>
        </a:defRPr>
      </a:lvl6pPr>
      <a:lvl7pPr marL="1083747" algn="ctr" defTabSz="903122" rtl="0" eaLnBrk="0" fontAlgn="base" hangingPunct="0">
        <a:spcBef>
          <a:spcPct val="0"/>
        </a:spcBef>
        <a:spcAft>
          <a:spcPct val="0"/>
        </a:spcAft>
        <a:defRPr sz="5215">
          <a:solidFill>
            <a:schemeClr val="tx2"/>
          </a:solidFill>
          <a:latin typeface="Times New Roman" charset="0"/>
        </a:defRPr>
      </a:lvl7pPr>
      <a:lvl8pPr marL="1625620" algn="ctr" defTabSz="903122" rtl="0" eaLnBrk="0" fontAlgn="base" hangingPunct="0">
        <a:spcBef>
          <a:spcPct val="0"/>
        </a:spcBef>
        <a:spcAft>
          <a:spcPct val="0"/>
        </a:spcAft>
        <a:defRPr sz="5215">
          <a:solidFill>
            <a:schemeClr val="tx2"/>
          </a:solidFill>
          <a:latin typeface="Times New Roman" charset="0"/>
        </a:defRPr>
      </a:lvl8pPr>
      <a:lvl9pPr marL="2167494" algn="ctr" defTabSz="903122" rtl="0" eaLnBrk="0" fontAlgn="base" hangingPunct="0">
        <a:spcBef>
          <a:spcPct val="0"/>
        </a:spcBef>
        <a:spcAft>
          <a:spcPct val="0"/>
        </a:spcAft>
        <a:defRPr sz="5215">
          <a:solidFill>
            <a:schemeClr val="tx2"/>
          </a:solidFill>
          <a:latin typeface="Times New Roman" charset="0"/>
        </a:defRPr>
      </a:lvl9pPr>
    </p:titleStyle>
    <p:body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p:bodyStyle>
    <p:otherStyle>
      <a:defPPr>
        <a:defRPr lang="hu-HU"/>
      </a:defPPr>
      <a:lvl1pPr marL="0" algn="l" defTabSz="1083747" rtl="0" eaLnBrk="1" latinLnBrk="0" hangingPunct="1">
        <a:defRPr sz="2133" kern="1200">
          <a:solidFill>
            <a:schemeClr val="tx1"/>
          </a:solidFill>
          <a:latin typeface="+mn-lt"/>
          <a:ea typeface="+mn-ea"/>
          <a:cs typeface="+mn-cs"/>
        </a:defRPr>
      </a:lvl1pPr>
      <a:lvl2pPr marL="541873" algn="l" defTabSz="1083747" rtl="0" eaLnBrk="1" latinLnBrk="0" hangingPunct="1">
        <a:defRPr sz="2133" kern="1200">
          <a:solidFill>
            <a:schemeClr val="tx1"/>
          </a:solidFill>
          <a:latin typeface="+mn-lt"/>
          <a:ea typeface="+mn-ea"/>
          <a:cs typeface="+mn-cs"/>
        </a:defRPr>
      </a:lvl2pPr>
      <a:lvl3pPr marL="1083747" algn="l" defTabSz="1083747" rtl="0" eaLnBrk="1" latinLnBrk="0" hangingPunct="1">
        <a:defRPr sz="2133" kern="1200">
          <a:solidFill>
            <a:schemeClr val="tx1"/>
          </a:solidFill>
          <a:latin typeface="+mn-lt"/>
          <a:ea typeface="+mn-ea"/>
          <a:cs typeface="+mn-cs"/>
        </a:defRPr>
      </a:lvl3pPr>
      <a:lvl4pPr marL="1625620" algn="l" defTabSz="1083747" rtl="0" eaLnBrk="1" latinLnBrk="0" hangingPunct="1">
        <a:defRPr sz="2133" kern="1200">
          <a:solidFill>
            <a:schemeClr val="tx1"/>
          </a:solidFill>
          <a:latin typeface="+mn-lt"/>
          <a:ea typeface="+mn-ea"/>
          <a:cs typeface="+mn-cs"/>
        </a:defRPr>
      </a:lvl4pPr>
      <a:lvl5pPr marL="2167494" algn="l" defTabSz="1083747" rtl="0" eaLnBrk="1" latinLnBrk="0" hangingPunct="1">
        <a:defRPr sz="2133" kern="1200">
          <a:solidFill>
            <a:schemeClr val="tx1"/>
          </a:solidFill>
          <a:latin typeface="+mn-lt"/>
          <a:ea typeface="+mn-ea"/>
          <a:cs typeface="+mn-cs"/>
        </a:defRPr>
      </a:lvl5pPr>
      <a:lvl6pPr marL="2709367" algn="l" defTabSz="1083747" rtl="0" eaLnBrk="1" latinLnBrk="0" hangingPunct="1">
        <a:defRPr sz="2133" kern="1200">
          <a:solidFill>
            <a:schemeClr val="tx1"/>
          </a:solidFill>
          <a:latin typeface="+mn-lt"/>
          <a:ea typeface="+mn-ea"/>
          <a:cs typeface="+mn-cs"/>
        </a:defRPr>
      </a:lvl6pPr>
      <a:lvl7pPr marL="3251241" algn="l" defTabSz="1083747" rtl="0" eaLnBrk="1" latinLnBrk="0" hangingPunct="1">
        <a:defRPr sz="2133" kern="1200">
          <a:solidFill>
            <a:schemeClr val="tx1"/>
          </a:solidFill>
          <a:latin typeface="+mn-lt"/>
          <a:ea typeface="+mn-ea"/>
          <a:cs typeface="+mn-cs"/>
        </a:defRPr>
      </a:lvl7pPr>
      <a:lvl8pPr marL="3793114" algn="l" defTabSz="1083747" rtl="0" eaLnBrk="1" latinLnBrk="0" hangingPunct="1">
        <a:defRPr sz="2133" kern="1200">
          <a:solidFill>
            <a:schemeClr val="tx1"/>
          </a:solidFill>
          <a:latin typeface="+mn-lt"/>
          <a:ea typeface="+mn-ea"/>
          <a:cs typeface="+mn-cs"/>
        </a:defRPr>
      </a:lvl8pPr>
      <a:lvl9pPr marL="4334988" algn="l" defTabSz="1083747"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0117782-FE93-FD42-9258-A96241B48E90}"/>
              </a:ext>
            </a:extLst>
          </p:cNvPr>
          <p:cNvSpPr>
            <a:spLocks noGrp="1" noChangeArrowheads="1"/>
          </p:cNvSpPr>
          <p:nvPr>
            <p:ph type="dt" sz="half" idx="2"/>
          </p:nvPr>
        </p:nvSpPr>
        <p:spPr bwMode="auto">
          <a:xfrm>
            <a:off x="9144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659">
                <a:solidFill>
                  <a:srgbClr val="000000"/>
                </a:solidFill>
                <a:latin typeface="Times New Roman" panose="02020603050405020304" pitchFamily="18" charset="0"/>
              </a:defRPr>
            </a:lvl1pPr>
          </a:lstStyle>
          <a:p>
            <a:pPr>
              <a:defRPr/>
            </a:pPr>
            <a:endParaRPr lang="hu-HU"/>
          </a:p>
        </p:txBody>
      </p:sp>
      <p:sp>
        <p:nvSpPr>
          <p:cNvPr id="1027" name="Rectangle 3">
            <a:extLst>
              <a:ext uri="{FF2B5EF4-FFF2-40B4-BE49-F238E27FC236}">
                <a16:creationId xmlns:a16="http://schemas.microsoft.com/office/drawing/2014/main" id="{8FB897CC-ECB7-DC41-90B4-E213CBABE7F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659">
                <a:solidFill>
                  <a:srgbClr val="000000"/>
                </a:solidFill>
                <a:latin typeface="Times New Roman" panose="02020603050405020304" pitchFamily="18" charset="0"/>
              </a:defRPr>
            </a:lvl1pPr>
          </a:lstStyle>
          <a:p>
            <a:pPr>
              <a:defRPr/>
            </a:pPr>
            <a:endParaRPr lang="hu-HU"/>
          </a:p>
        </p:txBody>
      </p:sp>
      <p:sp>
        <p:nvSpPr>
          <p:cNvPr id="1028" name="Rectangle 4">
            <a:extLst>
              <a:ext uri="{FF2B5EF4-FFF2-40B4-BE49-F238E27FC236}">
                <a16:creationId xmlns:a16="http://schemas.microsoft.com/office/drawing/2014/main" id="{30B18FA7-D7E1-384E-9CCC-2A6981315E40}"/>
              </a:ext>
            </a:extLst>
          </p:cNvPr>
          <p:cNvSpPr>
            <a:spLocks noGrp="1" noChangeArrowheads="1"/>
          </p:cNvSpPr>
          <p:nvPr>
            <p:ph type="sldNum" sz="quarter" idx="4"/>
          </p:nvPr>
        </p:nvSpPr>
        <p:spPr bwMode="auto">
          <a:xfrm>
            <a:off x="87376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59">
                <a:solidFill>
                  <a:srgbClr val="000000"/>
                </a:solidFill>
                <a:latin typeface="Times New Roman" panose="02020603050405020304" pitchFamily="18" charset="0"/>
              </a:defRPr>
            </a:lvl1pPr>
          </a:lstStyle>
          <a:p>
            <a:pPr>
              <a:defRPr/>
            </a:pPr>
            <a:fld id="{84E64E17-FD07-744A-A262-78F25F3535CA}" type="slidenum">
              <a:rPr lang="hu-HU"/>
              <a:pPr>
                <a:defRPr/>
              </a:pPr>
              <a:t>‹#›</a:t>
            </a:fld>
            <a:endParaRPr lang="hu-HU"/>
          </a:p>
        </p:txBody>
      </p:sp>
      <p:sp>
        <p:nvSpPr>
          <p:cNvPr id="65541" name="Rectangle 5">
            <a:extLst>
              <a:ext uri="{FF2B5EF4-FFF2-40B4-BE49-F238E27FC236}">
                <a16:creationId xmlns:a16="http://schemas.microsoft.com/office/drawing/2014/main" id="{814052B9-7CA4-CA45-AA2B-5E958A1C5B80}"/>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hu-HU" altLang="hu-HU"/>
              <a:t>Click to edit Master title style</a:t>
            </a:r>
          </a:p>
        </p:txBody>
      </p:sp>
      <p:sp>
        <p:nvSpPr>
          <p:cNvPr id="65542" name="Rectangle 6">
            <a:extLst>
              <a:ext uri="{FF2B5EF4-FFF2-40B4-BE49-F238E27FC236}">
                <a16:creationId xmlns:a16="http://schemas.microsoft.com/office/drawing/2014/main" id="{777AF5F7-62F8-7C48-9B45-2C39297CE47E}"/>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Tree>
    <p:extLst>
      <p:ext uri="{BB962C8B-B14F-4D97-AF65-F5344CB8AC3E}">
        <p14:creationId xmlns:p14="http://schemas.microsoft.com/office/powerpoint/2010/main" val="4128504506"/>
      </p:ext>
    </p:extLst>
  </p:cSld>
  <p:clrMap bg1="lt1" tx1="dk1" bg2="lt2" tx2="dk2" accent1="accent1" accent2="accent2" accent3="accent3" accent4="accent4" accent5="accent5" accent6="accent6" hlink="hlink" folHlink="folHlink"/>
  <p:sldLayoutIdLst>
    <p:sldLayoutId id="2147497866" r:id="rId1"/>
    <p:sldLayoutId id="2147497867" r:id="rId2"/>
    <p:sldLayoutId id="2147497868" r:id="rId3"/>
    <p:sldLayoutId id="2147497869" r:id="rId4"/>
    <p:sldLayoutId id="2147497870" r:id="rId5"/>
    <p:sldLayoutId id="2147497871" r:id="rId6"/>
    <p:sldLayoutId id="2147497872" r:id="rId7"/>
    <p:sldLayoutId id="2147497873" r:id="rId8"/>
    <p:sldLayoutId id="2147497874" r:id="rId9"/>
    <p:sldLayoutId id="2147497875" r:id="rId10"/>
    <p:sldLayoutId id="2147497876" r:id="rId11"/>
  </p:sldLayoutIdLst>
  <p:txStyles>
    <p:titleStyle>
      <a:lvl1pPr algn="ctr" defTabSz="903122" rtl="0" eaLnBrk="0" fontAlgn="base" hangingPunct="0">
        <a:spcBef>
          <a:spcPct val="0"/>
        </a:spcBef>
        <a:spcAft>
          <a:spcPct val="0"/>
        </a:spcAft>
        <a:defRPr sz="5215">
          <a:solidFill>
            <a:schemeClr val="tx2"/>
          </a:solidFill>
          <a:latin typeface="+mj-lt"/>
          <a:ea typeface="+mj-ea"/>
          <a:cs typeface="+mj-cs"/>
        </a:defRPr>
      </a:lvl1pPr>
      <a:lvl2pPr algn="ctr" defTabSz="903122" rtl="0" eaLnBrk="0" fontAlgn="base" hangingPunct="0">
        <a:spcBef>
          <a:spcPct val="0"/>
        </a:spcBef>
        <a:spcAft>
          <a:spcPct val="0"/>
        </a:spcAft>
        <a:defRPr sz="5215">
          <a:solidFill>
            <a:schemeClr val="tx2"/>
          </a:solidFill>
          <a:latin typeface="Times New Roman" pitchFamily="18" charset="0"/>
        </a:defRPr>
      </a:lvl2pPr>
      <a:lvl3pPr algn="ctr" defTabSz="903122" rtl="0" eaLnBrk="0" fontAlgn="base" hangingPunct="0">
        <a:spcBef>
          <a:spcPct val="0"/>
        </a:spcBef>
        <a:spcAft>
          <a:spcPct val="0"/>
        </a:spcAft>
        <a:defRPr sz="5215">
          <a:solidFill>
            <a:schemeClr val="tx2"/>
          </a:solidFill>
          <a:latin typeface="Times New Roman" pitchFamily="18" charset="0"/>
        </a:defRPr>
      </a:lvl3pPr>
      <a:lvl4pPr algn="ctr" defTabSz="903122" rtl="0" eaLnBrk="0" fontAlgn="base" hangingPunct="0">
        <a:spcBef>
          <a:spcPct val="0"/>
        </a:spcBef>
        <a:spcAft>
          <a:spcPct val="0"/>
        </a:spcAft>
        <a:defRPr sz="5215">
          <a:solidFill>
            <a:schemeClr val="tx2"/>
          </a:solidFill>
          <a:latin typeface="Times New Roman" pitchFamily="18" charset="0"/>
        </a:defRPr>
      </a:lvl4pPr>
      <a:lvl5pPr algn="ctr" defTabSz="903122" rtl="0" eaLnBrk="0" fontAlgn="base" hangingPunct="0">
        <a:spcBef>
          <a:spcPct val="0"/>
        </a:spcBef>
        <a:spcAft>
          <a:spcPct val="0"/>
        </a:spcAft>
        <a:defRPr sz="5215">
          <a:solidFill>
            <a:schemeClr val="tx2"/>
          </a:solidFill>
          <a:latin typeface="Times New Roman" pitchFamily="18" charset="0"/>
        </a:defRPr>
      </a:lvl5pPr>
      <a:lvl6pPr marL="541873" algn="ctr" defTabSz="903122" rtl="0" eaLnBrk="0" fontAlgn="base" hangingPunct="0">
        <a:spcBef>
          <a:spcPct val="0"/>
        </a:spcBef>
        <a:spcAft>
          <a:spcPct val="0"/>
        </a:spcAft>
        <a:defRPr sz="5215">
          <a:solidFill>
            <a:schemeClr val="tx2"/>
          </a:solidFill>
          <a:latin typeface="Times New Roman" pitchFamily="18" charset="0"/>
        </a:defRPr>
      </a:lvl6pPr>
      <a:lvl7pPr marL="1083747" algn="ctr" defTabSz="903122" rtl="0" eaLnBrk="0" fontAlgn="base" hangingPunct="0">
        <a:spcBef>
          <a:spcPct val="0"/>
        </a:spcBef>
        <a:spcAft>
          <a:spcPct val="0"/>
        </a:spcAft>
        <a:defRPr sz="5215">
          <a:solidFill>
            <a:schemeClr val="tx2"/>
          </a:solidFill>
          <a:latin typeface="Times New Roman" pitchFamily="18" charset="0"/>
        </a:defRPr>
      </a:lvl7pPr>
      <a:lvl8pPr marL="1625620" algn="ctr" defTabSz="903122" rtl="0" eaLnBrk="0" fontAlgn="base" hangingPunct="0">
        <a:spcBef>
          <a:spcPct val="0"/>
        </a:spcBef>
        <a:spcAft>
          <a:spcPct val="0"/>
        </a:spcAft>
        <a:defRPr sz="5215">
          <a:solidFill>
            <a:schemeClr val="tx2"/>
          </a:solidFill>
          <a:latin typeface="Times New Roman" pitchFamily="18" charset="0"/>
        </a:defRPr>
      </a:lvl8pPr>
      <a:lvl9pPr marL="2167494" algn="ctr" defTabSz="903122" rtl="0" eaLnBrk="0" fontAlgn="base" hangingPunct="0">
        <a:spcBef>
          <a:spcPct val="0"/>
        </a:spcBef>
        <a:spcAft>
          <a:spcPct val="0"/>
        </a:spcAft>
        <a:defRPr sz="5215">
          <a:solidFill>
            <a:schemeClr val="tx2"/>
          </a:solidFill>
          <a:latin typeface="Times New Roman" pitchFamily="18" charset="0"/>
        </a:defRPr>
      </a:lvl9pPr>
    </p:titleStyle>
    <p:body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p:bodyStyle>
    <p:otherStyle>
      <a:defPPr>
        <a:defRPr lang="hu-HU"/>
      </a:defPPr>
      <a:lvl1pPr marL="0" algn="l" defTabSz="1083747" rtl="0" eaLnBrk="1" latinLnBrk="0" hangingPunct="1">
        <a:defRPr sz="2133" kern="1200">
          <a:solidFill>
            <a:schemeClr val="tx1"/>
          </a:solidFill>
          <a:latin typeface="+mn-lt"/>
          <a:ea typeface="+mn-ea"/>
          <a:cs typeface="+mn-cs"/>
        </a:defRPr>
      </a:lvl1pPr>
      <a:lvl2pPr marL="541873" algn="l" defTabSz="1083747" rtl="0" eaLnBrk="1" latinLnBrk="0" hangingPunct="1">
        <a:defRPr sz="2133" kern="1200">
          <a:solidFill>
            <a:schemeClr val="tx1"/>
          </a:solidFill>
          <a:latin typeface="+mn-lt"/>
          <a:ea typeface="+mn-ea"/>
          <a:cs typeface="+mn-cs"/>
        </a:defRPr>
      </a:lvl2pPr>
      <a:lvl3pPr marL="1083747" algn="l" defTabSz="1083747" rtl="0" eaLnBrk="1" latinLnBrk="0" hangingPunct="1">
        <a:defRPr sz="2133" kern="1200">
          <a:solidFill>
            <a:schemeClr val="tx1"/>
          </a:solidFill>
          <a:latin typeface="+mn-lt"/>
          <a:ea typeface="+mn-ea"/>
          <a:cs typeface="+mn-cs"/>
        </a:defRPr>
      </a:lvl3pPr>
      <a:lvl4pPr marL="1625620" algn="l" defTabSz="1083747" rtl="0" eaLnBrk="1" latinLnBrk="0" hangingPunct="1">
        <a:defRPr sz="2133" kern="1200">
          <a:solidFill>
            <a:schemeClr val="tx1"/>
          </a:solidFill>
          <a:latin typeface="+mn-lt"/>
          <a:ea typeface="+mn-ea"/>
          <a:cs typeface="+mn-cs"/>
        </a:defRPr>
      </a:lvl4pPr>
      <a:lvl5pPr marL="2167494" algn="l" defTabSz="1083747" rtl="0" eaLnBrk="1" latinLnBrk="0" hangingPunct="1">
        <a:defRPr sz="2133" kern="1200">
          <a:solidFill>
            <a:schemeClr val="tx1"/>
          </a:solidFill>
          <a:latin typeface="+mn-lt"/>
          <a:ea typeface="+mn-ea"/>
          <a:cs typeface="+mn-cs"/>
        </a:defRPr>
      </a:lvl5pPr>
      <a:lvl6pPr marL="2709367" algn="l" defTabSz="1083747" rtl="0" eaLnBrk="1" latinLnBrk="0" hangingPunct="1">
        <a:defRPr sz="2133" kern="1200">
          <a:solidFill>
            <a:schemeClr val="tx1"/>
          </a:solidFill>
          <a:latin typeface="+mn-lt"/>
          <a:ea typeface="+mn-ea"/>
          <a:cs typeface="+mn-cs"/>
        </a:defRPr>
      </a:lvl6pPr>
      <a:lvl7pPr marL="3251241" algn="l" defTabSz="1083747" rtl="0" eaLnBrk="1" latinLnBrk="0" hangingPunct="1">
        <a:defRPr sz="2133" kern="1200">
          <a:solidFill>
            <a:schemeClr val="tx1"/>
          </a:solidFill>
          <a:latin typeface="+mn-lt"/>
          <a:ea typeface="+mn-ea"/>
          <a:cs typeface="+mn-cs"/>
        </a:defRPr>
      </a:lvl7pPr>
      <a:lvl8pPr marL="3793114" algn="l" defTabSz="1083747" rtl="0" eaLnBrk="1" latinLnBrk="0" hangingPunct="1">
        <a:defRPr sz="2133" kern="1200">
          <a:solidFill>
            <a:schemeClr val="tx1"/>
          </a:solidFill>
          <a:latin typeface="+mn-lt"/>
          <a:ea typeface="+mn-ea"/>
          <a:cs typeface="+mn-cs"/>
        </a:defRPr>
      </a:lvl8pPr>
      <a:lvl9pPr marL="4334988" algn="l" defTabSz="1083747"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0.xml"/><Relationship Id="rId7" Type="http://schemas.openxmlformats.org/officeDocument/2006/relationships/image" Target="../media/image25.png"/><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1.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2.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3.png"/><Relationship Id="rId2" Type="http://schemas.openxmlformats.org/officeDocument/2006/relationships/slideLayout" Target="../slideLayouts/slideLayout25.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4.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12.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3.png"/><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3.png"/><Relationship Id="rId2" Type="http://schemas.openxmlformats.org/officeDocument/2006/relationships/slideLayout" Target="../slideLayouts/slideLayout25.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8.xml"/><Relationship Id="rId7" Type="http://schemas.openxmlformats.org/officeDocument/2006/relationships/image" Target="../media/image29.png"/><Relationship Id="rId2" Type="http://schemas.openxmlformats.org/officeDocument/2006/relationships/slideLayout" Target="../slideLayouts/slideLayout25.xml"/><Relationship Id="rId1" Type="http://schemas.openxmlformats.org/officeDocument/2006/relationships/tags" Target="../tags/tag15.xml"/><Relationship Id="rId6" Type="http://schemas.openxmlformats.org/officeDocument/2006/relationships/image" Target="../media/image28.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19.xml"/><Relationship Id="rId7" Type="http://schemas.openxmlformats.org/officeDocument/2006/relationships/image" Target="../media/image31.png"/><Relationship Id="rId2" Type="http://schemas.openxmlformats.org/officeDocument/2006/relationships/slideLayout" Target="../slideLayouts/slideLayout25.xml"/><Relationship Id="rId1" Type="http://schemas.openxmlformats.org/officeDocument/2006/relationships/tags" Target="../tags/tag16.xml"/><Relationship Id="rId6" Type="http://schemas.openxmlformats.org/officeDocument/2006/relationships/image" Target="../media/image3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0.xml"/><Relationship Id="rId7" Type="http://schemas.openxmlformats.org/officeDocument/2006/relationships/image" Target="../media/image34.png"/><Relationship Id="rId2" Type="http://schemas.openxmlformats.org/officeDocument/2006/relationships/slideLayout" Target="../slideLayouts/slideLayout25.xml"/><Relationship Id="rId1" Type="http://schemas.openxmlformats.org/officeDocument/2006/relationships/tags" Target="../tags/tag17.xml"/><Relationship Id="rId6" Type="http://schemas.openxmlformats.org/officeDocument/2006/relationships/image" Target="../media/image33.pn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21.xml"/><Relationship Id="rId7" Type="http://schemas.openxmlformats.org/officeDocument/2006/relationships/image" Target="../media/image38.png"/><Relationship Id="rId2" Type="http://schemas.openxmlformats.org/officeDocument/2006/relationships/slideLayout" Target="../slideLayouts/slideLayout25.xml"/><Relationship Id="rId1" Type="http://schemas.openxmlformats.org/officeDocument/2006/relationships/tags" Target="../tags/tag18.xml"/><Relationship Id="rId6" Type="http://schemas.openxmlformats.org/officeDocument/2006/relationships/image" Target="../media/image37.pn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2.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19.xml"/><Relationship Id="rId6" Type="http://schemas.openxmlformats.org/officeDocument/2006/relationships/image" Target="../media/image41.png"/><Relationship Id="rId5" Type="http://schemas.openxmlformats.org/officeDocument/2006/relationships/image" Target="../media/image9.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3.xml"/><Relationship Id="rId7" Type="http://schemas.openxmlformats.org/officeDocument/2006/relationships/image" Target="../media/image43.jpeg"/><Relationship Id="rId2" Type="http://schemas.openxmlformats.org/officeDocument/2006/relationships/slideLayout" Target="../slideLayouts/slideLayout25.xml"/><Relationship Id="rId1" Type="http://schemas.openxmlformats.org/officeDocument/2006/relationships/tags" Target="../tags/tag20.xml"/><Relationship Id="rId6" Type="http://schemas.openxmlformats.org/officeDocument/2006/relationships/image" Target="../media/image42.jpe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4.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21.xml"/><Relationship Id="rId6" Type="http://schemas.openxmlformats.org/officeDocument/2006/relationships/image" Target="../media/image44.jpeg"/><Relationship Id="rId5" Type="http://schemas.openxmlformats.org/officeDocument/2006/relationships/image" Target="../media/image9.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25.xml"/><Relationship Id="rId7" Type="http://schemas.openxmlformats.org/officeDocument/2006/relationships/image" Target="../media/image46.png"/><Relationship Id="rId12" Type="http://schemas.openxmlformats.org/officeDocument/2006/relationships/image" Target="../media/image13.png"/><Relationship Id="rId2" Type="http://schemas.openxmlformats.org/officeDocument/2006/relationships/slideLayout" Target="../slideLayouts/slideLayout25.xml"/><Relationship Id="rId1" Type="http://schemas.openxmlformats.org/officeDocument/2006/relationships/tags" Target="../tags/tag22.xml"/><Relationship Id="rId6" Type="http://schemas.openxmlformats.org/officeDocument/2006/relationships/image" Target="../media/image45.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49.png"/><Relationship Id="rId4" Type="http://schemas.openxmlformats.org/officeDocument/2006/relationships/image" Target="../media/image7.png"/><Relationship Id="rId9"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6.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23.xml"/><Relationship Id="rId6" Type="http://schemas.openxmlformats.org/officeDocument/2006/relationships/image" Target="../media/image50.png"/><Relationship Id="rId5" Type="http://schemas.openxmlformats.org/officeDocument/2006/relationships/image" Target="../media/image9.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28.xml"/><Relationship Id="rId7" Type="http://schemas.openxmlformats.org/officeDocument/2006/relationships/image" Target="../media/image52.png"/><Relationship Id="rId2" Type="http://schemas.openxmlformats.org/officeDocument/2006/relationships/slideLayout" Target="../slideLayouts/slideLayout25.xml"/><Relationship Id="rId1" Type="http://schemas.openxmlformats.org/officeDocument/2006/relationships/tags" Target="../tags/tag24.xml"/><Relationship Id="rId6" Type="http://schemas.openxmlformats.org/officeDocument/2006/relationships/image" Target="../media/image51.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29.xml"/><Relationship Id="rId7" Type="http://schemas.openxmlformats.org/officeDocument/2006/relationships/image" Target="../media/image55.png"/><Relationship Id="rId2" Type="http://schemas.openxmlformats.org/officeDocument/2006/relationships/slideLayout" Target="../slideLayouts/slideLayout25.xml"/><Relationship Id="rId1" Type="http://schemas.openxmlformats.org/officeDocument/2006/relationships/tags" Target="../tags/tag25.xml"/><Relationship Id="rId6" Type="http://schemas.openxmlformats.org/officeDocument/2006/relationships/image" Target="../media/image5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25.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0.xml"/><Relationship Id="rId7" Type="http://schemas.openxmlformats.org/officeDocument/2006/relationships/image" Target="../media/image57.png"/><Relationship Id="rId2" Type="http://schemas.openxmlformats.org/officeDocument/2006/relationships/slideLayout" Target="../slideLayouts/slideLayout25.xml"/><Relationship Id="rId1" Type="http://schemas.openxmlformats.org/officeDocument/2006/relationships/tags" Target="../tags/tag26.xml"/><Relationship Id="rId6" Type="http://schemas.openxmlformats.org/officeDocument/2006/relationships/image" Target="../media/image53.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3.png"/></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1.xml"/><Relationship Id="rId7" Type="http://schemas.openxmlformats.org/officeDocument/2006/relationships/image" Target="../media/image59.png"/><Relationship Id="rId2" Type="http://schemas.openxmlformats.org/officeDocument/2006/relationships/slideLayout" Target="../slideLayouts/slideLayout25.xml"/><Relationship Id="rId1" Type="http://schemas.openxmlformats.org/officeDocument/2006/relationships/tags" Target="../tags/tag27.xml"/><Relationship Id="rId6" Type="http://schemas.openxmlformats.org/officeDocument/2006/relationships/image" Target="../media/image58.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2.xml"/><Relationship Id="rId7" Type="http://schemas.openxmlformats.org/officeDocument/2006/relationships/image" Target="../media/image60.png"/><Relationship Id="rId2" Type="http://schemas.openxmlformats.org/officeDocument/2006/relationships/slideLayout" Target="../slideLayouts/slideLayout25.xml"/><Relationship Id="rId1" Type="http://schemas.openxmlformats.org/officeDocument/2006/relationships/tags" Target="../tags/tag28.xml"/><Relationship Id="rId6" Type="http://schemas.openxmlformats.org/officeDocument/2006/relationships/image" Target="../media/image58.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3.png"/><Relationship Id="rId2" Type="http://schemas.openxmlformats.org/officeDocument/2006/relationships/slideLayout" Target="../slideLayouts/slideLayout25.xml"/><Relationship Id="rId1" Type="http://schemas.openxmlformats.org/officeDocument/2006/relationships/tags" Target="../tags/tag29.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7.xml"/><Relationship Id="rId7" Type="http://schemas.openxmlformats.org/officeDocument/2006/relationships/image" Target="../media/image20.png"/><Relationship Id="rId2" Type="http://schemas.openxmlformats.org/officeDocument/2006/relationships/slideLayout" Target="../slideLayouts/slideLayout25.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6.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9.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7.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3">
            <a:extLst>
              <a:ext uri="{FF2B5EF4-FFF2-40B4-BE49-F238E27FC236}">
                <a16:creationId xmlns:a16="http://schemas.microsoft.com/office/drawing/2014/main" id="{C81BC33D-68E5-AD4C-B260-68DC0B9AF3C6}"/>
              </a:ext>
            </a:extLst>
          </p:cNvPr>
          <p:cNvSpPr>
            <a:spLocks noGrp="1" noChangeArrowheads="1"/>
          </p:cNvSpPr>
          <p:nvPr>
            <p:ph type="ctrTitle"/>
          </p:nvPr>
        </p:nvSpPr>
        <p:spPr>
          <a:xfrm>
            <a:off x="938712" y="2708920"/>
            <a:ext cx="10363200" cy="3412860"/>
          </a:xfrm>
          <a:noFill/>
        </p:spPr>
        <p:txBody>
          <a:bodyPr/>
          <a:lstStyle/>
          <a:p>
            <a:r>
              <a:rPr lang="hu-HU" altLang="hu-HU" sz="4741" dirty="0">
                <a:solidFill>
                  <a:srgbClr val="294143"/>
                </a:solidFill>
              </a:rPr>
              <a:t>Alkalmazott élettan – I.</a:t>
            </a:r>
            <a:br>
              <a:rPr lang="hu-HU" altLang="hu-HU" sz="4741" dirty="0">
                <a:solidFill>
                  <a:srgbClr val="294143"/>
                </a:solidFill>
              </a:rPr>
            </a:br>
            <a:r>
              <a:rPr lang="hu-HU" altLang="hu-HU" sz="2400" dirty="0">
                <a:solidFill>
                  <a:srgbClr val="294143"/>
                </a:solidFill>
              </a:rPr>
              <a:t/>
            </a:r>
            <a:br>
              <a:rPr lang="hu-HU" altLang="hu-HU" sz="2400" dirty="0">
                <a:solidFill>
                  <a:srgbClr val="294143"/>
                </a:solidFill>
              </a:rPr>
            </a:br>
            <a:r>
              <a:rPr lang="hu-HU" altLang="hu-HU" sz="3319" dirty="0">
                <a:solidFill>
                  <a:srgbClr val="294143"/>
                </a:solidFill>
              </a:rPr>
              <a:t>Molnár Zsolt</a:t>
            </a:r>
            <a:r>
              <a:rPr lang="hu-HU" altLang="hu-HU" sz="3319" baseline="30000" dirty="0">
                <a:solidFill>
                  <a:srgbClr val="294143"/>
                </a:solidFill>
              </a:rPr>
              <a:t>1,2,3,4</a:t>
            </a:r>
            <a:br>
              <a:rPr lang="hu-HU" altLang="hu-HU" sz="3319" baseline="30000" dirty="0">
                <a:solidFill>
                  <a:srgbClr val="294143"/>
                </a:solidFill>
              </a:rPr>
            </a:br>
            <a:r>
              <a:rPr lang="hu-HU" altLang="hu-HU" sz="2400" dirty="0">
                <a:solidFill>
                  <a:srgbClr val="294143"/>
                </a:solidFill>
              </a:rPr>
              <a:t/>
            </a:r>
            <a:br>
              <a:rPr lang="hu-HU" altLang="hu-HU" sz="2400" dirty="0">
                <a:solidFill>
                  <a:srgbClr val="294143"/>
                </a:solidFill>
              </a:rPr>
            </a:br>
            <a:r>
              <a:rPr lang="hu-HU" altLang="hu-HU" sz="1659" baseline="30000" dirty="0">
                <a:solidFill>
                  <a:srgbClr val="294143"/>
                </a:solidFill>
              </a:rPr>
              <a:t>1</a:t>
            </a:r>
            <a:r>
              <a:rPr lang="hu-HU" altLang="hu-HU" sz="1659" dirty="0">
                <a:solidFill>
                  <a:srgbClr val="294143"/>
                </a:solidFill>
              </a:rPr>
              <a:t>Medical </a:t>
            </a:r>
            <a:r>
              <a:rPr lang="hu-HU" altLang="hu-HU" sz="1659" dirty="0" err="1">
                <a:solidFill>
                  <a:srgbClr val="294143"/>
                </a:solidFill>
              </a:rPr>
              <a:t>Director</a:t>
            </a:r>
            <a:r>
              <a:rPr lang="hu-HU" altLang="hu-HU" sz="1659" dirty="0">
                <a:solidFill>
                  <a:srgbClr val="294143"/>
                </a:solidFill>
              </a:rPr>
              <a:t>: </a:t>
            </a:r>
            <a:r>
              <a:rPr lang="hu-HU" altLang="hu-HU" sz="1659" dirty="0" err="1">
                <a:solidFill>
                  <a:srgbClr val="294143"/>
                </a:solidFill>
              </a:rPr>
              <a:t>CytoSorbents</a:t>
            </a:r>
            <a:r>
              <a:rPr lang="hu-HU" altLang="hu-HU" sz="1659" dirty="0">
                <a:solidFill>
                  <a:srgbClr val="294143"/>
                </a:solidFill>
              </a:rPr>
              <a:t> Europe, Berlin, </a:t>
            </a:r>
            <a:r>
              <a:rPr lang="hu-HU" altLang="hu-HU" sz="1659" dirty="0" err="1">
                <a:solidFill>
                  <a:srgbClr val="294143"/>
                </a:solidFill>
              </a:rPr>
              <a:t>Germany</a:t>
            </a:r>
            <a:r>
              <a:rPr lang="hu-HU" altLang="hu-HU" sz="1659" dirty="0">
                <a:solidFill>
                  <a:srgbClr val="294143"/>
                </a:solidFill>
              </a:rPr>
              <a:t/>
            </a:r>
            <a:br>
              <a:rPr lang="hu-HU" altLang="hu-HU" sz="1659" dirty="0">
                <a:solidFill>
                  <a:srgbClr val="294143"/>
                </a:solidFill>
              </a:rPr>
            </a:br>
            <a:r>
              <a:rPr lang="hu-HU" altLang="hu-HU" sz="1659" baseline="30000" dirty="0">
                <a:solidFill>
                  <a:srgbClr val="294143"/>
                </a:solidFill>
              </a:rPr>
              <a:t>2</a:t>
            </a:r>
            <a:r>
              <a:rPr lang="hu-HU" altLang="hu-HU" sz="1659" dirty="0">
                <a:solidFill>
                  <a:srgbClr val="294143"/>
                </a:solidFill>
              </a:rPr>
              <a:t>Institute </a:t>
            </a:r>
            <a:r>
              <a:rPr lang="hu-HU" altLang="hu-HU" sz="1659" dirty="0" err="1">
                <a:solidFill>
                  <a:srgbClr val="294143"/>
                </a:solidFill>
              </a:rPr>
              <a:t>for</a:t>
            </a:r>
            <a:r>
              <a:rPr lang="hu-HU" altLang="hu-HU" sz="1659" dirty="0">
                <a:solidFill>
                  <a:srgbClr val="294143"/>
                </a:solidFill>
              </a:rPr>
              <a:t> </a:t>
            </a:r>
            <a:r>
              <a:rPr lang="hu-HU" altLang="hu-HU" sz="1659" dirty="0" err="1">
                <a:solidFill>
                  <a:srgbClr val="294143"/>
                </a:solidFill>
              </a:rPr>
              <a:t>Translational</a:t>
            </a:r>
            <a:r>
              <a:rPr lang="hu-HU" altLang="hu-HU" sz="1659" dirty="0">
                <a:solidFill>
                  <a:srgbClr val="294143"/>
                </a:solidFill>
              </a:rPr>
              <a:t> </a:t>
            </a:r>
            <a:r>
              <a:rPr lang="hu-HU" altLang="hu-HU" sz="1659" dirty="0" err="1">
                <a:solidFill>
                  <a:srgbClr val="294143"/>
                </a:solidFill>
              </a:rPr>
              <a:t>Medicine</a:t>
            </a:r>
            <a:r>
              <a:rPr lang="hu-HU" altLang="hu-HU" sz="1659" dirty="0">
                <a:solidFill>
                  <a:srgbClr val="294143"/>
                </a:solidFill>
              </a:rPr>
              <a:t>, </a:t>
            </a:r>
            <a:r>
              <a:rPr lang="hu-HU" altLang="hu-HU" sz="1659" dirty="0" err="1">
                <a:solidFill>
                  <a:srgbClr val="294143"/>
                </a:solidFill>
              </a:rPr>
              <a:t>School</a:t>
            </a:r>
            <a:r>
              <a:rPr lang="hu-HU" altLang="hu-HU" sz="1659" dirty="0">
                <a:solidFill>
                  <a:srgbClr val="294143"/>
                </a:solidFill>
              </a:rPr>
              <a:t> of </a:t>
            </a:r>
            <a:r>
              <a:rPr lang="hu-HU" altLang="hu-HU" sz="1659" dirty="0" err="1">
                <a:solidFill>
                  <a:srgbClr val="294143"/>
                </a:solidFill>
              </a:rPr>
              <a:t>Medicine</a:t>
            </a:r>
            <a:r>
              <a:rPr lang="hu-HU" altLang="hu-HU" sz="1659" dirty="0">
                <a:solidFill>
                  <a:srgbClr val="294143"/>
                </a:solidFill>
              </a:rPr>
              <a:t>, University of Pécs, Hungary</a:t>
            </a:r>
            <a:br>
              <a:rPr lang="hu-HU" altLang="hu-HU" sz="1659" dirty="0">
                <a:solidFill>
                  <a:srgbClr val="294143"/>
                </a:solidFill>
              </a:rPr>
            </a:br>
            <a:r>
              <a:rPr lang="hu-HU" altLang="hu-HU" sz="1659" baseline="30000" dirty="0">
                <a:solidFill>
                  <a:srgbClr val="294143"/>
                </a:solidFill>
              </a:rPr>
              <a:t>3</a:t>
            </a:r>
            <a:r>
              <a:rPr lang="hu-HU" altLang="hu-HU" sz="1659" dirty="0">
                <a:solidFill>
                  <a:srgbClr val="294143"/>
                </a:solidFill>
              </a:rPr>
              <a:t>Department of </a:t>
            </a:r>
            <a:r>
              <a:rPr lang="hu-HU" altLang="hu-HU" sz="1659" dirty="0" err="1">
                <a:solidFill>
                  <a:srgbClr val="294143"/>
                </a:solidFill>
              </a:rPr>
              <a:t>Anaesthesiology</a:t>
            </a:r>
            <a:r>
              <a:rPr lang="hu-HU" altLang="hu-HU" sz="1659" dirty="0">
                <a:solidFill>
                  <a:srgbClr val="294143"/>
                </a:solidFill>
              </a:rPr>
              <a:t> and </a:t>
            </a:r>
            <a:r>
              <a:rPr lang="hu-HU" altLang="hu-HU" sz="1659" dirty="0" err="1">
                <a:solidFill>
                  <a:srgbClr val="294143"/>
                </a:solidFill>
              </a:rPr>
              <a:t>Intensive</a:t>
            </a:r>
            <a:r>
              <a:rPr lang="hu-HU" altLang="hu-HU" sz="1659" dirty="0">
                <a:solidFill>
                  <a:srgbClr val="294143"/>
                </a:solidFill>
              </a:rPr>
              <a:t> </a:t>
            </a:r>
            <a:r>
              <a:rPr lang="hu-HU" altLang="hu-HU" sz="1659" dirty="0" err="1">
                <a:solidFill>
                  <a:srgbClr val="294143"/>
                </a:solidFill>
              </a:rPr>
              <a:t>Therapy</a:t>
            </a:r>
            <a:r>
              <a:rPr lang="hu-HU" altLang="hu-HU" sz="1659" dirty="0">
                <a:solidFill>
                  <a:srgbClr val="294143"/>
                </a:solidFill>
              </a:rPr>
              <a:t>, Poznan University of </a:t>
            </a:r>
            <a:r>
              <a:rPr lang="hu-HU" altLang="hu-HU" sz="1659" dirty="0" err="1">
                <a:solidFill>
                  <a:srgbClr val="294143"/>
                </a:solidFill>
              </a:rPr>
              <a:t>Medical</a:t>
            </a:r>
            <a:r>
              <a:rPr lang="hu-HU" altLang="hu-HU" sz="1659" dirty="0">
                <a:solidFill>
                  <a:srgbClr val="294143"/>
                </a:solidFill>
              </a:rPr>
              <a:t> </a:t>
            </a:r>
            <a:r>
              <a:rPr lang="hu-HU" altLang="hu-HU" sz="1659" dirty="0" err="1">
                <a:solidFill>
                  <a:srgbClr val="294143"/>
                </a:solidFill>
              </a:rPr>
              <a:t>Sciences</a:t>
            </a:r>
            <a:r>
              <a:rPr lang="hu-HU" altLang="hu-HU" sz="1659" dirty="0">
                <a:solidFill>
                  <a:srgbClr val="294143"/>
                </a:solidFill>
              </a:rPr>
              <a:t>, Poznan, Poland</a:t>
            </a:r>
            <a:br>
              <a:rPr lang="hu-HU" altLang="hu-HU" sz="1659" dirty="0">
                <a:solidFill>
                  <a:srgbClr val="294143"/>
                </a:solidFill>
              </a:rPr>
            </a:br>
            <a:r>
              <a:rPr lang="hu-HU" altLang="hu-HU" sz="1659" baseline="30000" dirty="0">
                <a:solidFill>
                  <a:srgbClr val="294143"/>
                </a:solidFill>
              </a:rPr>
              <a:t>4</a:t>
            </a:r>
            <a:r>
              <a:rPr lang="hu-HU" altLang="hu-HU" sz="1659" dirty="0">
                <a:solidFill>
                  <a:srgbClr val="294143"/>
                </a:solidFill>
              </a:rPr>
              <a:t>Department of </a:t>
            </a:r>
            <a:r>
              <a:rPr lang="hu-HU" altLang="hu-HU" sz="1659" dirty="0" err="1">
                <a:solidFill>
                  <a:srgbClr val="294143"/>
                </a:solidFill>
              </a:rPr>
              <a:t>Anaesthesiology</a:t>
            </a:r>
            <a:r>
              <a:rPr lang="hu-HU" altLang="hu-HU" sz="1659" dirty="0">
                <a:solidFill>
                  <a:srgbClr val="294143"/>
                </a:solidFill>
              </a:rPr>
              <a:t> and </a:t>
            </a:r>
            <a:r>
              <a:rPr lang="hu-HU" altLang="hu-HU" sz="1659" dirty="0" err="1">
                <a:solidFill>
                  <a:srgbClr val="294143"/>
                </a:solidFill>
              </a:rPr>
              <a:t>Intensive</a:t>
            </a:r>
            <a:r>
              <a:rPr lang="hu-HU" altLang="hu-HU" sz="1659" dirty="0">
                <a:solidFill>
                  <a:srgbClr val="294143"/>
                </a:solidFill>
              </a:rPr>
              <a:t> </a:t>
            </a:r>
            <a:r>
              <a:rPr lang="hu-HU" altLang="hu-HU" sz="1659" dirty="0" err="1">
                <a:solidFill>
                  <a:srgbClr val="294143"/>
                </a:solidFill>
              </a:rPr>
              <a:t>Therapy</a:t>
            </a:r>
            <a:r>
              <a:rPr lang="hu-HU" altLang="hu-HU" sz="1659" dirty="0">
                <a:solidFill>
                  <a:srgbClr val="294143"/>
                </a:solidFill>
              </a:rPr>
              <a:t>, </a:t>
            </a:r>
            <a:r>
              <a:rPr lang="hu-HU" altLang="hu-HU" sz="1659" dirty="0" err="1">
                <a:solidFill>
                  <a:srgbClr val="294143"/>
                </a:solidFill>
              </a:rPr>
              <a:t>Markusovszky</a:t>
            </a:r>
            <a:r>
              <a:rPr lang="hu-HU" altLang="hu-HU" sz="1659" dirty="0">
                <a:solidFill>
                  <a:srgbClr val="294143"/>
                </a:solidFill>
              </a:rPr>
              <a:t> </a:t>
            </a:r>
            <a:r>
              <a:rPr lang="hu-HU" altLang="hu-HU" sz="1659" dirty="0" err="1">
                <a:solidFill>
                  <a:srgbClr val="294143"/>
                </a:solidFill>
              </a:rPr>
              <a:t>Teaching</a:t>
            </a:r>
            <a:r>
              <a:rPr lang="hu-HU" altLang="hu-HU" sz="1659" dirty="0">
                <a:solidFill>
                  <a:srgbClr val="294143"/>
                </a:solidFill>
              </a:rPr>
              <a:t> </a:t>
            </a:r>
            <a:r>
              <a:rPr lang="hu-HU" altLang="hu-HU" sz="1659" dirty="0" err="1">
                <a:solidFill>
                  <a:srgbClr val="294143"/>
                </a:solidFill>
              </a:rPr>
              <a:t>Hospital</a:t>
            </a:r>
            <a:r>
              <a:rPr lang="hu-HU" altLang="hu-HU" sz="1659" dirty="0">
                <a:solidFill>
                  <a:srgbClr val="294143"/>
                </a:solidFill>
              </a:rPr>
              <a:t>, Szombathely, Hungary</a:t>
            </a:r>
            <a:br>
              <a:rPr lang="hu-HU" altLang="hu-HU" sz="1659" dirty="0">
                <a:solidFill>
                  <a:srgbClr val="294143"/>
                </a:solidFill>
              </a:rPr>
            </a:br>
            <a:r>
              <a:rPr lang="hu-HU" altLang="hu-HU" sz="2844" dirty="0">
                <a:solidFill>
                  <a:srgbClr val="294143"/>
                </a:solidFill>
              </a:rPr>
              <a:t/>
            </a:r>
            <a:br>
              <a:rPr lang="hu-HU" altLang="hu-HU" sz="2844" dirty="0">
                <a:solidFill>
                  <a:srgbClr val="294143"/>
                </a:solidFill>
              </a:rPr>
            </a:br>
            <a:r>
              <a:rPr lang="hu-HU" altLang="hu-HU" sz="2844" dirty="0">
                <a:solidFill>
                  <a:srgbClr val="294143"/>
                </a:solidFill>
              </a:rPr>
              <a:t/>
            </a:r>
            <a:br>
              <a:rPr lang="hu-HU" altLang="hu-HU" sz="2844" dirty="0">
                <a:solidFill>
                  <a:srgbClr val="294143"/>
                </a:solidFill>
              </a:rPr>
            </a:br>
            <a:endParaRPr lang="hu-HU" altLang="hu-HU" sz="2844" dirty="0">
              <a:solidFill>
                <a:srgbClr val="294143"/>
              </a:solidFill>
            </a:endParaRPr>
          </a:p>
        </p:txBody>
      </p:sp>
      <p:pic>
        <p:nvPicPr>
          <p:cNvPr id="12" name="Kép 11">
            <a:extLst>
              <a:ext uri="{FF2B5EF4-FFF2-40B4-BE49-F238E27FC236}">
                <a16:creationId xmlns:a16="http://schemas.microsoft.com/office/drawing/2014/main" id="{6BC2AFB0-B426-8C4B-B365-76298B595E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4345" y="1026332"/>
            <a:ext cx="1467694" cy="879566"/>
          </a:xfrm>
          <a:prstGeom prst="rect">
            <a:avLst/>
          </a:prstGeom>
        </p:spPr>
      </p:pic>
      <p:sp>
        <p:nvSpPr>
          <p:cNvPr id="2" name="Téglalap 1">
            <a:extLst>
              <a:ext uri="{FF2B5EF4-FFF2-40B4-BE49-F238E27FC236}">
                <a16:creationId xmlns:a16="http://schemas.microsoft.com/office/drawing/2014/main" id="{90AE2A71-64D9-CF4D-85CD-474E53CC3634}"/>
              </a:ext>
            </a:extLst>
          </p:cNvPr>
          <p:cNvSpPr/>
          <p:nvPr/>
        </p:nvSpPr>
        <p:spPr bwMode="auto">
          <a:xfrm>
            <a:off x="0" y="-27384"/>
            <a:ext cx="12192000" cy="668755"/>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endParaRPr lang="hu-HU" sz="2133" dirty="0">
              <a:latin typeface="Times New Roman" charset="0"/>
            </a:endParaRPr>
          </a:p>
        </p:txBody>
      </p:sp>
      <p:pic>
        <p:nvPicPr>
          <p:cNvPr id="8" name="Kép 7">
            <a:extLst>
              <a:ext uri="{FF2B5EF4-FFF2-40B4-BE49-F238E27FC236}">
                <a16:creationId xmlns:a16="http://schemas.microsoft.com/office/drawing/2014/main" id="{BAEDA0B6-F974-9A4F-B45D-409D3793A1B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6255" y="-27384"/>
            <a:ext cx="5242572" cy="682743"/>
          </a:xfrm>
          <a:prstGeom prst="rect">
            <a:avLst/>
          </a:prstGeom>
        </p:spPr>
      </p:pic>
      <p:sp>
        <p:nvSpPr>
          <p:cNvPr id="13" name="Rectangle 9" descr="Vastag átlós felfelé">
            <a:extLst>
              <a:ext uri="{FF2B5EF4-FFF2-40B4-BE49-F238E27FC236}">
                <a16:creationId xmlns:a16="http://schemas.microsoft.com/office/drawing/2014/main" id="{A477DAFB-D6D5-894C-81D7-A92A88D2DFD1}"/>
              </a:ext>
            </a:extLst>
          </p:cNvPr>
          <p:cNvSpPr>
            <a:spLocks noChangeArrowheads="1"/>
          </p:cNvSpPr>
          <p:nvPr/>
        </p:nvSpPr>
        <p:spPr bwMode="auto">
          <a:xfrm>
            <a:off x="5997" y="655359"/>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dirty="0">
              <a:solidFill>
                <a:srgbClr val="000000"/>
              </a:solidFill>
            </a:endParaRPr>
          </a:p>
        </p:txBody>
      </p:sp>
      <p:pic>
        <p:nvPicPr>
          <p:cNvPr id="9" name="Kép 8">
            <a:extLst>
              <a:ext uri="{FF2B5EF4-FFF2-40B4-BE49-F238E27FC236}">
                <a16:creationId xmlns:a16="http://schemas.microsoft.com/office/drawing/2014/main" id="{FAB28DBF-4F40-BC49-B451-88C6EC6C1910}"/>
              </a:ext>
            </a:extLst>
          </p:cNvPr>
          <p:cNvPicPr>
            <a:picLocks noChangeAspect="1"/>
          </p:cNvPicPr>
          <p:nvPr/>
        </p:nvPicPr>
        <p:blipFill>
          <a:blip r:embed="rId5" cstate="screen">
            <a:extLst>
              <a:ext uri="{BEBA8EAE-BF5A-486C-A8C5-ECC9F3942E4B}">
                <a14:imgProps xmlns:a14="http://schemas.microsoft.com/office/drawing/2010/main">
                  <a14:imgLayer r:embed="rId6">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290800" y="998567"/>
            <a:ext cx="1555071" cy="880533"/>
          </a:xfrm>
          <a:prstGeom prst="rect">
            <a:avLst/>
          </a:prstGeom>
        </p:spPr>
      </p:pic>
      <p:pic>
        <p:nvPicPr>
          <p:cNvPr id="5" name="Kép 4">
            <a:extLst>
              <a:ext uri="{FF2B5EF4-FFF2-40B4-BE49-F238E27FC236}">
                <a16:creationId xmlns:a16="http://schemas.microsoft.com/office/drawing/2014/main" id="{1617C4E3-B942-964F-94BF-6844AAC306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30515" y="911387"/>
            <a:ext cx="1109457" cy="1109457"/>
          </a:xfrm>
          <a:prstGeom prst="rect">
            <a:avLst/>
          </a:prstGeom>
        </p:spPr>
      </p:pic>
      <p:pic>
        <p:nvPicPr>
          <p:cNvPr id="4" name="Kép 3">
            <a:extLst>
              <a:ext uri="{FF2B5EF4-FFF2-40B4-BE49-F238E27FC236}">
                <a16:creationId xmlns:a16="http://schemas.microsoft.com/office/drawing/2014/main" id="{A8E8D82A-DD87-054B-B700-F7023E274E5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02766" y="941860"/>
            <a:ext cx="1117348" cy="1078983"/>
          </a:xfrm>
          <a:prstGeom prst="rect">
            <a:avLst/>
          </a:prstGeom>
        </p:spPr>
      </p:pic>
      <p:pic>
        <p:nvPicPr>
          <p:cNvPr id="6" name="Picture 5" descr="A picture containing food&#10;&#10;Description automatically generated">
            <a:extLst>
              <a:ext uri="{FF2B5EF4-FFF2-40B4-BE49-F238E27FC236}">
                <a16:creationId xmlns:a16="http://schemas.microsoft.com/office/drawing/2014/main" id="{9EF6AE19-1ADC-0F4A-AE18-CFB1CA1A8FD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06878" y="5517232"/>
            <a:ext cx="1178244" cy="1124687"/>
          </a:xfrm>
          <a:prstGeom prst="rect">
            <a:avLst/>
          </a:prstGeom>
        </p:spPr>
      </p:pic>
    </p:spTree>
    <p:extLst>
      <p:ext uri="{BB962C8B-B14F-4D97-AF65-F5344CB8AC3E}">
        <p14:creationId xmlns:p14="http://schemas.microsoft.com/office/powerpoint/2010/main" val="9223560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2" name="Picture 32">
            <a:extLst>
              <a:ext uri="{FF2B5EF4-FFF2-40B4-BE49-F238E27FC236}">
                <a16:creationId xmlns:a16="http://schemas.microsoft.com/office/drawing/2014/main" id="{59783465-DC0F-EA48-8292-9D31D0346DC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84846" y="2124075"/>
            <a:ext cx="295275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5" name="Szövegdoboz 34">
            <a:extLst>
              <a:ext uri="{FF2B5EF4-FFF2-40B4-BE49-F238E27FC236}">
                <a16:creationId xmlns:a16="http://schemas.microsoft.com/office/drawing/2014/main" id="{18C1D3E4-D5A3-F14E-A869-BA482F3DCA34}"/>
              </a:ext>
            </a:extLst>
          </p:cNvPr>
          <p:cNvSpPr txBox="1">
            <a:spLocks noChangeArrowheads="1"/>
          </p:cNvSpPr>
          <p:nvPr/>
        </p:nvSpPr>
        <p:spPr bwMode="auto">
          <a:xfrm>
            <a:off x="7521471" y="3943350"/>
            <a:ext cx="878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dirty="0">
                <a:solidFill>
                  <a:srgbClr val="294143"/>
                </a:solidFill>
                <a:latin typeface="Arial" panose="020B0604020202020204" pitchFamily="34" charset="0"/>
                <a:cs typeface="Arial" panose="020B0604020202020204" pitchFamily="34" charset="0"/>
              </a:rPr>
              <a:t>~ 120 </a:t>
            </a:r>
            <a:r>
              <a:rPr lang="hu-HU" altLang="hu-HU" sz="1200" dirty="0" err="1">
                <a:solidFill>
                  <a:srgbClr val="294143"/>
                </a:solidFill>
                <a:latin typeface="Arial" panose="020B0604020202020204" pitchFamily="34" charset="0"/>
                <a:cs typeface="Arial" panose="020B0604020202020204" pitchFamily="34" charset="0"/>
              </a:rPr>
              <a:t>Torr</a:t>
            </a:r>
            <a:endParaRPr lang="hu-HU" altLang="hu-HU" sz="1200" dirty="0">
              <a:solidFill>
                <a:srgbClr val="294143"/>
              </a:solidFill>
              <a:latin typeface="Arial" panose="020B0604020202020204" pitchFamily="34" charset="0"/>
              <a:cs typeface="Arial" panose="020B0604020202020204" pitchFamily="34" charset="0"/>
            </a:endParaRPr>
          </a:p>
        </p:txBody>
      </p:sp>
      <p:sp>
        <p:nvSpPr>
          <p:cNvPr id="16" name="Szövegdoboz 35">
            <a:extLst>
              <a:ext uri="{FF2B5EF4-FFF2-40B4-BE49-F238E27FC236}">
                <a16:creationId xmlns:a16="http://schemas.microsoft.com/office/drawing/2014/main" id="{014AC8CC-A3D3-4545-9D98-180F5DE0711D}"/>
              </a:ext>
            </a:extLst>
          </p:cNvPr>
          <p:cNvSpPr txBox="1">
            <a:spLocks noChangeArrowheads="1"/>
          </p:cNvSpPr>
          <p:nvPr/>
        </p:nvSpPr>
        <p:spPr bwMode="auto">
          <a:xfrm>
            <a:off x="9250259" y="4448175"/>
            <a:ext cx="878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dirty="0">
                <a:solidFill>
                  <a:srgbClr val="294143"/>
                </a:solidFill>
                <a:latin typeface="Arial" panose="020B0604020202020204" pitchFamily="34" charset="0"/>
                <a:cs typeface="Arial" panose="020B0604020202020204" pitchFamily="34" charset="0"/>
              </a:rPr>
              <a:t>~ 100 </a:t>
            </a:r>
            <a:r>
              <a:rPr lang="hu-HU" altLang="hu-HU" sz="1200" dirty="0" err="1">
                <a:solidFill>
                  <a:srgbClr val="294143"/>
                </a:solidFill>
                <a:latin typeface="Arial" panose="020B0604020202020204" pitchFamily="34" charset="0"/>
                <a:cs typeface="Arial" panose="020B0604020202020204" pitchFamily="34" charset="0"/>
              </a:rPr>
              <a:t>Torr</a:t>
            </a:r>
            <a:endParaRPr lang="hu-HU" altLang="hu-HU" sz="1200" dirty="0">
              <a:solidFill>
                <a:srgbClr val="294143"/>
              </a:solidFill>
              <a:latin typeface="Arial" panose="020B0604020202020204" pitchFamily="34" charset="0"/>
              <a:cs typeface="Arial" panose="020B0604020202020204" pitchFamily="34" charset="0"/>
            </a:endParaRPr>
          </a:p>
        </p:txBody>
      </p:sp>
      <p:sp>
        <p:nvSpPr>
          <p:cNvPr id="17" name="Szövegdoboz 36">
            <a:extLst>
              <a:ext uri="{FF2B5EF4-FFF2-40B4-BE49-F238E27FC236}">
                <a16:creationId xmlns:a16="http://schemas.microsoft.com/office/drawing/2014/main" id="{97CC0270-5CEB-1346-A5B9-C3C18DC0D152}"/>
              </a:ext>
            </a:extLst>
          </p:cNvPr>
          <p:cNvSpPr txBox="1">
            <a:spLocks noChangeArrowheads="1"/>
          </p:cNvSpPr>
          <p:nvPr/>
        </p:nvSpPr>
        <p:spPr bwMode="auto">
          <a:xfrm>
            <a:off x="7030442" y="3008313"/>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dirty="0">
                <a:solidFill>
                  <a:srgbClr val="294143"/>
                </a:solidFill>
                <a:latin typeface="Arial" panose="020B0604020202020204" pitchFamily="34" charset="0"/>
                <a:cs typeface="Arial" panose="020B0604020202020204" pitchFamily="34" charset="0"/>
              </a:rPr>
              <a:t>= 40 </a:t>
            </a:r>
            <a:r>
              <a:rPr lang="hu-HU" altLang="hu-HU" sz="1200" dirty="0" err="1">
                <a:solidFill>
                  <a:srgbClr val="294143"/>
                </a:solidFill>
                <a:latin typeface="Arial" panose="020B0604020202020204" pitchFamily="34" charset="0"/>
                <a:cs typeface="Arial" panose="020B0604020202020204" pitchFamily="34" charset="0"/>
              </a:rPr>
              <a:t>Torr</a:t>
            </a:r>
            <a:endParaRPr lang="hu-HU" altLang="hu-HU" sz="1200" dirty="0">
              <a:solidFill>
                <a:srgbClr val="294143"/>
              </a:solidFill>
              <a:latin typeface="Arial" panose="020B0604020202020204" pitchFamily="34" charset="0"/>
              <a:cs typeface="Arial" panose="020B0604020202020204" pitchFamily="34" charset="0"/>
            </a:endParaRPr>
          </a:p>
        </p:txBody>
      </p:sp>
      <p:pic>
        <p:nvPicPr>
          <p:cNvPr id="18" name="Picture 2" descr="A screenshot of a cell phone&#10;&#10;Description automatically generated">
            <a:extLst>
              <a:ext uri="{FF2B5EF4-FFF2-40B4-BE49-F238E27FC236}">
                <a16:creationId xmlns:a16="http://schemas.microsoft.com/office/drawing/2014/main" id="{D64EF66D-6406-8A4A-9C64-19274C70479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7408" y="2708920"/>
            <a:ext cx="4551362"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F7FDB8B-F6EE-7843-A7F4-A086DA5D8753}"/>
              </a:ext>
            </a:extLst>
          </p:cNvPr>
          <p:cNvSpPr/>
          <p:nvPr/>
        </p:nvSpPr>
        <p:spPr bwMode="auto">
          <a:xfrm>
            <a:off x="6529334" y="4221163"/>
            <a:ext cx="648072" cy="720005"/>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DE" sz="1800" b="0" i="0" u="none" strike="noStrike" cap="none" normalizeH="0" baseline="0" dirty="0">
              <a:ln>
                <a:noFill/>
              </a:ln>
              <a:solidFill>
                <a:schemeClr val="tx1"/>
              </a:solidFill>
              <a:effectLst/>
              <a:latin typeface="Times New Roman" pitchFamily="18" charset="0"/>
            </a:endParaRPr>
          </a:p>
        </p:txBody>
      </p:sp>
      <p:sp>
        <p:nvSpPr>
          <p:cNvPr id="19" name="Text Box 18">
            <a:extLst>
              <a:ext uri="{FF2B5EF4-FFF2-40B4-BE49-F238E27FC236}">
                <a16:creationId xmlns:a16="http://schemas.microsoft.com/office/drawing/2014/main" id="{C8E18CD9-8212-E240-A903-8F84BDE5959E}"/>
              </a:ext>
            </a:extLst>
          </p:cNvPr>
          <p:cNvSpPr txBox="1">
            <a:spLocks noChangeArrowheads="1"/>
          </p:cNvSpPr>
          <p:nvPr/>
        </p:nvSpPr>
        <p:spPr bwMode="auto">
          <a:xfrm>
            <a:off x="6588245" y="2708275"/>
            <a:ext cx="1165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400" dirty="0">
                <a:solidFill>
                  <a:srgbClr val="294143"/>
                </a:solidFill>
                <a:latin typeface="Arial" panose="020B0604020202020204" pitchFamily="34" charset="0"/>
                <a:cs typeface="Arial" panose="020B0604020202020204" pitchFamily="34" charset="0"/>
              </a:rPr>
              <a:t>SvO</a:t>
            </a:r>
            <a:r>
              <a:rPr lang="hu-HU" altLang="hu-HU" sz="1400" baseline="-25000" dirty="0">
                <a:solidFill>
                  <a:srgbClr val="294143"/>
                </a:solidFill>
                <a:latin typeface="Arial" panose="020B0604020202020204" pitchFamily="34" charset="0"/>
                <a:cs typeface="Arial" panose="020B0604020202020204" pitchFamily="34" charset="0"/>
              </a:rPr>
              <a:t>2</a:t>
            </a:r>
            <a:r>
              <a:rPr lang="hu-HU" altLang="hu-HU" sz="1400" dirty="0">
                <a:solidFill>
                  <a:srgbClr val="294143"/>
                </a:solidFill>
                <a:latin typeface="Arial" panose="020B0604020202020204" pitchFamily="34" charset="0"/>
                <a:cs typeface="Arial" panose="020B0604020202020204" pitchFamily="34" charset="0"/>
              </a:rPr>
              <a:t> = 75%</a:t>
            </a:r>
          </a:p>
        </p:txBody>
      </p:sp>
      <p:sp>
        <p:nvSpPr>
          <p:cNvPr id="3" name="TextBox 2">
            <a:extLst>
              <a:ext uri="{FF2B5EF4-FFF2-40B4-BE49-F238E27FC236}">
                <a16:creationId xmlns:a16="http://schemas.microsoft.com/office/drawing/2014/main" id="{5F097DD2-CD0F-C642-A4C7-EA0344257804}"/>
              </a:ext>
            </a:extLst>
          </p:cNvPr>
          <p:cNvSpPr txBox="1"/>
          <p:nvPr/>
        </p:nvSpPr>
        <p:spPr>
          <a:xfrm>
            <a:off x="983432" y="2124075"/>
            <a:ext cx="2980303" cy="369332"/>
          </a:xfrm>
          <a:prstGeom prst="rect">
            <a:avLst/>
          </a:prstGeom>
          <a:noFill/>
        </p:spPr>
        <p:txBody>
          <a:bodyPr wrap="none" rtlCol="0">
            <a:spAutoFit/>
          </a:bodyPr>
          <a:lstStyle/>
          <a:p>
            <a:r>
              <a:rPr lang="en-DE" sz="1800" dirty="0">
                <a:solidFill>
                  <a:srgbClr val="294143"/>
                </a:solidFill>
              </a:rPr>
              <a:t>Ideális alveoláris gázegyenlet:</a:t>
            </a:r>
          </a:p>
        </p:txBody>
      </p:sp>
      <p:sp>
        <p:nvSpPr>
          <p:cNvPr id="4" name="TextBox 3">
            <a:extLst>
              <a:ext uri="{FF2B5EF4-FFF2-40B4-BE49-F238E27FC236}">
                <a16:creationId xmlns:a16="http://schemas.microsoft.com/office/drawing/2014/main" id="{2AA66F34-E5AB-1445-9232-83C7C85C8E81}"/>
              </a:ext>
            </a:extLst>
          </p:cNvPr>
          <p:cNvSpPr txBox="1"/>
          <p:nvPr/>
        </p:nvSpPr>
        <p:spPr>
          <a:xfrm>
            <a:off x="983432" y="1628800"/>
            <a:ext cx="4810932" cy="369332"/>
          </a:xfrm>
          <a:prstGeom prst="rect">
            <a:avLst/>
          </a:prstGeom>
          <a:noFill/>
        </p:spPr>
        <p:txBody>
          <a:bodyPr wrap="none" rtlCol="0">
            <a:spAutoFit/>
          </a:bodyPr>
          <a:lstStyle/>
          <a:p>
            <a:r>
              <a:rPr lang="en-DE" sz="1800" dirty="0">
                <a:solidFill>
                  <a:srgbClr val="294143"/>
                </a:solidFill>
              </a:rPr>
              <a:t>PiO</a:t>
            </a:r>
            <a:r>
              <a:rPr lang="en-DE" sz="1800" baseline="-25000" dirty="0">
                <a:solidFill>
                  <a:srgbClr val="294143"/>
                </a:solidFill>
              </a:rPr>
              <a:t>2</a:t>
            </a:r>
            <a:r>
              <a:rPr lang="en-DE" sz="1800" dirty="0">
                <a:solidFill>
                  <a:srgbClr val="294143"/>
                </a:solidFill>
              </a:rPr>
              <a:t> = [0.21 (FiO</a:t>
            </a:r>
            <a:r>
              <a:rPr lang="en-DE" sz="1800" baseline="-25000" dirty="0">
                <a:solidFill>
                  <a:srgbClr val="294143"/>
                </a:solidFill>
              </a:rPr>
              <a:t>2</a:t>
            </a:r>
            <a:r>
              <a:rPr lang="en-DE" sz="1800" dirty="0">
                <a:solidFill>
                  <a:srgbClr val="294143"/>
                </a:solidFill>
              </a:rPr>
              <a:t>) x 760 Hgmm] = 159.6 Hgmm</a:t>
            </a:r>
          </a:p>
        </p:txBody>
      </p:sp>
      <p:sp>
        <p:nvSpPr>
          <p:cNvPr id="22" name="Text Box 3">
            <a:extLst>
              <a:ext uri="{FF2B5EF4-FFF2-40B4-BE49-F238E27FC236}">
                <a16:creationId xmlns:a16="http://schemas.microsoft.com/office/drawing/2014/main" id="{BA8DE29C-DD9A-DF4F-A035-E4E01885F25A}"/>
              </a:ext>
            </a:extLst>
          </p:cNvPr>
          <p:cNvSpPr txBox="1">
            <a:spLocks noChangeArrowheads="1"/>
          </p:cNvSpPr>
          <p:nvPr/>
        </p:nvSpPr>
        <p:spPr bwMode="auto">
          <a:xfrm>
            <a:off x="1919536" y="116632"/>
            <a:ext cx="89289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Normális gázcsere</a:t>
            </a:r>
          </a:p>
        </p:txBody>
      </p:sp>
      <p:pic>
        <p:nvPicPr>
          <p:cNvPr id="20" name="Kép 44">
            <a:extLst>
              <a:ext uri="{FF2B5EF4-FFF2-40B4-BE49-F238E27FC236}">
                <a16:creationId xmlns:a16="http://schemas.microsoft.com/office/drawing/2014/main" id="{53FFE364-A99B-114B-A919-30DD8607532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21" name="Picture 20" descr="A picture containing food&#10;&#10;Description automatically generated">
            <a:extLst>
              <a:ext uri="{FF2B5EF4-FFF2-40B4-BE49-F238E27FC236}">
                <a16:creationId xmlns:a16="http://schemas.microsoft.com/office/drawing/2014/main" id="{9AF18BF9-D119-0846-8868-1D754D8FA90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23" name="Téglalap 40">
            <a:extLst>
              <a:ext uri="{FF2B5EF4-FFF2-40B4-BE49-F238E27FC236}">
                <a16:creationId xmlns:a16="http://schemas.microsoft.com/office/drawing/2014/main" id="{75DBE6DC-9965-4347-8766-0A505F7B441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4240915828"/>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8" name="Picture 32">
            <a:extLst>
              <a:ext uri="{FF2B5EF4-FFF2-40B4-BE49-F238E27FC236}">
                <a16:creationId xmlns:a16="http://schemas.microsoft.com/office/drawing/2014/main" id="{A2BC8859-036F-9C44-8B5E-3B61B515C17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75720" y="2124075"/>
            <a:ext cx="5078413"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 name="Ellipszis 8">
            <a:extLst>
              <a:ext uri="{FF2B5EF4-FFF2-40B4-BE49-F238E27FC236}">
                <a16:creationId xmlns:a16="http://schemas.microsoft.com/office/drawing/2014/main" id="{0CDDC8A5-8989-4C43-A97E-7A69E44D4530}"/>
              </a:ext>
            </a:extLst>
          </p:cNvPr>
          <p:cNvSpPr>
            <a:spLocks noChangeArrowheads="1"/>
          </p:cNvSpPr>
          <p:nvPr/>
        </p:nvSpPr>
        <p:spPr bwMode="auto">
          <a:xfrm>
            <a:off x="4334545" y="3284538"/>
            <a:ext cx="1079500" cy="1152525"/>
          </a:xfrm>
          <a:prstGeom prst="ellipse">
            <a:avLst/>
          </a:prstGeom>
          <a:solidFill>
            <a:schemeClr val="accent1"/>
          </a:solidFill>
          <a:ln w="12700">
            <a:solidFill>
              <a:schemeClr val="tx1"/>
            </a:solidFill>
            <a:round/>
            <a:headEnd type="none" w="sm" len="sm"/>
            <a:tailEnd type="none" w="sm" len="sm"/>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hu-HU" altLang="hu-HU" sz="1200">
              <a:solidFill>
                <a:srgbClr val="000000"/>
              </a:solidFill>
              <a:latin typeface="Arial" panose="020B0604020202020204" pitchFamily="34" charset="0"/>
              <a:cs typeface="Arial" panose="020B0604020202020204" pitchFamily="34" charset="0"/>
            </a:endParaRPr>
          </a:p>
        </p:txBody>
      </p:sp>
      <p:sp>
        <p:nvSpPr>
          <p:cNvPr id="10" name="Text Box 3">
            <a:extLst>
              <a:ext uri="{FF2B5EF4-FFF2-40B4-BE49-F238E27FC236}">
                <a16:creationId xmlns:a16="http://schemas.microsoft.com/office/drawing/2014/main" id="{58DA740D-751D-D346-9125-89E432061D03}"/>
              </a:ext>
            </a:extLst>
          </p:cNvPr>
          <p:cNvSpPr txBox="1">
            <a:spLocks noChangeArrowheads="1"/>
          </p:cNvSpPr>
          <p:nvPr/>
        </p:nvSpPr>
        <p:spPr bwMode="auto">
          <a:xfrm>
            <a:off x="1919536" y="116632"/>
            <a:ext cx="89289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Shunt</a:t>
            </a:r>
            <a:endParaRPr lang="hu-HU" altLang="hu-HU" sz="4400" dirty="0">
              <a:solidFill>
                <a:srgbClr val="294143"/>
              </a:solidFill>
            </a:endParaRPr>
          </a:p>
        </p:txBody>
      </p:sp>
      <p:pic>
        <p:nvPicPr>
          <p:cNvPr id="11" name="Kép 44">
            <a:extLst>
              <a:ext uri="{FF2B5EF4-FFF2-40B4-BE49-F238E27FC236}">
                <a16:creationId xmlns:a16="http://schemas.microsoft.com/office/drawing/2014/main" id="{E30D3AA5-894E-1146-A821-EB5433F16A9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4ADA8F2D-EEBC-634F-9DD0-0B157F707D0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3" name="Téglalap 40">
            <a:extLst>
              <a:ext uri="{FF2B5EF4-FFF2-40B4-BE49-F238E27FC236}">
                <a16:creationId xmlns:a16="http://schemas.microsoft.com/office/drawing/2014/main" id="{75D8B651-162D-A846-9A01-8A34DEF2ABA4}"/>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1383722003"/>
      </p:ext>
    </p:extLst>
  </p:cSld>
  <p:clrMapOvr>
    <a:masterClrMapping/>
  </p:clrMapOvr>
  <p:transition advTm="10799"/>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8" name="Picture 2">
            <a:extLst>
              <a:ext uri="{FF2B5EF4-FFF2-40B4-BE49-F238E27FC236}">
                <a16:creationId xmlns:a16="http://schemas.microsoft.com/office/drawing/2014/main" id="{B6282F54-F20B-B14C-A5AB-5E7F7DE32AC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575645" y="1772816"/>
            <a:ext cx="5202238"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 name="Ellipszis 15">
            <a:extLst>
              <a:ext uri="{FF2B5EF4-FFF2-40B4-BE49-F238E27FC236}">
                <a16:creationId xmlns:a16="http://schemas.microsoft.com/office/drawing/2014/main" id="{30D63503-B18B-C447-8A74-C4AAF513BB13}"/>
              </a:ext>
            </a:extLst>
          </p:cNvPr>
          <p:cNvSpPr>
            <a:spLocks noChangeArrowheads="1"/>
          </p:cNvSpPr>
          <p:nvPr/>
        </p:nvSpPr>
        <p:spPr bwMode="auto">
          <a:xfrm>
            <a:off x="6168033" y="3304753"/>
            <a:ext cx="792162" cy="865188"/>
          </a:xfrm>
          <a:prstGeom prst="ellipse">
            <a:avLst/>
          </a:prstGeom>
          <a:solidFill>
            <a:schemeClr val="accent1"/>
          </a:solidFill>
          <a:ln w="12700">
            <a:solidFill>
              <a:schemeClr val="tx1"/>
            </a:solidFill>
            <a:round/>
            <a:headEnd type="none" w="sm" len="sm"/>
            <a:tailEnd type="none" w="sm" len="sm"/>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hu-HU" altLang="hu-HU" sz="1200">
              <a:solidFill>
                <a:srgbClr val="000000"/>
              </a:solidFill>
              <a:latin typeface="Arial" panose="020B0604020202020204" pitchFamily="34" charset="0"/>
              <a:cs typeface="Arial" panose="020B0604020202020204" pitchFamily="34" charset="0"/>
            </a:endParaRPr>
          </a:p>
        </p:txBody>
      </p:sp>
      <p:sp>
        <p:nvSpPr>
          <p:cNvPr id="10" name="Lefelé nyíl 1">
            <a:extLst>
              <a:ext uri="{FF2B5EF4-FFF2-40B4-BE49-F238E27FC236}">
                <a16:creationId xmlns:a16="http://schemas.microsoft.com/office/drawing/2014/main" id="{78719380-49F3-1F43-8AB8-6A3D8F08100D}"/>
              </a:ext>
            </a:extLst>
          </p:cNvPr>
          <p:cNvSpPr/>
          <p:nvPr/>
        </p:nvSpPr>
        <p:spPr bwMode="auto">
          <a:xfrm>
            <a:off x="8760420" y="4673178"/>
            <a:ext cx="215900" cy="431800"/>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12700" cap="flat" cmpd="sng" algn="ctr">
            <a:solidFill>
              <a:schemeClr val="tx1"/>
            </a:solidFill>
            <a:prstDash val="solid"/>
            <a:round/>
            <a:headEnd type="none" w="sm" len="sm"/>
            <a:tailEnd type="none" w="sm" len="sm"/>
          </a:ln>
          <a:effectLst/>
        </p:spPr>
        <p:txBody>
          <a:bodyPr/>
          <a:lstStyle/>
          <a:p>
            <a:pPr>
              <a:defRPr/>
            </a:pPr>
            <a:endParaRPr lang="hu-HU">
              <a:solidFill>
                <a:srgbClr val="000000"/>
              </a:solidFill>
              <a:latin typeface="Times New Roman" charset="0"/>
            </a:endParaRPr>
          </a:p>
        </p:txBody>
      </p:sp>
      <p:sp>
        <p:nvSpPr>
          <p:cNvPr id="16" name="Téglalap 11">
            <a:extLst>
              <a:ext uri="{FF2B5EF4-FFF2-40B4-BE49-F238E27FC236}">
                <a16:creationId xmlns:a16="http://schemas.microsoft.com/office/drawing/2014/main" id="{ECAC7610-9087-0544-81B8-56AB6589AE12}"/>
              </a:ext>
            </a:extLst>
          </p:cNvPr>
          <p:cNvSpPr>
            <a:spLocks noChangeArrowheads="1"/>
          </p:cNvSpPr>
          <p:nvPr/>
        </p:nvSpPr>
        <p:spPr bwMode="auto">
          <a:xfrm>
            <a:off x="2711252" y="3377778"/>
            <a:ext cx="2160587" cy="12954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000000"/>
              </a:solidFill>
            </a:endParaRPr>
          </a:p>
        </p:txBody>
      </p:sp>
      <p:sp>
        <p:nvSpPr>
          <p:cNvPr id="17" name="Téglalap 14">
            <a:extLst>
              <a:ext uri="{FF2B5EF4-FFF2-40B4-BE49-F238E27FC236}">
                <a16:creationId xmlns:a16="http://schemas.microsoft.com/office/drawing/2014/main" id="{7D08ECDF-F27D-3A46-9D67-E10C01DBDDC6}"/>
              </a:ext>
            </a:extLst>
          </p:cNvPr>
          <p:cNvSpPr>
            <a:spLocks noChangeArrowheads="1"/>
          </p:cNvSpPr>
          <p:nvPr/>
        </p:nvSpPr>
        <p:spPr bwMode="auto">
          <a:xfrm>
            <a:off x="4439816" y="4365104"/>
            <a:ext cx="863600" cy="6477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000000"/>
              </a:solidFill>
            </a:endParaRPr>
          </a:p>
        </p:txBody>
      </p:sp>
      <p:sp>
        <p:nvSpPr>
          <p:cNvPr id="18" name="Téglalap 11">
            <a:extLst>
              <a:ext uri="{FF2B5EF4-FFF2-40B4-BE49-F238E27FC236}">
                <a16:creationId xmlns:a16="http://schemas.microsoft.com/office/drawing/2014/main" id="{E5CEC0D9-7C53-684F-B328-13075A827A72}"/>
              </a:ext>
            </a:extLst>
          </p:cNvPr>
          <p:cNvSpPr>
            <a:spLocks noChangeArrowheads="1"/>
          </p:cNvSpPr>
          <p:nvPr/>
        </p:nvSpPr>
        <p:spPr bwMode="auto">
          <a:xfrm>
            <a:off x="7320136" y="2421632"/>
            <a:ext cx="2160587" cy="12954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000000"/>
              </a:solidFill>
            </a:endParaRPr>
          </a:p>
        </p:txBody>
      </p:sp>
      <p:sp>
        <p:nvSpPr>
          <p:cNvPr id="19" name="Téglalap 14">
            <a:extLst>
              <a:ext uri="{FF2B5EF4-FFF2-40B4-BE49-F238E27FC236}">
                <a16:creationId xmlns:a16="http://schemas.microsoft.com/office/drawing/2014/main" id="{9CE22212-1A51-3743-9E8C-A6C989F5BF96}"/>
              </a:ext>
            </a:extLst>
          </p:cNvPr>
          <p:cNvSpPr>
            <a:spLocks noChangeArrowheads="1"/>
          </p:cNvSpPr>
          <p:nvPr/>
        </p:nvSpPr>
        <p:spPr bwMode="auto">
          <a:xfrm>
            <a:off x="6276566" y="2232294"/>
            <a:ext cx="863600" cy="6477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000000"/>
              </a:solidFill>
            </a:endParaRPr>
          </a:p>
        </p:txBody>
      </p:sp>
      <p:sp>
        <p:nvSpPr>
          <p:cNvPr id="20" name="Téglalap 14">
            <a:extLst>
              <a:ext uri="{FF2B5EF4-FFF2-40B4-BE49-F238E27FC236}">
                <a16:creationId xmlns:a16="http://schemas.microsoft.com/office/drawing/2014/main" id="{69FA04B0-89BA-6248-B221-AFC8CAE52AF8}"/>
              </a:ext>
            </a:extLst>
          </p:cNvPr>
          <p:cNvSpPr>
            <a:spLocks noChangeArrowheads="1"/>
          </p:cNvSpPr>
          <p:nvPr/>
        </p:nvSpPr>
        <p:spPr bwMode="auto">
          <a:xfrm>
            <a:off x="4871616" y="4686415"/>
            <a:ext cx="863600" cy="6477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000000"/>
              </a:solidFill>
            </a:endParaRPr>
          </a:p>
        </p:txBody>
      </p:sp>
      <p:sp>
        <p:nvSpPr>
          <p:cNvPr id="21" name="Text Box 3">
            <a:extLst>
              <a:ext uri="{FF2B5EF4-FFF2-40B4-BE49-F238E27FC236}">
                <a16:creationId xmlns:a16="http://schemas.microsoft.com/office/drawing/2014/main" id="{5CDCCFED-D603-5C48-A749-B69B85F5823E}"/>
              </a:ext>
            </a:extLst>
          </p:cNvPr>
          <p:cNvSpPr txBox="1">
            <a:spLocks noChangeArrowheads="1"/>
          </p:cNvSpPr>
          <p:nvPr/>
        </p:nvSpPr>
        <p:spPr bwMode="auto">
          <a:xfrm>
            <a:off x="1919536" y="116632"/>
            <a:ext cx="89289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Vénás keveredés</a:t>
            </a:r>
          </a:p>
        </p:txBody>
      </p:sp>
      <p:pic>
        <p:nvPicPr>
          <p:cNvPr id="22" name="Kép 44">
            <a:extLst>
              <a:ext uri="{FF2B5EF4-FFF2-40B4-BE49-F238E27FC236}">
                <a16:creationId xmlns:a16="http://schemas.microsoft.com/office/drawing/2014/main" id="{E6164747-7AA3-C94C-A308-E482886719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23" name="Picture 22" descr="A picture containing food&#10;&#10;Description automatically generated">
            <a:extLst>
              <a:ext uri="{FF2B5EF4-FFF2-40B4-BE49-F238E27FC236}">
                <a16:creationId xmlns:a16="http://schemas.microsoft.com/office/drawing/2014/main" id="{F1E790D9-F476-AB4B-A1A1-E30C1B68CF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24" name="Téglalap 40">
            <a:extLst>
              <a:ext uri="{FF2B5EF4-FFF2-40B4-BE49-F238E27FC236}">
                <a16:creationId xmlns:a16="http://schemas.microsoft.com/office/drawing/2014/main" id="{8C961BEA-9136-7345-9E70-E2B36C84D2B7}"/>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2494701506"/>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8" name="Rectangle 7">
            <a:extLst>
              <a:ext uri="{FF2B5EF4-FFF2-40B4-BE49-F238E27FC236}">
                <a16:creationId xmlns:a16="http://schemas.microsoft.com/office/drawing/2014/main" id="{6D4AB6DD-9723-FE4D-81A1-8AE20A88D2F6}"/>
              </a:ext>
            </a:extLst>
          </p:cNvPr>
          <p:cNvSpPr txBox="1">
            <a:spLocks noChangeArrowheads="1"/>
          </p:cNvSpPr>
          <p:nvPr/>
        </p:nvSpPr>
        <p:spPr bwMode="auto">
          <a:xfrm>
            <a:off x="1481459" y="1603673"/>
            <a:ext cx="88630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r>
              <a:rPr lang="hu-HU" altLang="hu-HU" kern="0" dirty="0">
                <a:solidFill>
                  <a:srgbClr val="294143"/>
                </a:solidFill>
              </a:rPr>
              <a:t>Normális tüdő:</a:t>
            </a:r>
            <a:endParaRPr lang="hu-HU" altLang="hu-HU" sz="4000" kern="0" dirty="0">
              <a:solidFill>
                <a:srgbClr val="294143"/>
              </a:solidFill>
            </a:endParaRPr>
          </a:p>
          <a:p>
            <a:pPr lvl="1"/>
            <a:r>
              <a:rPr lang="hu-HU" altLang="hu-HU" kern="0" dirty="0">
                <a:solidFill>
                  <a:srgbClr val="294143"/>
                </a:solidFill>
              </a:rPr>
              <a:t>CC az ERV-</a:t>
            </a:r>
            <a:r>
              <a:rPr lang="hu-HU" altLang="hu-HU" kern="0" dirty="0" err="1">
                <a:solidFill>
                  <a:srgbClr val="294143"/>
                </a:solidFill>
              </a:rPr>
              <a:t>ben</a:t>
            </a:r>
            <a:endParaRPr lang="hu-HU" altLang="hu-HU" kern="0" dirty="0">
              <a:solidFill>
                <a:srgbClr val="294143"/>
              </a:solidFill>
            </a:endParaRPr>
          </a:p>
          <a:p>
            <a:pPr lvl="1"/>
            <a:r>
              <a:rPr lang="hu-HU" altLang="hu-HU" kern="0" dirty="0">
                <a:solidFill>
                  <a:srgbClr val="294143"/>
                </a:solidFill>
              </a:rPr>
              <a:t>FRC&gt;CC</a:t>
            </a:r>
          </a:p>
          <a:p>
            <a:pPr lvl="1"/>
            <a:endParaRPr lang="hu-HU" altLang="hu-HU" kern="0" dirty="0">
              <a:solidFill>
                <a:srgbClr val="294143"/>
              </a:solidFill>
            </a:endParaRPr>
          </a:p>
          <a:p>
            <a:r>
              <a:rPr lang="hu-HU" altLang="hu-HU" kern="0" dirty="0">
                <a:solidFill>
                  <a:srgbClr val="294143"/>
                </a:solidFill>
              </a:rPr>
              <a:t>ARDS:</a:t>
            </a:r>
          </a:p>
          <a:p>
            <a:pPr lvl="1"/>
            <a:r>
              <a:rPr lang="hu-HU" altLang="hu-HU" kern="0" dirty="0">
                <a:solidFill>
                  <a:srgbClr val="294143"/>
                </a:solidFill>
              </a:rPr>
              <a:t>CC a V</a:t>
            </a:r>
            <a:r>
              <a:rPr lang="hu-HU" altLang="hu-HU" kern="0" baseline="-25000" dirty="0">
                <a:solidFill>
                  <a:srgbClr val="294143"/>
                </a:solidFill>
              </a:rPr>
              <a:t>T</a:t>
            </a:r>
            <a:r>
              <a:rPr lang="hu-HU" altLang="hu-HU" kern="0" dirty="0">
                <a:solidFill>
                  <a:srgbClr val="294143"/>
                </a:solidFill>
              </a:rPr>
              <a:t>-ben</a:t>
            </a:r>
          </a:p>
          <a:p>
            <a:pPr lvl="1"/>
            <a:r>
              <a:rPr lang="hu-HU" altLang="hu-HU" kern="0" dirty="0">
                <a:solidFill>
                  <a:srgbClr val="294143"/>
                </a:solidFill>
              </a:rPr>
              <a:t>FRC&lt;CC</a:t>
            </a:r>
          </a:p>
          <a:p>
            <a:pPr lvl="1"/>
            <a:endParaRPr lang="hu-HU" altLang="hu-HU" kern="0" dirty="0">
              <a:solidFill>
                <a:srgbClr val="294143"/>
              </a:solidFill>
            </a:endParaRPr>
          </a:p>
        </p:txBody>
      </p:sp>
      <p:sp>
        <p:nvSpPr>
          <p:cNvPr id="9" name="Line 8">
            <a:extLst>
              <a:ext uri="{FF2B5EF4-FFF2-40B4-BE49-F238E27FC236}">
                <a16:creationId xmlns:a16="http://schemas.microsoft.com/office/drawing/2014/main" id="{65E8B003-4F34-CE45-9FD8-A891443F79F7}"/>
              </a:ext>
            </a:extLst>
          </p:cNvPr>
          <p:cNvSpPr>
            <a:spLocks noChangeShapeType="1"/>
          </p:cNvSpPr>
          <p:nvPr/>
        </p:nvSpPr>
        <p:spPr bwMode="auto">
          <a:xfrm>
            <a:off x="6388422" y="2975273"/>
            <a:ext cx="0" cy="2438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DE"/>
          </a:p>
        </p:txBody>
      </p:sp>
      <p:sp>
        <p:nvSpPr>
          <p:cNvPr id="10" name="Line 9">
            <a:extLst>
              <a:ext uri="{FF2B5EF4-FFF2-40B4-BE49-F238E27FC236}">
                <a16:creationId xmlns:a16="http://schemas.microsoft.com/office/drawing/2014/main" id="{75BFCA31-3C12-DB47-9E33-4703BAD2F123}"/>
              </a:ext>
            </a:extLst>
          </p:cNvPr>
          <p:cNvSpPr>
            <a:spLocks noChangeShapeType="1"/>
          </p:cNvSpPr>
          <p:nvPr/>
        </p:nvSpPr>
        <p:spPr bwMode="auto">
          <a:xfrm>
            <a:off x="6388422" y="5413673"/>
            <a:ext cx="3403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DE"/>
          </a:p>
        </p:txBody>
      </p:sp>
      <p:sp>
        <p:nvSpPr>
          <p:cNvPr id="11" name="Line 10">
            <a:extLst>
              <a:ext uri="{FF2B5EF4-FFF2-40B4-BE49-F238E27FC236}">
                <a16:creationId xmlns:a16="http://schemas.microsoft.com/office/drawing/2014/main" id="{CF8D7403-5A1F-994C-B749-48AC38FA08A6}"/>
              </a:ext>
            </a:extLst>
          </p:cNvPr>
          <p:cNvSpPr>
            <a:spLocks noChangeShapeType="1"/>
          </p:cNvSpPr>
          <p:nvPr/>
        </p:nvSpPr>
        <p:spPr bwMode="auto">
          <a:xfrm>
            <a:off x="6388422" y="4423073"/>
            <a:ext cx="3165475"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DE"/>
          </a:p>
        </p:txBody>
      </p:sp>
      <p:sp>
        <p:nvSpPr>
          <p:cNvPr id="12" name="Line 11">
            <a:extLst>
              <a:ext uri="{FF2B5EF4-FFF2-40B4-BE49-F238E27FC236}">
                <a16:creationId xmlns:a16="http://schemas.microsoft.com/office/drawing/2014/main" id="{C7E524D9-D254-2B42-BDCC-B30F8CFC242D}"/>
              </a:ext>
            </a:extLst>
          </p:cNvPr>
          <p:cNvSpPr>
            <a:spLocks noChangeShapeType="1"/>
          </p:cNvSpPr>
          <p:nvPr/>
        </p:nvSpPr>
        <p:spPr bwMode="auto">
          <a:xfrm>
            <a:off x="6388422" y="4956473"/>
            <a:ext cx="3165475"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DE"/>
          </a:p>
        </p:txBody>
      </p:sp>
      <p:sp>
        <p:nvSpPr>
          <p:cNvPr id="13" name="Line 12">
            <a:extLst>
              <a:ext uri="{FF2B5EF4-FFF2-40B4-BE49-F238E27FC236}">
                <a16:creationId xmlns:a16="http://schemas.microsoft.com/office/drawing/2014/main" id="{949E5924-F186-A447-8730-1CC74B04684F}"/>
              </a:ext>
            </a:extLst>
          </p:cNvPr>
          <p:cNvSpPr>
            <a:spLocks noChangeShapeType="1"/>
          </p:cNvSpPr>
          <p:nvPr/>
        </p:nvSpPr>
        <p:spPr bwMode="auto">
          <a:xfrm>
            <a:off x="6388422" y="4042073"/>
            <a:ext cx="3165475"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DE"/>
          </a:p>
        </p:txBody>
      </p:sp>
      <p:sp>
        <p:nvSpPr>
          <p:cNvPr id="14" name="Line 13">
            <a:extLst>
              <a:ext uri="{FF2B5EF4-FFF2-40B4-BE49-F238E27FC236}">
                <a16:creationId xmlns:a16="http://schemas.microsoft.com/office/drawing/2014/main" id="{297A8C16-56B0-4D44-B8C0-6019131317AB}"/>
              </a:ext>
            </a:extLst>
          </p:cNvPr>
          <p:cNvSpPr>
            <a:spLocks noChangeShapeType="1"/>
          </p:cNvSpPr>
          <p:nvPr/>
        </p:nvSpPr>
        <p:spPr bwMode="auto">
          <a:xfrm>
            <a:off x="6388422" y="3051473"/>
            <a:ext cx="3165475"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DE"/>
          </a:p>
        </p:txBody>
      </p:sp>
      <p:sp>
        <p:nvSpPr>
          <p:cNvPr id="15" name="Freeform 14">
            <a:extLst>
              <a:ext uri="{FF2B5EF4-FFF2-40B4-BE49-F238E27FC236}">
                <a16:creationId xmlns:a16="http://schemas.microsoft.com/office/drawing/2014/main" id="{DB15D9EC-1204-5445-B748-ADB1913A0633}"/>
              </a:ext>
            </a:extLst>
          </p:cNvPr>
          <p:cNvSpPr>
            <a:spLocks/>
          </p:cNvSpPr>
          <p:nvPr/>
        </p:nvSpPr>
        <p:spPr bwMode="auto">
          <a:xfrm>
            <a:off x="6624959" y="4064298"/>
            <a:ext cx="1127125" cy="360363"/>
          </a:xfrm>
          <a:custGeom>
            <a:avLst/>
            <a:gdLst>
              <a:gd name="T0" fmla="*/ 2147483646 w 683"/>
              <a:gd name="T1" fmla="*/ 2147483646 h 227"/>
              <a:gd name="T2" fmla="*/ 2147483646 w 683"/>
              <a:gd name="T3" fmla="*/ 2147483646 h 227"/>
              <a:gd name="T4" fmla="*/ 2147483646 w 683"/>
              <a:gd name="T5" fmla="*/ 2147483646 h 227"/>
              <a:gd name="T6" fmla="*/ 2147483646 w 683"/>
              <a:gd name="T7" fmla="*/ 2147483646 h 227"/>
              <a:gd name="T8" fmla="*/ 2147483646 w 683"/>
              <a:gd name="T9" fmla="*/ 2147483646 h 227"/>
              <a:gd name="T10" fmla="*/ 2147483646 w 683"/>
              <a:gd name="T11" fmla="*/ 2147483646 h 227"/>
              <a:gd name="T12" fmla="*/ 2147483646 w 683"/>
              <a:gd name="T13" fmla="*/ 2147483646 h 227"/>
              <a:gd name="T14" fmla="*/ 2147483646 w 683"/>
              <a:gd name="T15" fmla="*/ 2147483646 h 227"/>
              <a:gd name="T16" fmla="*/ 2147483646 w 683"/>
              <a:gd name="T17" fmla="*/ 0 h 227"/>
              <a:gd name="T18" fmla="*/ 2147483646 w 683"/>
              <a:gd name="T19" fmla="*/ 0 h 227"/>
              <a:gd name="T20" fmla="*/ 2147483646 w 683"/>
              <a:gd name="T21" fmla="*/ 2147483646 h 227"/>
              <a:gd name="T22" fmla="*/ 2147483646 w 683"/>
              <a:gd name="T23" fmla="*/ 2147483646 h 227"/>
              <a:gd name="T24" fmla="*/ 2147483646 w 683"/>
              <a:gd name="T25" fmla="*/ 2147483646 h 227"/>
              <a:gd name="T26" fmla="*/ 2147483646 w 683"/>
              <a:gd name="T27" fmla="*/ 2147483646 h 227"/>
              <a:gd name="T28" fmla="*/ 2147483646 w 683"/>
              <a:gd name="T29" fmla="*/ 2147483646 h 227"/>
              <a:gd name="T30" fmla="*/ 2147483646 w 683"/>
              <a:gd name="T31" fmla="*/ 2147483646 h 227"/>
              <a:gd name="T32" fmla="*/ 2147483646 w 683"/>
              <a:gd name="T33" fmla="*/ 2147483646 h 227"/>
              <a:gd name="T34" fmla="*/ 2147483646 w 683"/>
              <a:gd name="T35" fmla="*/ 2147483646 h 227"/>
              <a:gd name="T36" fmla="*/ 2147483646 w 683"/>
              <a:gd name="T37" fmla="*/ 2147483646 h 227"/>
              <a:gd name="T38" fmla="*/ 2147483646 w 683"/>
              <a:gd name="T39" fmla="*/ 2147483646 h 227"/>
              <a:gd name="T40" fmla="*/ 2147483646 w 683"/>
              <a:gd name="T41" fmla="*/ 2147483646 h 227"/>
              <a:gd name="T42" fmla="*/ 2147483646 w 683"/>
              <a:gd name="T43" fmla="*/ 2147483646 h 227"/>
              <a:gd name="T44" fmla="*/ 2147483646 w 683"/>
              <a:gd name="T45" fmla="*/ 2147483646 h 227"/>
              <a:gd name="T46" fmla="*/ 2147483646 w 683"/>
              <a:gd name="T47" fmla="*/ 2147483646 h 227"/>
              <a:gd name="T48" fmla="*/ 2147483646 w 683"/>
              <a:gd name="T49" fmla="*/ 2147483646 h 227"/>
              <a:gd name="T50" fmla="*/ 2147483646 w 683"/>
              <a:gd name="T51" fmla="*/ 2147483646 h 227"/>
              <a:gd name="T52" fmla="*/ 2147483646 w 683"/>
              <a:gd name="T53" fmla="*/ 2147483646 h 227"/>
              <a:gd name="T54" fmla="*/ 2147483646 w 683"/>
              <a:gd name="T55" fmla="*/ 2147483646 h 227"/>
              <a:gd name="T56" fmla="*/ 2147483646 w 683"/>
              <a:gd name="T57" fmla="*/ 2147483646 h 227"/>
              <a:gd name="T58" fmla="*/ 2147483646 w 683"/>
              <a:gd name="T59" fmla="*/ 2147483646 h 227"/>
              <a:gd name="T60" fmla="*/ 2147483646 w 683"/>
              <a:gd name="T61" fmla="*/ 2147483646 h 227"/>
              <a:gd name="T62" fmla="*/ 2147483646 w 683"/>
              <a:gd name="T63" fmla="*/ 2147483646 h 227"/>
              <a:gd name="T64" fmla="*/ 2147483646 w 683"/>
              <a:gd name="T65" fmla="*/ 2147483646 h 227"/>
              <a:gd name="T66" fmla="*/ 2147483646 w 683"/>
              <a:gd name="T67" fmla="*/ 2147483646 h 227"/>
              <a:gd name="T68" fmla="*/ 2147483646 w 683"/>
              <a:gd name="T69" fmla="*/ 2147483646 h 227"/>
              <a:gd name="T70" fmla="*/ 2147483646 w 683"/>
              <a:gd name="T71" fmla="*/ 2147483646 h 227"/>
              <a:gd name="T72" fmla="*/ 2147483646 w 683"/>
              <a:gd name="T73" fmla="*/ 2147483646 h 227"/>
              <a:gd name="T74" fmla="*/ 2147483646 w 683"/>
              <a:gd name="T75" fmla="*/ 2147483646 h 2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3"/>
              <a:gd name="T115" fmla="*/ 0 h 227"/>
              <a:gd name="T116" fmla="*/ 683 w 683"/>
              <a:gd name="T117" fmla="*/ 227 h 2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3" h="227">
                <a:moveTo>
                  <a:pt x="0" y="226"/>
                </a:moveTo>
                <a:lnTo>
                  <a:pt x="10" y="207"/>
                </a:lnTo>
                <a:lnTo>
                  <a:pt x="19" y="192"/>
                </a:lnTo>
                <a:lnTo>
                  <a:pt x="19" y="178"/>
                </a:lnTo>
                <a:lnTo>
                  <a:pt x="24" y="164"/>
                </a:lnTo>
                <a:lnTo>
                  <a:pt x="34" y="149"/>
                </a:lnTo>
                <a:lnTo>
                  <a:pt x="38" y="135"/>
                </a:lnTo>
                <a:lnTo>
                  <a:pt x="43" y="120"/>
                </a:lnTo>
                <a:lnTo>
                  <a:pt x="53" y="106"/>
                </a:lnTo>
                <a:lnTo>
                  <a:pt x="58" y="92"/>
                </a:lnTo>
                <a:lnTo>
                  <a:pt x="62" y="77"/>
                </a:lnTo>
                <a:lnTo>
                  <a:pt x="67" y="63"/>
                </a:lnTo>
                <a:lnTo>
                  <a:pt x="67" y="48"/>
                </a:lnTo>
                <a:lnTo>
                  <a:pt x="72" y="34"/>
                </a:lnTo>
                <a:lnTo>
                  <a:pt x="77" y="20"/>
                </a:lnTo>
                <a:lnTo>
                  <a:pt x="91" y="5"/>
                </a:lnTo>
                <a:lnTo>
                  <a:pt x="106" y="0"/>
                </a:lnTo>
                <a:lnTo>
                  <a:pt x="120" y="0"/>
                </a:lnTo>
                <a:lnTo>
                  <a:pt x="134" y="0"/>
                </a:lnTo>
                <a:lnTo>
                  <a:pt x="149" y="0"/>
                </a:lnTo>
                <a:lnTo>
                  <a:pt x="154" y="20"/>
                </a:lnTo>
                <a:lnTo>
                  <a:pt x="158" y="34"/>
                </a:lnTo>
                <a:lnTo>
                  <a:pt x="163" y="48"/>
                </a:lnTo>
                <a:lnTo>
                  <a:pt x="168" y="63"/>
                </a:lnTo>
                <a:lnTo>
                  <a:pt x="178" y="77"/>
                </a:lnTo>
                <a:lnTo>
                  <a:pt x="187" y="92"/>
                </a:lnTo>
                <a:lnTo>
                  <a:pt x="192" y="106"/>
                </a:lnTo>
                <a:lnTo>
                  <a:pt x="206" y="120"/>
                </a:lnTo>
                <a:lnTo>
                  <a:pt x="211" y="135"/>
                </a:lnTo>
                <a:lnTo>
                  <a:pt x="216" y="149"/>
                </a:lnTo>
                <a:lnTo>
                  <a:pt x="226" y="168"/>
                </a:lnTo>
                <a:lnTo>
                  <a:pt x="240" y="188"/>
                </a:lnTo>
                <a:lnTo>
                  <a:pt x="250" y="202"/>
                </a:lnTo>
                <a:lnTo>
                  <a:pt x="264" y="212"/>
                </a:lnTo>
                <a:lnTo>
                  <a:pt x="278" y="216"/>
                </a:lnTo>
                <a:lnTo>
                  <a:pt x="298" y="221"/>
                </a:lnTo>
                <a:lnTo>
                  <a:pt x="312" y="221"/>
                </a:lnTo>
                <a:lnTo>
                  <a:pt x="326" y="221"/>
                </a:lnTo>
                <a:lnTo>
                  <a:pt x="341" y="221"/>
                </a:lnTo>
                <a:lnTo>
                  <a:pt x="355" y="207"/>
                </a:lnTo>
                <a:lnTo>
                  <a:pt x="365" y="192"/>
                </a:lnTo>
                <a:lnTo>
                  <a:pt x="374" y="178"/>
                </a:lnTo>
                <a:lnTo>
                  <a:pt x="379" y="164"/>
                </a:lnTo>
                <a:lnTo>
                  <a:pt x="384" y="149"/>
                </a:lnTo>
                <a:lnTo>
                  <a:pt x="389" y="135"/>
                </a:lnTo>
                <a:lnTo>
                  <a:pt x="394" y="120"/>
                </a:lnTo>
                <a:lnTo>
                  <a:pt x="394" y="106"/>
                </a:lnTo>
                <a:lnTo>
                  <a:pt x="398" y="92"/>
                </a:lnTo>
                <a:lnTo>
                  <a:pt x="403" y="77"/>
                </a:lnTo>
                <a:lnTo>
                  <a:pt x="413" y="63"/>
                </a:lnTo>
                <a:lnTo>
                  <a:pt x="418" y="48"/>
                </a:lnTo>
                <a:lnTo>
                  <a:pt x="427" y="34"/>
                </a:lnTo>
                <a:lnTo>
                  <a:pt x="437" y="20"/>
                </a:lnTo>
                <a:lnTo>
                  <a:pt x="451" y="10"/>
                </a:lnTo>
                <a:lnTo>
                  <a:pt x="466" y="5"/>
                </a:lnTo>
                <a:lnTo>
                  <a:pt x="480" y="5"/>
                </a:lnTo>
                <a:lnTo>
                  <a:pt x="494" y="5"/>
                </a:lnTo>
                <a:lnTo>
                  <a:pt x="509" y="5"/>
                </a:lnTo>
                <a:lnTo>
                  <a:pt x="523" y="15"/>
                </a:lnTo>
                <a:lnTo>
                  <a:pt x="538" y="29"/>
                </a:lnTo>
                <a:lnTo>
                  <a:pt x="547" y="44"/>
                </a:lnTo>
                <a:lnTo>
                  <a:pt x="552" y="58"/>
                </a:lnTo>
                <a:lnTo>
                  <a:pt x="557" y="72"/>
                </a:lnTo>
                <a:lnTo>
                  <a:pt x="562" y="87"/>
                </a:lnTo>
                <a:lnTo>
                  <a:pt x="571" y="101"/>
                </a:lnTo>
                <a:lnTo>
                  <a:pt x="576" y="116"/>
                </a:lnTo>
                <a:lnTo>
                  <a:pt x="586" y="130"/>
                </a:lnTo>
                <a:lnTo>
                  <a:pt x="590" y="144"/>
                </a:lnTo>
                <a:lnTo>
                  <a:pt x="595" y="159"/>
                </a:lnTo>
                <a:lnTo>
                  <a:pt x="610" y="178"/>
                </a:lnTo>
                <a:lnTo>
                  <a:pt x="619" y="192"/>
                </a:lnTo>
                <a:lnTo>
                  <a:pt x="634" y="202"/>
                </a:lnTo>
                <a:lnTo>
                  <a:pt x="653" y="216"/>
                </a:lnTo>
                <a:lnTo>
                  <a:pt x="667" y="221"/>
                </a:lnTo>
                <a:lnTo>
                  <a:pt x="682" y="221"/>
                </a:lnTo>
                <a:lnTo>
                  <a:pt x="672" y="226"/>
                </a:lnTo>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16" name="Freeform 15">
            <a:extLst>
              <a:ext uri="{FF2B5EF4-FFF2-40B4-BE49-F238E27FC236}">
                <a16:creationId xmlns:a16="http://schemas.microsoft.com/office/drawing/2014/main" id="{AE1649D1-180C-774E-A9D9-FA4ED60D7903}"/>
              </a:ext>
            </a:extLst>
          </p:cNvPr>
          <p:cNvSpPr>
            <a:spLocks/>
          </p:cNvSpPr>
          <p:nvPr/>
        </p:nvSpPr>
        <p:spPr bwMode="auto">
          <a:xfrm>
            <a:off x="7734622" y="3081636"/>
            <a:ext cx="1900237" cy="1884362"/>
          </a:xfrm>
          <a:custGeom>
            <a:avLst/>
            <a:gdLst>
              <a:gd name="T0" fmla="*/ 2147483646 w 1153"/>
              <a:gd name="T1" fmla="*/ 2147483646 h 1187"/>
              <a:gd name="T2" fmla="*/ 2147483646 w 1153"/>
              <a:gd name="T3" fmla="*/ 2147483646 h 1187"/>
              <a:gd name="T4" fmla="*/ 2147483646 w 1153"/>
              <a:gd name="T5" fmla="*/ 2147483646 h 1187"/>
              <a:gd name="T6" fmla="*/ 2147483646 w 1153"/>
              <a:gd name="T7" fmla="*/ 2147483646 h 1187"/>
              <a:gd name="T8" fmla="*/ 2147483646 w 1153"/>
              <a:gd name="T9" fmla="*/ 2147483646 h 1187"/>
              <a:gd name="T10" fmla="*/ 2147483646 w 1153"/>
              <a:gd name="T11" fmla="*/ 2147483646 h 1187"/>
              <a:gd name="T12" fmla="*/ 2147483646 w 1153"/>
              <a:gd name="T13" fmla="*/ 2147483646 h 1187"/>
              <a:gd name="T14" fmla="*/ 2147483646 w 1153"/>
              <a:gd name="T15" fmla="*/ 2147483646 h 1187"/>
              <a:gd name="T16" fmla="*/ 2147483646 w 1153"/>
              <a:gd name="T17" fmla="*/ 2147483646 h 1187"/>
              <a:gd name="T18" fmla="*/ 2147483646 w 1153"/>
              <a:gd name="T19" fmla="*/ 2147483646 h 1187"/>
              <a:gd name="T20" fmla="*/ 2147483646 w 1153"/>
              <a:gd name="T21" fmla="*/ 2147483646 h 1187"/>
              <a:gd name="T22" fmla="*/ 2147483646 w 1153"/>
              <a:gd name="T23" fmla="*/ 2147483646 h 1187"/>
              <a:gd name="T24" fmla="*/ 2147483646 w 1153"/>
              <a:gd name="T25" fmla="*/ 2147483646 h 1187"/>
              <a:gd name="T26" fmla="*/ 2147483646 w 1153"/>
              <a:gd name="T27" fmla="*/ 2147483646 h 1187"/>
              <a:gd name="T28" fmla="*/ 2147483646 w 1153"/>
              <a:gd name="T29" fmla="*/ 2147483646 h 1187"/>
              <a:gd name="T30" fmla="*/ 2147483646 w 1153"/>
              <a:gd name="T31" fmla="*/ 2147483646 h 1187"/>
              <a:gd name="T32" fmla="*/ 2147483646 w 1153"/>
              <a:gd name="T33" fmla="*/ 2147483646 h 1187"/>
              <a:gd name="T34" fmla="*/ 2147483646 w 1153"/>
              <a:gd name="T35" fmla="*/ 0 h 1187"/>
              <a:gd name="T36" fmla="*/ 2147483646 w 1153"/>
              <a:gd name="T37" fmla="*/ 2147483646 h 1187"/>
              <a:gd name="T38" fmla="*/ 2147483646 w 1153"/>
              <a:gd name="T39" fmla="*/ 2147483646 h 1187"/>
              <a:gd name="T40" fmla="*/ 2147483646 w 1153"/>
              <a:gd name="T41" fmla="*/ 2147483646 h 1187"/>
              <a:gd name="T42" fmla="*/ 2147483646 w 1153"/>
              <a:gd name="T43" fmla="*/ 2147483646 h 1187"/>
              <a:gd name="T44" fmla="*/ 2147483646 w 1153"/>
              <a:gd name="T45" fmla="*/ 2147483646 h 1187"/>
              <a:gd name="T46" fmla="*/ 2147483646 w 1153"/>
              <a:gd name="T47" fmla="*/ 2147483646 h 1187"/>
              <a:gd name="T48" fmla="*/ 2147483646 w 1153"/>
              <a:gd name="T49" fmla="*/ 2147483646 h 1187"/>
              <a:gd name="T50" fmla="*/ 2147483646 w 1153"/>
              <a:gd name="T51" fmla="*/ 2147483646 h 1187"/>
              <a:gd name="T52" fmla="*/ 2147483646 w 1153"/>
              <a:gd name="T53" fmla="*/ 2147483646 h 1187"/>
              <a:gd name="T54" fmla="*/ 2147483646 w 1153"/>
              <a:gd name="T55" fmla="*/ 2147483646 h 1187"/>
              <a:gd name="T56" fmla="*/ 2147483646 w 1153"/>
              <a:gd name="T57" fmla="*/ 2147483646 h 1187"/>
              <a:gd name="T58" fmla="*/ 2147483646 w 1153"/>
              <a:gd name="T59" fmla="*/ 2147483646 h 1187"/>
              <a:gd name="T60" fmla="*/ 2147483646 w 1153"/>
              <a:gd name="T61" fmla="*/ 2147483646 h 1187"/>
              <a:gd name="T62" fmla="*/ 2147483646 w 1153"/>
              <a:gd name="T63" fmla="*/ 2147483646 h 1187"/>
              <a:gd name="T64" fmla="*/ 2147483646 w 1153"/>
              <a:gd name="T65" fmla="*/ 2147483646 h 1187"/>
              <a:gd name="T66" fmla="*/ 2147483646 w 1153"/>
              <a:gd name="T67" fmla="*/ 2147483646 h 1187"/>
              <a:gd name="T68" fmla="*/ 2147483646 w 1153"/>
              <a:gd name="T69" fmla="*/ 2147483646 h 1187"/>
              <a:gd name="T70" fmla="*/ 2147483646 w 1153"/>
              <a:gd name="T71" fmla="*/ 2147483646 h 1187"/>
              <a:gd name="T72" fmla="*/ 2147483646 w 1153"/>
              <a:gd name="T73" fmla="*/ 2147483646 h 1187"/>
              <a:gd name="T74" fmla="*/ 2147483646 w 1153"/>
              <a:gd name="T75" fmla="*/ 2147483646 h 1187"/>
              <a:gd name="T76" fmla="*/ 2147483646 w 1153"/>
              <a:gd name="T77" fmla="*/ 2147483646 h 1187"/>
              <a:gd name="T78" fmla="*/ 2147483646 w 1153"/>
              <a:gd name="T79" fmla="*/ 2147483646 h 1187"/>
              <a:gd name="T80" fmla="*/ 2147483646 w 1153"/>
              <a:gd name="T81" fmla="*/ 2147483646 h 1187"/>
              <a:gd name="T82" fmla="*/ 2147483646 w 1153"/>
              <a:gd name="T83" fmla="*/ 2147483646 h 1187"/>
              <a:gd name="T84" fmla="*/ 2147483646 w 1153"/>
              <a:gd name="T85" fmla="*/ 2147483646 h 1187"/>
              <a:gd name="T86" fmla="*/ 2147483646 w 1153"/>
              <a:gd name="T87" fmla="*/ 2147483646 h 1187"/>
              <a:gd name="T88" fmla="*/ 2147483646 w 1153"/>
              <a:gd name="T89" fmla="*/ 2147483646 h 1187"/>
              <a:gd name="T90" fmla="*/ 2147483646 w 1153"/>
              <a:gd name="T91" fmla="*/ 2147483646 h 1187"/>
              <a:gd name="T92" fmla="*/ 2147483646 w 1153"/>
              <a:gd name="T93" fmla="*/ 2147483646 h 1187"/>
              <a:gd name="T94" fmla="*/ 2147483646 w 1153"/>
              <a:gd name="T95" fmla="*/ 2147483646 h 1187"/>
              <a:gd name="T96" fmla="*/ 2147483646 w 1153"/>
              <a:gd name="T97" fmla="*/ 2147483646 h 1187"/>
              <a:gd name="T98" fmla="*/ 2147483646 w 1153"/>
              <a:gd name="T99" fmla="*/ 2147483646 h 1187"/>
              <a:gd name="T100" fmla="*/ 2147483646 w 1153"/>
              <a:gd name="T101" fmla="*/ 2147483646 h 1187"/>
              <a:gd name="T102" fmla="*/ 2147483646 w 1153"/>
              <a:gd name="T103" fmla="*/ 2147483646 h 1187"/>
              <a:gd name="T104" fmla="*/ 2147483646 w 1153"/>
              <a:gd name="T105" fmla="*/ 2147483646 h 1187"/>
              <a:gd name="T106" fmla="*/ 2147483646 w 1153"/>
              <a:gd name="T107" fmla="*/ 2147483646 h 1187"/>
              <a:gd name="T108" fmla="*/ 2147483646 w 1153"/>
              <a:gd name="T109" fmla="*/ 2147483646 h 1187"/>
              <a:gd name="T110" fmla="*/ 2147483646 w 1153"/>
              <a:gd name="T111" fmla="*/ 2147483646 h 1187"/>
              <a:gd name="T112" fmla="*/ 2147483646 w 1153"/>
              <a:gd name="T113" fmla="*/ 2147483646 h 1187"/>
              <a:gd name="T114" fmla="*/ 2147483646 w 1153"/>
              <a:gd name="T115" fmla="*/ 2147483646 h 1187"/>
              <a:gd name="T116" fmla="*/ 2147483646 w 1153"/>
              <a:gd name="T117" fmla="*/ 2147483646 h 1187"/>
              <a:gd name="T118" fmla="*/ 2147483646 w 1153"/>
              <a:gd name="T119" fmla="*/ 2147483646 h 1187"/>
              <a:gd name="T120" fmla="*/ 2147483646 w 1153"/>
              <a:gd name="T121" fmla="*/ 2147483646 h 1187"/>
              <a:gd name="T122" fmla="*/ 2147483646 w 1153"/>
              <a:gd name="T123" fmla="*/ 2147483646 h 11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3"/>
              <a:gd name="T187" fmla="*/ 0 h 1187"/>
              <a:gd name="T188" fmla="*/ 1153 w 1153"/>
              <a:gd name="T189" fmla="*/ 1187 h 11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3" h="1187">
                <a:moveTo>
                  <a:pt x="0" y="845"/>
                </a:moveTo>
                <a:lnTo>
                  <a:pt x="19" y="845"/>
                </a:lnTo>
                <a:lnTo>
                  <a:pt x="34" y="845"/>
                </a:lnTo>
                <a:lnTo>
                  <a:pt x="48" y="835"/>
                </a:lnTo>
                <a:lnTo>
                  <a:pt x="58" y="821"/>
                </a:lnTo>
                <a:lnTo>
                  <a:pt x="72" y="807"/>
                </a:lnTo>
                <a:lnTo>
                  <a:pt x="77" y="787"/>
                </a:lnTo>
                <a:lnTo>
                  <a:pt x="86" y="773"/>
                </a:lnTo>
                <a:lnTo>
                  <a:pt x="91" y="759"/>
                </a:lnTo>
                <a:lnTo>
                  <a:pt x="96" y="739"/>
                </a:lnTo>
                <a:lnTo>
                  <a:pt x="101" y="725"/>
                </a:lnTo>
                <a:lnTo>
                  <a:pt x="106" y="711"/>
                </a:lnTo>
                <a:lnTo>
                  <a:pt x="110" y="696"/>
                </a:lnTo>
                <a:lnTo>
                  <a:pt x="115" y="682"/>
                </a:lnTo>
                <a:lnTo>
                  <a:pt x="120" y="667"/>
                </a:lnTo>
                <a:lnTo>
                  <a:pt x="125" y="653"/>
                </a:lnTo>
                <a:lnTo>
                  <a:pt x="130" y="639"/>
                </a:lnTo>
                <a:lnTo>
                  <a:pt x="130" y="624"/>
                </a:lnTo>
                <a:lnTo>
                  <a:pt x="134" y="610"/>
                </a:lnTo>
                <a:lnTo>
                  <a:pt x="139" y="595"/>
                </a:lnTo>
                <a:lnTo>
                  <a:pt x="139" y="581"/>
                </a:lnTo>
                <a:lnTo>
                  <a:pt x="144" y="567"/>
                </a:lnTo>
                <a:lnTo>
                  <a:pt x="154" y="552"/>
                </a:lnTo>
                <a:lnTo>
                  <a:pt x="158" y="538"/>
                </a:lnTo>
                <a:lnTo>
                  <a:pt x="163" y="523"/>
                </a:lnTo>
                <a:lnTo>
                  <a:pt x="168" y="509"/>
                </a:lnTo>
                <a:lnTo>
                  <a:pt x="178" y="490"/>
                </a:lnTo>
                <a:lnTo>
                  <a:pt x="182" y="461"/>
                </a:lnTo>
                <a:lnTo>
                  <a:pt x="192" y="423"/>
                </a:lnTo>
                <a:lnTo>
                  <a:pt x="197" y="384"/>
                </a:lnTo>
                <a:lnTo>
                  <a:pt x="206" y="365"/>
                </a:lnTo>
                <a:lnTo>
                  <a:pt x="211" y="351"/>
                </a:lnTo>
                <a:lnTo>
                  <a:pt x="211" y="336"/>
                </a:lnTo>
                <a:lnTo>
                  <a:pt x="216" y="322"/>
                </a:lnTo>
                <a:lnTo>
                  <a:pt x="221" y="303"/>
                </a:lnTo>
                <a:lnTo>
                  <a:pt x="226" y="283"/>
                </a:lnTo>
                <a:lnTo>
                  <a:pt x="230" y="264"/>
                </a:lnTo>
                <a:lnTo>
                  <a:pt x="235" y="250"/>
                </a:lnTo>
                <a:lnTo>
                  <a:pt x="235" y="235"/>
                </a:lnTo>
                <a:lnTo>
                  <a:pt x="240" y="216"/>
                </a:lnTo>
                <a:lnTo>
                  <a:pt x="240" y="202"/>
                </a:lnTo>
                <a:lnTo>
                  <a:pt x="245" y="173"/>
                </a:lnTo>
                <a:lnTo>
                  <a:pt x="245" y="154"/>
                </a:lnTo>
                <a:lnTo>
                  <a:pt x="250" y="139"/>
                </a:lnTo>
                <a:lnTo>
                  <a:pt x="250" y="125"/>
                </a:lnTo>
                <a:lnTo>
                  <a:pt x="254" y="106"/>
                </a:lnTo>
                <a:lnTo>
                  <a:pt x="254" y="87"/>
                </a:lnTo>
                <a:lnTo>
                  <a:pt x="259" y="67"/>
                </a:lnTo>
                <a:lnTo>
                  <a:pt x="264" y="53"/>
                </a:lnTo>
                <a:lnTo>
                  <a:pt x="269" y="39"/>
                </a:lnTo>
                <a:lnTo>
                  <a:pt x="278" y="24"/>
                </a:lnTo>
                <a:lnTo>
                  <a:pt x="293" y="19"/>
                </a:lnTo>
                <a:lnTo>
                  <a:pt x="307" y="10"/>
                </a:lnTo>
                <a:lnTo>
                  <a:pt x="322" y="0"/>
                </a:lnTo>
                <a:lnTo>
                  <a:pt x="336" y="0"/>
                </a:lnTo>
                <a:lnTo>
                  <a:pt x="355" y="5"/>
                </a:lnTo>
                <a:lnTo>
                  <a:pt x="365" y="19"/>
                </a:lnTo>
                <a:lnTo>
                  <a:pt x="374" y="34"/>
                </a:lnTo>
                <a:lnTo>
                  <a:pt x="384" y="48"/>
                </a:lnTo>
                <a:lnTo>
                  <a:pt x="389" y="63"/>
                </a:lnTo>
                <a:lnTo>
                  <a:pt x="394" y="77"/>
                </a:lnTo>
                <a:lnTo>
                  <a:pt x="398" y="91"/>
                </a:lnTo>
                <a:lnTo>
                  <a:pt x="403" y="111"/>
                </a:lnTo>
                <a:lnTo>
                  <a:pt x="408" y="125"/>
                </a:lnTo>
                <a:lnTo>
                  <a:pt x="408" y="139"/>
                </a:lnTo>
                <a:lnTo>
                  <a:pt x="413" y="154"/>
                </a:lnTo>
                <a:lnTo>
                  <a:pt x="418" y="173"/>
                </a:lnTo>
                <a:lnTo>
                  <a:pt x="418" y="187"/>
                </a:lnTo>
                <a:lnTo>
                  <a:pt x="422" y="202"/>
                </a:lnTo>
                <a:lnTo>
                  <a:pt x="422" y="216"/>
                </a:lnTo>
                <a:lnTo>
                  <a:pt x="427" y="235"/>
                </a:lnTo>
                <a:lnTo>
                  <a:pt x="432" y="283"/>
                </a:lnTo>
                <a:lnTo>
                  <a:pt x="437" y="312"/>
                </a:lnTo>
                <a:lnTo>
                  <a:pt x="442" y="351"/>
                </a:lnTo>
                <a:lnTo>
                  <a:pt x="442" y="389"/>
                </a:lnTo>
                <a:lnTo>
                  <a:pt x="446" y="418"/>
                </a:lnTo>
                <a:lnTo>
                  <a:pt x="451" y="456"/>
                </a:lnTo>
                <a:lnTo>
                  <a:pt x="456" y="485"/>
                </a:lnTo>
                <a:lnTo>
                  <a:pt x="461" y="504"/>
                </a:lnTo>
                <a:lnTo>
                  <a:pt x="461" y="533"/>
                </a:lnTo>
                <a:lnTo>
                  <a:pt x="466" y="547"/>
                </a:lnTo>
                <a:lnTo>
                  <a:pt x="470" y="562"/>
                </a:lnTo>
                <a:lnTo>
                  <a:pt x="475" y="581"/>
                </a:lnTo>
                <a:lnTo>
                  <a:pt x="475" y="610"/>
                </a:lnTo>
                <a:lnTo>
                  <a:pt x="480" y="639"/>
                </a:lnTo>
                <a:lnTo>
                  <a:pt x="480" y="667"/>
                </a:lnTo>
                <a:lnTo>
                  <a:pt x="485" y="687"/>
                </a:lnTo>
                <a:lnTo>
                  <a:pt x="490" y="725"/>
                </a:lnTo>
                <a:lnTo>
                  <a:pt x="490" y="744"/>
                </a:lnTo>
                <a:lnTo>
                  <a:pt x="494" y="759"/>
                </a:lnTo>
                <a:lnTo>
                  <a:pt x="494" y="778"/>
                </a:lnTo>
                <a:lnTo>
                  <a:pt x="494" y="797"/>
                </a:lnTo>
                <a:lnTo>
                  <a:pt x="499" y="816"/>
                </a:lnTo>
                <a:lnTo>
                  <a:pt x="499" y="850"/>
                </a:lnTo>
                <a:lnTo>
                  <a:pt x="499" y="864"/>
                </a:lnTo>
                <a:lnTo>
                  <a:pt x="499" y="879"/>
                </a:lnTo>
                <a:lnTo>
                  <a:pt x="499" y="893"/>
                </a:lnTo>
                <a:lnTo>
                  <a:pt x="504" y="907"/>
                </a:lnTo>
                <a:lnTo>
                  <a:pt x="504" y="922"/>
                </a:lnTo>
                <a:lnTo>
                  <a:pt x="509" y="941"/>
                </a:lnTo>
                <a:lnTo>
                  <a:pt x="509" y="955"/>
                </a:lnTo>
                <a:lnTo>
                  <a:pt x="514" y="970"/>
                </a:lnTo>
                <a:lnTo>
                  <a:pt x="514" y="984"/>
                </a:lnTo>
                <a:lnTo>
                  <a:pt x="518" y="999"/>
                </a:lnTo>
                <a:lnTo>
                  <a:pt x="523" y="1013"/>
                </a:lnTo>
                <a:lnTo>
                  <a:pt x="523" y="1027"/>
                </a:lnTo>
                <a:lnTo>
                  <a:pt x="528" y="1042"/>
                </a:lnTo>
                <a:lnTo>
                  <a:pt x="533" y="1061"/>
                </a:lnTo>
                <a:lnTo>
                  <a:pt x="542" y="1075"/>
                </a:lnTo>
                <a:lnTo>
                  <a:pt x="547" y="1090"/>
                </a:lnTo>
                <a:lnTo>
                  <a:pt x="552" y="1104"/>
                </a:lnTo>
                <a:lnTo>
                  <a:pt x="562" y="1119"/>
                </a:lnTo>
                <a:lnTo>
                  <a:pt x="576" y="1133"/>
                </a:lnTo>
                <a:lnTo>
                  <a:pt x="595" y="1171"/>
                </a:lnTo>
                <a:lnTo>
                  <a:pt x="610" y="1181"/>
                </a:lnTo>
                <a:lnTo>
                  <a:pt x="624" y="1186"/>
                </a:lnTo>
                <a:lnTo>
                  <a:pt x="638" y="1186"/>
                </a:lnTo>
                <a:lnTo>
                  <a:pt x="653" y="1181"/>
                </a:lnTo>
                <a:lnTo>
                  <a:pt x="662" y="1167"/>
                </a:lnTo>
                <a:lnTo>
                  <a:pt x="672" y="1152"/>
                </a:lnTo>
                <a:lnTo>
                  <a:pt x="682" y="1138"/>
                </a:lnTo>
                <a:lnTo>
                  <a:pt x="686" y="1123"/>
                </a:lnTo>
                <a:lnTo>
                  <a:pt x="691" y="1109"/>
                </a:lnTo>
                <a:lnTo>
                  <a:pt x="696" y="1095"/>
                </a:lnTo>
                <a:lnTo>
                  <a:pt x="706" y="1080"/>
                </a:lnTo>
                <a:lnTo>
                  <a:pt x="710" y="1061"/>
                </a:lnTo>
                <a:lnTo>
                  <a:pt x="715" y="1047"/>
                </a:lnTo>
                <a:lnTo>
                  <a:pt x="720" y="1032"/>
                </a:lnTo>
                <a:lnTo>
                  <a:pt x="725" y="1018"/>
                </a:lnTo>
                <a:lnTo>
                  <a:pt x="730" y="1003"/>
                </a:lnTo>
                <a:lnTo>
                  <a:pt x="734" y="989"/>
                </a:lnTo>
                <a:lnTo>
                  <a:pt x="739" y="975"/>
                </a:lnTo>
                <a:lnTo>
                  <a:pt x="744" y="960"/>
                </a:lnTo>
                <a:lnTo>
                  <a:pt x="744" y="946"/>
                </a:lnTo>
                <a:lnTo>
                  <a:pt x="749" y="931"/>
                </a:lnTo>
                <a:lnTo>
                  <a:pt x="754" y="917"/>
                </a:lnTo>
                <a:lnTo>
                  <a:pt x="754" y="903"/>
                </a:lnTo>
                <a:lnTo>
                  <a:pt x="758" y="888"/>
                </a:lnTo>
                <a:lnTo>
                  <a:pt x="763" y="874"/>
                </a:lnTo>
                <a:lnTo>
                  <a:pt x="768" y="855"/>
                </a:lnTo>
                <a:lnTo>
                  <a:pt x="768" y="840"/>
                </a:lnTo>
                <a:lnTo>
                  <a:pt x="773" y="826"/>
                </a:lnTo>
                <a:lnTo>
                  <a:pt x="778" y="811"/>
                </a:lnTo>
                <a:lnTo>
                  <a:pt x="782" y="797"/>
                </a:lnTo>
                <a:lnTo>
                  <a:pt x="787" y="783"/>
                </a:lnTo>
                <a:lnTo>
                  <a:pt x="792" y="768"/>
                </a:lnTo>
                <a:lnTo>
                  <a:pt x="792" y="754"/>
                </a:lnTo>
                <a:lnTo>
                  <a:pt x="797" y="739"/>
                </a:lnTo>
                <a:lnTo>
                  <a:pt x="802" y="725"/>
                </a:lnTo>
                <a:lnTo>
                  <a:pt x="802" y="711"/>
                </a:lnTo>
                <a:lnTo>
                  <a:pt x="806" y="696"/>
                </a:lnTo>
                <a:lnTo>
                  <a:pt x="806" y="682"/>
                </a:lnTo>
                <a:lnTo>
                  <a:pt x="811" y="667"/>
                </a:lnTo>
                <a:lnTo>
                  <a:pt x="816" y="653"/>
                </a:lnTo>
                <a:lnTo>
                  <a:pt x="821" y="639"/>
                </a:lnTo>
                <a:lnTo>
                  <a:pt x="826" y="624"/>
                </a:lnTo>
                <a:lnTo>
                  <a:pt x="840" y="619"/>
                </a:lnTo>
                <a:lnTo>
                  <a:pt x="854" y="615"/>
                </a:lnTo>
                <a:lnTo>
                  <a:pt x="869" y="610"/>
                </a:lnTo>
                <a:lnTo>
                  <a:pt x="883" y="610"/>
                </a:lnTo>
                <a:lnTo>
                  <a:pt x="898" y="610"/>
                </a:lnTo>
                <a:lnTo>
                  <a:pt x="917" y="615"/>
                </a:lnTo>
                <a:lnTo>
                  <a:pt x="926" y="634"/>
                </a:lnTo>
                <a:lnTo>
                  <a:pt x="941" y="643"/>
                </a:lnTo>
                <a:lnTo>
                  <a:pt x="946" y="658"/>
                </a:lnTo>
                <a:lnTo>
                  <a:pt x="950" y="672"/>
                </a:lnTo>
                <a:lnTo>
                  <a:pt x="960" y="691"/>
                </a:lnTo>
                <a:lnTo>
                  <a:pt x="965" y="706"/>
                </a:lnTo>
                <a:lnTo>
                  <a:pt x="970" y="720"/>
                </a:lnTo>
                <a:lnTo>
                  <a:pt x="979" y="735"/>
                </a:lnTo>
                <a:lnTo>
                  <a:pt x="984" y="749"/>
                </a:lnTo>
                <a:lnTo>
                  <a:pt x="994" y="763"/>
                </a:lnTo>
                <a:lnTo>
                  <a:pt x="998" y="778"/>
                </a:lnTo>
                <a:lnTo>
                  <a:pt x="1008" y="792"/>
                </a:lnTo>
                <a:lnTo>
                  <a:pt x="1018" y="807"/>
                </a:lnTo>
                <a:lnTo>
                  <a:pt x="1032" y="821"/>
                </a:lnTo>
                <a:lnTo>
                  <a:pt x="1046" y="831"/>
                </a:lnTo>
                <a:lnTo>
                  <a:pt x="1061" y="840"/>
                </a:lnTo>
                <a:lnTo>
                  <a:pt x="1075" y="845"/>
                </a:lnTo>
                <a:lnTo>
                  <a:pt x="1090" y="845"/>
                </a:lnTo>
                <a:lnTo>
                  <a:pt x="1104" y="845"/>
                </a:lnTo>
                <a:lnTo>
                  <a:pt x="1118" y="835"/>
                </a:lnTo>
                <a:lnTo>
                  <a:pt x="1128" y="821"/>
                </a:lnTo>
                <a:lnTo>
                  <a:pt x="1142" y="807"/>
                </a:lnTo>
                <a:lnTo>
                  <a:pt x="1152" y="792"/>
                </a:lnTo>
                <a:lnTo>
                  <a:pt x="1152" y="797"/>
                </a:lnTo>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17" name="Rectangle 16">
            <a:extLst>
              <a:ext uri="{FF2B5EF4-FFF2-40B4-BE49-F238E27FC236}">
                <a16:creationId xmlns:a16="http://schemas.microsoft.com/office/drawing/2014/main" id="{38E42C97-FD4F-504A-8BCA-B47AA9170BFB}"/>
              </a:ext>
            </a:extLst>
          </p:cNvPr>
          <p:cNvSpPr>
            <a:spLocks noChangeArrowheads="1"/>
          </p:cNvSpPr>
          <p:nvPr/>
        </p:nvSpPr>
        <p:spPr bwMode="auto">
          <a:xfrm>
            <a:off x="5816922" y="4018261"/>
            <a:ext cx="442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800">
                <a:solidFill>
                  <a:srgbClr val="000000"/>
                </a:solidFill>
              </a:rPr>
              <a:t>V</a:t>
            </a:r>
            <a:r>
              <a:rPr lang="hu-HU" altLang="hu-HU" sz="1800" baseline="-25000">
                <a:solidFill>
                  <a:srgbClr val="000000"/>
                </a:solidFill>
              </a:rPr>
              <a:t>T</a:t>
            </a:r>
          </a:p>
        </p:txBody>
      </p:sp>
      <p:sp>
        <p:nvSpPr>
          <p:cNvPr id="18" name="Line 17">
            <a:extLst>
              <a:ext uri="{FF2B5EF4-FFF2-40B4-BE49-F238E27FC236}">
                <a16:creationId xmlns:a16="http://schemas.microsoft.com/office/drawing/2014/main" id="{DBDEF1E4-F38C-3246-92F5-B0334E7DB959}"/>
              </a:ext>
            </a:extLst>
          </p:cNvPr>
          <p:cNvSpPr>
            <a:spLocks noChangeShapeType="1"/>
          </p:cNvSpPr>
          <p:nvPr/>
        </p:nvSpPr>
        <p:spPr bwMode="auto">
          <a:xfrm>
            <a:off x="9631684" y="4423073"/>
            <a:ext cx="0" cy="990600"/>
          </a:xfrm>
          <a:prstGeom prst="line">
            <a:avLst/>
          </a:prstGeom>
          <a:noFill/>
          <a:ln w="127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en-DE"/>
          </a:p>
        </p:txBody>
      </p:sp>
      <p:sp>
        <p:nvSpPr>
          <p:cNvPr id="19" name="Rectangle 18">
            <a:extLst>
              <a:ext uri="{FF2B5EF4-FFF2-40B4-BE49-F238E27FC236}">
                <a16:creationId xmlns:a16="http://schemas.microsoft.com/office/drawing/2014/main" id="{DCB65F20-599F-734A-AFE0-C572E03D3064}"/>
              </a:ext>
            </a:extLst>
          </p:cNvPr>
          <p:cNvSpPr>
            <a:spLocks noChangeArrowheads="1"/>
          </p:cNvSpPr>
          <p:nvPr/>
        </p:nvSpPr>
        <p:spPr bwMode="auto">
          <a:xfrm>
            <a:off x="9695184" y="4780261"/>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800">
                <a:solidFill>
                  <a:srgbClr val="000000"/>
                </a:solidFill>
              </a:rPr>
              <a:t>FRC</a:t>
            </a:r>
          </a:p>
        </p:txBody>
      </p:sp>
      <p:sp>
        <p:nvSpPr>
          <p:cNvPr id="20" name="Line 19">
            <a:extLst>
              <a:ext uri="{FF2B5EF4-FFF2-40B4-BE49-F238E27FC236}">
                <a16:creationId xmlns:a16="http://schemas.microsoft.com/office/drawing/2014/main" id="{59E1A631-E0CF-7C44-9983-AE59AD2E7320}"/>
              </a:ext>
            </a:extLst>
          </p:cNvPr>
          <p:cNvSpPr>
            <a:spLocks noChangeShapeType="1"/>
          </p:cNvSpPr>
          <p:nvPr/>
        </p:nvSpPr>
        <p:spPr bwMode="auto">
          <a:xfrm>
            <a:off x="7812409" y="4423073"/>
            <a:ext cx="0" cy="533400"/>
          </a:xfrm>
          <a:prstGeom prst="line">
            <a:avLst/>
          </a:prstGeom>
          <a:noFill/>
          <a:ln w="127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en-DE"/>
          </a:p>
        </p:txBody>
      </p:sp>
      <p:sp>
        <p:nvSpPr>
          <p:cNvPr id="21" name="Rectangle 20">
            <a:extLst>
              <a:ext uri="{FF2B5EF4-FFF2-40B4-BE49-F238E27FC236}">
                <a16:creationId xmlns:a16="http://schemas.microsoft.com/office/drawing/2014/main" id="{36E37A24-FFE4-CB4D-AA55-9E3AE40A1F4E}"/>
              </a:ext>
            </a:extLst>
          </p:cNvPr>
          <p:cNvSpPr>
            <a:spLocks noChangeArrowheads="1"/>
          </p:cNvSpPr>
          <p:nvPr/>
        </p:nvSpPr>
        <p:spPr bwMode="auto">
          <a:xfrm>
            <a:off x="7163122" y="4551661"/>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800">
                <a:solidFill>
                  <a:srgbClr val="000000"/>
                </a:solidFill>
              </a:rPr>
              <a:t>ERV</a:t>
            </a:r>
          </a:p>
        </p:txBody>
      </p:sp>
      <p:sp>
        <p:nvSpPr>
          <p:cNvPr id="22" name="Line 21">
            <a:extLst>
              <a:ext uri="{FF2B5EF4-FFF2-40B4-BE49-F238E27FC236}">
                <a16:creationId xmlns:a16="http://schemas.microsoft.com/office/drawing/2014/main" id="{FF851725-EB3D-B348-8FFD-7854DA41CD30}"/>
              </a:ext>
            </a:extLst>
          </p:cNvPr>
          <p:cNvSpPr>
            <a:spLocks noChangeShapeType="1"/>
          </p:cNvSpPr>
          <p:nvPr/>
        </p:nvSpPr>
        <p:spPr bwMode="auto">
          <a:xfrm>
            <a:off x="8763322" y="4956473"/>
            <a:ext cx="0" cy="457200"/>
          </a:xfrm>
          <a:prstGeom prst="line">
            <a:avLst/>
          </a:prstGeom>
          <a:noFill/>
          <a:ln w="127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en-DE"/>
          </a:p>
        </p:txBody>
      </p:sp>
      <p:sp>
        <p:nvSpPr>
          <p:cNvPr id="23" name="Rectangle 22">
            <a:extLst>
              <a:ext uri="{FF2B5EF4-FFF2-40B4-BE49-F238E27FC236}">
                <a16:creationId xmlns:a16="http://schemas.microsoft.com/office/drawing/2014/main" id="{72D9F07C-D9E5-0C48-B3B7-7F7E466ACD2A}"/>
              </a:ext>
            </a:extLst>
          </p:cNvPr>
          <p:cNvSpPr>
            <a:spLocks noChangeArrowheads="1"/>
          </p:cNvSpPr>
          <p:nvPr/>
        </p:nvSpPr>
        <p:spPr bwMode="auto">
          <a:xfrm>
            <a:off x="8271197" y="5008861"/>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800">
                <a:solidFill>
                  <a:srgbClr val="000000"/>
                </a:solidFill>
              </a:rPr>
              <a:t>RV</a:t>
            </a:r>
          </a:p>
        </p:txBody>
      </p:sp>
      <p:sp>
        <p:nvSpPr>
          <p:cNvPr id="24" name="Line 23">
            <a:extLst>
              <a:ext uri="{FF2B5EF4-FFF2-40B4-BE49-F238E27FC236}">
                <a16:creationId xmlns:a16="http://schemas.microsoft.com/office/drawing/2014/main" id="{A015FD8C-C9C1-504C-A3E6-372C73462C9E}"/>
              </a:ext>
            </a:extLst>
          </p:cNvPr>
          <p:cNvSpPr>
            <a:spLocks noChangeShapeType="1"/>
          </p:cNvSpPr>
          <p:nvPr/>
        </p:nvSpPr>
        <p:spPr bwMode="auto">
          <a:xfrm>
            <a:off x="8155309" y="4651673"/>
            <a:ext cx="0" cy="762000"/>
          </a:xfrm>
          <a:prstGeom prst="line">
            <a:avLst/>
          </a:prstGeom>
          <a:noFill/>
          <a:ln w="12700">
            <a:solidFill>
              <a:schemeClr val="tx1"/>
            </a:solidFill>
            <a:prstDash val="dash"/>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DE"/>
          </a:p>
        </p:txBody>
      </p:sp>
      <p:sp>
        <p:nvSpPr>
          <p:cNvPr id="25" name="Text Box 24">
            <a:extLst>
              <a:ext uri="{FF2B5EF4-FFF2-40B4-BE49-F238E27FC236}">
                <a16:creationId xmlns:a16="http://schemas.microsoft.com/office/drawing/2014/main" id="{7D1BD3E1-855D-3E4F-96A5-8361445BFF92}"/>
              </a:ext>
            </a:extLst>
          </p:cNvPr>
          <p:cNvSpPr txBox="1">
            <a:spLocks noChangeArrowheads="1"/>
          </p:cNvSpPr>
          <p:nvPr/>
        </p:nvSpPr>
        <p:spPr bwMode="auto">
          <a:xfrm>
            <a:off x="6555109" y="5032673"/>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800">
                <a:solidFill>
                  <a:srgbClr val="FC0128"/>
                </a:solidFill>
              </a:rPr>
              <a:t>CC</a:t>
            </a:r>
            <a:endParaRPr lang="hu-HU" altLang="hu-HU" sz="1800">
              <a:solidFill>
                <a:srgbClr val="000000"/>
              </a:solidFill>
            </a:endParaRPr>
          </a:p>
        </p:txBody>
      </p:sp>
      <p:sp>
        <p:nvSpPr>
          <p:cNvPr id="26" name="Line 25">
            <a:extLst>
              <a:ext uri="{FF2B5EF4-FFF2-40B4-BE49-F238E27FC236}">
                <a16:creationId xmlns:a16="http://schemas.microsoft.com/office/drawing/2014/main" id="{54AB05CB-860B-EA4E-859F-EF139E09E57D}"/>
              </a:ext>
            </a:extLst>
          </p:cNvPr>
          <p:cNvSpPr>
            <a:spLocks noChangeShapeType="1"/>
          </p:cNvSpPr>
          <p:nvPr/>
        </p:nvSpPr>
        <p:spPr bwMode="auto">
          <a:xfrm>
            <a:off x="7088509" y="4270673"/>
            <a:ext cx="0" cy="1143000"/>
          </a:xfrm>
          <a:prstGeom prst="line">
            <a:avLst/>
          </a:prstGeom>
          <a:noFill/>
          <a:ln w="12700">
            <a:solidFill>
              <a:schemeClr val="hlink"/>
            </a:solidFill>
            <a:prstDash val="dash"/>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DE"/>
          </a:p>
        </p:txBody>
      </p:sp>
      <p:sp>
        <p:nvSpPr>
          <p:cNvPr id="27" name="Text Box 26">
            <a:extLst>
              <a:ext uri="{FF2B5EF4-FFF2-40B4-BE49-F238E27FC236}">
                <a16:creationId xmlns:a16="http://schemas.microsoft.com/office/drawing/2014/main" id="{A4A2F0E2-E36A-DC4D-A924-E5C3199DAA27}"/>
              </a:ext>
            </a:extLst>
          </p:cNvPr>
          <p:cNvSpPr txBox="1">
            <a:spLocks noChangeArrowheads="1"/>
          </p:cNvSpPr>
          <p:nvPr/>
        </p:nvSpPr>
        <p:spPr bwMode="auto">
          <a:xfrm>
            <a:off x="7682234" y="4994573"/>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800">
                <a:solidFill>
                  <a:srgbClr val="000000"/>
                </a:solidFill>
              </a:rPr>
              <a:t>CC</a:t>
            </a:r>
          </a:p>
        </p:txBody>
      </p:sp>
      <p:sp>
        <p:nvSpPr>
          <p:cNvPr id="28" name="Line 27">
            <a:extLst>
              <a:ext uri="{FF2B5EF4-FFF2-40B4-BE49-F238E27FC236}">
                <a16:creationId xmlns:a16="http://schemas.microsoft.com/office/drawing/2014/main" id="{0E900948-8713-0F4E-902C-F39BA78BDA97}"/>
              </a:ext>
            </a:extLst>
          </p:cNvPr>
          <p:cNvSpPr>
            <a:spLocks noChangeShapeType="1"/>
          </p:cNvSpPr>
          <p:nvPr/>
        </p:nvSpPr>
        <p:spPr bwMode="auto">
          <a:xfrm flipH="1">
            <a:off x="6402709" y="4270673"/>
            <a:ext cx="685800" cy="0"/>
          </a:xfrm>
          <a:prstGeom prst="line">
            <a:avLst/>
          </a:prstGeom>
          <a:noFill/>
          <a:ln w="12700" cap="rnd">
            <a:solidFill>
              <a:schemeClr val="hlink"/>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DE"/>
          </a:p>
        </p:txBody>
      </p:sp>
      <p:sp>
        <p:nvSpPr>
          <p:cNvPr id="29" name="Line 29">
            <a:extLst>
              <a:ext uri="{FF2B5EF4-FFF2-40B4-BE49-F238E27FC236}">
                <a16:creationId xmlns:a16="http://schemas.microsoft.com/office/drawing/2014/main" id="{2686322F-1C87-464C-8DA8-74C5215E7C38}"/>
              </a:ext>
            </a:extLst>
          </p:cNvPr>
          <p:cNvSpPr>
            <a:spLocks noChangeShapeType="1"/>
          </p:cNvSpPr>
          <p:nvPr/>
        </p:nvSpPr>
        <p:spPr bwMode="auto">
          <a:xfrm flipH="1">
            <a:off x="6402709" y="4651673"/>
            <a:ext cx="2209800" cy="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DE"/>
          </a:p>
        </p:txBody>
      </p:sp>
      <p:sp>
        <p:nvSpPr>
          <p:cNvPr id="32" name="Text Box 3">
            <a:extLst>
              <a:ext uri="{FF2B5EF4-FFF2-40B4-BE49-F238E27FC236}">
                <a16:creationId xmlns:a16="http://schemas.microsoft.com/office/drawing/2014/main" id="{CBF6740F-A9E2-B546-9111-EBF895DD2B22}"/>
              </a:ext>
            </a:extLst>
          </p:cNvPr>
          <p:cNvSpPr txBox="1">
            <a:spLocks noChangeArrowheads="1"/>
          </p:cNvSpPr>
          <p:nvPr/>
        </p:nvSpPr>
        <p:spPr bwMode="auto">
          <a:xfrm>
            <a:off x="1919536" y="116632"/>
            <a:ext cx="89289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FRC és CC</a:t>
            </a:r>
          </a:p>
        </p:txBody>
      </p:sp>
      <p:pic>
        <p:nvPicPr>
          <p:cNvPr id="31" name="Kép 44">
            <a:extLst>
              <a:ext uri="{FF2B5EF4-FFF2-40B4-BE49-F238E27FC236}">
                <a16:creationId xmlns:a16="http://schemas.microsoft.com/office/drawing/2014/main" id="{8A9285C7-FECE-0244-915C-883CB7A2B8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33" name="Picture 32" descr="A picture containing food&#10;&#10;Description automatically generated">
            <a:extLst>
              <a:ext uri="{FF2B5EF4-FFF2-40B4-BE49-F238E27FC236}">
                <a16:creationId xmlns:a16="http://schemas.microsoft.com/office/drawing/2014/main" id="{94C88ABC-D2A7-224C-9B31-421645CE4BE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34" name="Téglalap 40">
            <a:extLst>
              <a:ext uri="{FF2B5EF4-FFF2-40B4-BE49-F238E27FC236}">
                <a16:creationId xmlns:a16="http://schemas.microsoft.com/office/drawing/2014/main" id="{39DEC9F2-F5CD-D943-B6F3-EF65E5E1F6A9}"/>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1240210839"/>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Right)">
                                      <p:cBhvr>
                                        <p:cTn id="7" dur="500"/>
                                        <p:tgtEl>
                                          <p:spTgt spid="29"/>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trips(downRight)">
                                      <p:cBhvr>
                                        <p:cTn id="11" dur="500"/>
                                        <p:tgtEl>
                                          <p:spTgt spid="2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1000"/>
                                        <p:tgtEl>
                                          <p:spTgt spid="8">
                                            <p:txEl>
                                              <p:pRg st="1" end="1"/>
                                            </p:txEl>
                                          </p:spTgt>
                                        </p:tgtEl>
                                      </p:cBhvr>
                                    </p:animEffect>
                                    <p:anim calcmode="lin" valueType="num">
                                      <p:cBhvr>
                                        <p:cTn id="2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1000"/>
                                        <p:tgtEl>
                                          <p:spTgt spid="8">
                                            <p:txEl>
                                              <p:pRg st="2" end="2"/>
                                            </p:txEl>
                                          </p:spTgt>
                                        </p:tgtEl>
                                      </p:cBhvr>
                                    </p:animEffect>
                                    <p:anim calcmode="lin" valueType="num">
                                      <p:cBhvr>
                                        <p:cTn id="3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strips(downRight)">
                                      <p:cBhvr>
                                        <p:cTn id="36" dur="500"/>
                                        <p:tgtEl>
                                          <p:spTgt spid="28"/>
                                        </p:tgtEl>
                                      </p:cBhvr>
                                    </p:animEffect>
                                  </p:childTnLst>
                                </p:cTn>
                              </p:par>
                            </p:childTnLst>
                          </p:cTn>
                        </p:par>
                        <p:par>
                          <p:cTn id="37" fill="hold">
                            <p:stCondLst>
                              <p:cond delay="500"/>
                            </p:stCondLst>
                            <p:childTnLst>
                              <p:par>
                                <p:cTn id="38" presetID="18" presetClass="entr" presetSubtype="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strips(downRight)">
                                      <p:cBhvr>
                                        <p:cTn id="40" dur="500"/>
                                        <p:tgtEl>
                                          <p:spTgt spid="26"/>
                                        </p:tgtEl>
                                      </p:cBhvr>
                                    </p:animEffect>
                                  </p:childTnLst>
                                </p:cTn>
                              </p:par>
                            </p:childTnLst>
                          </p:cTn>
                        </p:par>
                        <p:par>
                          <p:cTn id="41" fill="hold">
                            <p:stCondLst>
                              <p:cond delay="1000"/>
                            </p:stCondLst>
                            <p:childTnLst>
                              <p:par>
                                <p:cTn id="42" presetID="9"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dissolve">
                                      <p:cBhvr>
                                        <p:cTn id="44" dur="500"/>
                                        <p:tgtEl>
                                          <p:spTgt spid="25"/>
                                        </p:tgtEl>
                                      </p:cBhvr>
                                    </p:animEffect>
                                  </p:childTnLst>
                                </p:cTn>
                              </p:par>
                            </p:childTnLst>
                          </p:cTn>
                        </p:par>
                        <p:par>
                          <p:cTn id="45" fill="hold">
                            <p:stCondLst>
                              <p:cond delay="1500"/>
                            </p:stCondLst>
                            <p:childTnLst>
                              <p:par>
                                <p:cTn id="46" presetID="47" presetClass="entr" presetSubtype="0" fill="hold" grpId="0" nodeType="after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animEffect transition="in" filter="fade">
                                      <p:cBhvr>
                                        <p:cTn id="48" dur="1000"/>
                                        <p:tgtEl>
                                          <p:spTgt spid="8">
                                            <p:txEl>
                                              <p:pRg st="4" end="4"/>
                                            </p:txEl>
                                          </p:spTgt>
                                        </p:tgtEl>
                                      </p:cBhvr>
                                    </p:animEffect>
                                    <p:anim calcmode="lin" valueType="num">
                                      <p:cBhvr>
                                        <p:cTn id="4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4" end="4"/>
                                            </p:tx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txEl>
                                              <p:pRg st="5" end="5"/>
                                            </p:txEl>
                                          </p:spTgt>
                                        </p:tgtEl>
                                        <p:attrNameLst>
                                          <p:attrName>style.visibility</p:attrName>
                                        </p:attrNameLst>
                                      </p:cBhvr>
                                      <p:to>
                                        <p:strVal val="visible"/>
                                      </p:to>
                                    </p:set>
                                    <p:animEffect transition="in" filter="fade">
                                      <p:cBhvr>
                                        <p:cTn id="53" dur="1000"/>
                                        <p:tgtEl>
                                          <p:spTgt spid="8">
                                            <p:txEl>
                                              <p:pRg st="5" end="5"/>
                                            </p:txEl>
                                          </p:spTgt>
                                        </p:tgtEl>
                                      </p:cBhvr>
                                    </p:animEffect>
                                    <p:anim calcmode="lin" valueType="num">
                                      <p:cBhvr>
                                        <p:cTn id="54"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5" end="5"/>
                                            </p:txEl>
                                          </p:spTgt>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8">
                                            <p:txEl>
                                              <p:pRg st="6" end="6"/>
                                            </p:txEl>
                                          </p:spTgt>
                                        </p:tgtEl>
                                        <p:attrNameLst>
                                          <p:attrName>style.visibility</p:attrName>
                                        </p:attrNameLst>
                                      </p:cBhvr>
                                      <p:to>
                                        <p:strVal val="visible"/>
                                      </p:to>
                                    </p:set>
                                    <p:animEffect transition="in" filter="fade">
                                      <p:cBhvr>
                                        <p:cTn id="58" dur="1000"/>
                                        <p:tgtEl>
                                          <p:spTgt spid="8">
                                            <p:txEl>
                                              <p:pRg st="6" end="6"/>
                                            </p:txEl>
                                          </p:spTgt>
                                        </p:tgtEl>
                                      </p:cBhvr>
                                    </p:animEffect>
                                    <p:anim calcmode="lin" valueType="num">
                                      <p:cBhvr>
                                        <p:cTn id="5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P spid="25" grpId="0" autoUpdateAnimBg="0"/>
      <p:bldP spid="2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12" name="Text Box 3">
            <a:extLst>
              <a:ext uri="{FF2B5EF4-FFF2-40B4-BE49-F238E27FC236}">
                <a16:creationId xmlns:a16="http://schemas.microsoft.com/office/drawing/2014/main" id="{14AF40BD-55FD-1D4E-82B0-89ED38A19F67}"/>
              </a:ext>
            </a:extLst>
          </p:cNvPr>
          <p:cNvSpPr txBox="1">
            <a:spLocks noChangeArrowheads="1"/>
          </p:cNvSpPr>
          <p:nvPr/>
        </p:nvSpPr>
        <p:spPr bwMode="auto">
          <a:xfrm>
            <a:off x="1919536" y="116632"/>
            <a:ext cx="89289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A mellkas és légzésmechanika</a:t>
            </a:r>
          </a:p>
        </p:txBody>
      </p:sp>
      <p:pic>
        <p:nvPicPr>
          <p:cNvPr id="13" name="Picture 2">
            <a:extLst>
              <a:ext uri="{FF2B5EF4-FFF2-40B4-BE49-F238E27FC236}">
                <a16:creationId xmlns:a16="http://schemas.microsoft.com/office/drawing/2014/main" id="{A3A0A7C1-73DA-DA49-80EC-34B9BE38714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91669" y="2301900"/>
            <a:ext cx="5202238"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4" name="AutoShape 30">
            <a:extLst>
              <a:ext uri="{FF2B5EF4-FFF2-40B4-BE49-F238E27FC236}">
                <a16:creationId xmlns:a16="http://schemas.microsoft.com/office/drawing/2014/main" id="{F434DDD0-9A6D-0E45-AD88-4D0BCFFA8979}"/>
              </a:ext>
            </a:extLst>
          </p:cNvPr>
          <p:cNvSpPr>
            <a:spLocks noChangeArrowheads="1"/>
          </p:cNvSpPr>
          <p:nvPr/>
        </p:nvSpPr>
        <p:spPr bwMode="auto">
          <a:xfrm rot="10800000">
            <a:off x="6025282" y="2093937"/>
            <a:ext cx="533400" cy="2286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CC99"/>
          </a:solidFill>
          <a:ln w="9525">
            <a:solidFill>
              <a:srgbClr val="000000"/>
            </a:solidFill>
            <a:miter lim="800000"/>
            <a:headEnd/>
            <a:tailEnd/>
          </a:ln>
        </p:spPr>
        <p:txBody>
          <a:bodyPr wrap="none" anchor="ctr"/>
          <a:lstStyle/>
          <a:p>
            <a:endParaRPr lang="en-DE"/>
          </a:p>
        </p:txBody>
      </p:sp>
      <p:sp>
        <p:nvSpPr>
          <p:cNvPr id="15" name="Text Box 31">
            <a:extLst>
              <a:ext uri="{FF2B5EF4-FFF2-40B4-BE49-F238E27FC236}">
                <a16:creationId xmlns:a16="http://schemas.microsoft.com/office/drawing/2014/main" id="{D5593304-B595-B24C-9DE1-B9FEF1B7716E}"/>
              </a:ext>
            </a:extLst>
          </p:cNvPr>
          <p:cNvSpPr txBox="1">
            <a:spLocks noChangeArrowheads="1"/>
          </p:cNvSpPr>
          <p:nvPr/>
        </p:nvSpPr>
        <p:spPr bwMode="auto">
          <a:xfrm>
            <a:off x="6604719" y="1927250"/>
            <a:ext cx="42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800">
                <a:solidFill>
                  <a:srgbClr val="000000"/>
                </a:solidFill>
              </a:rPr>
              <a:t>O</a:t>
            </a:r>
            <a:r>
              <a:rPr lang="hu-HU" altLang="hu-HU" sz="1800" baseline="-25000">
                <a:solidFill>
                  <a:srgbClr val="000000"/>
                </a:solidFill>
              </a:rPr>
              <a:t>2</a:t>
            </a:r>
            <a:endParaRPr lang="hu-HU" altLang="hu-HU" sz="1800">
              <a:solidFill>
                <a:srgbClr val="000000"/>
              </a:solidFill>
            </a:endParaRPr>
          </a:p>
        </p:txBody>
      </p:sp>
      <p:sp>
        <p:nvSpPr>
          <p:cNvPr id="16" name="Téglalap 10">
            <a:extLst>
              <a:ext uri="{FF2B5EF4-FFF2-40B4-BE49-F238E27FC236}">
                <a16:creationId xmlns:a16="http://schemas.microsoft.com/office/drawing/2014/main" id="{481EABDA-1DA8-7A4B-8915-45A87FB1EC41}"/>
              </a:ext>
            </a:extLst>
          </p:cNvPr>
          <p:cNvSpPr>
            <a:spLocks noChangeArrowheads="1"/>
          </p:cNvSpPr>
          <p:nvPr/>
        </p:nvSpPr>
        <p:spPr bwMode="auto">
          <a:xfrm>
            <a:off x="6744419" y="2825775"/>
            <a:ext cx="2160588" cy="792162"/>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000000"/>
              </a:solidFill>
            </a:endParaRPr>
          </a:p>
        </p:txBody>
      </p:sp>
      <p:sp>
        <p:nvSpPr>
          <p:cNvPr id="17" name="Téglalap 11">
            <a:extLst>
              <a:ext uri="{FF2B5EF4-FFF2-40B4-BE49-F238E27FC236}">
                <a16:creationId xmlns:a16="http://schemas.microsoft.com/office/drawing/2014/main" id="{DFB45887-2695-0445-8A2C-B4F33CF4341D}"/>
              </a:ext>
            </a:extLst>
          </p:cNvPr>
          <p:cNvSpPr>
            <a:spLocks noChangeArrowheads="1"/>
          </p:cNvSpPr>
          <p:nvPr/>
        </p:nvSpPr>
        <p:spPr bwMode="auto">
          <a:xfrm>
            <a:off x="2783607" y="3906862"/>
            <a:ext cx="2160587" cy="12954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000000"/>
              </a:solidFill>
            </a:endParaRPr>
          </a:p>
        </p:txBody>
      </p:sp>
      <p:sp>
        <p:nvSpPr>
          <p:cNvPr id="18" name="Téglalap 12">
            <a:extLst>
              <a:ext uri="{FF2B5EF4-FFF2-40B4-BE49-F238E27FC236}">
                <a16:creationId xmlns:a16="http://schemas.microsoft.com/office/drawing/2014/main" id="{F57B8387-ED68-094A-ABAB-EF7511F2BCAC}"/>
              </a:ext>
            </a:extLst>
          </p:cNvPr>
          <p:cNvSpPr>
            <a:spLocks noChangeArrowheads="1"/>
          </p:cNvSpPr>
          <p:nvPr/>
        </p:nvSpPr>
        <p:spPr bwMode="auto">
          <a:xfrm>
            <a:off x="7392119" y="3617937"/>
            <a:ext cx="1441450" cy="6477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000000"/>
              </a:solidFill>
            </a:endParaRPr>
          </a:p>
        </p:txBody>
      </p:sp>
      <p:sp>
        <p:nvSpPr>
          <p:cNvPr id="19" name="Ellipszis 13">
            <a:extLst>
              <a:ext uri="{FF2B5EF4-FFF2-40B4-BE49-F238E27FC236}">
                <a16:creationId xmlns:a16="http://schemas.microsoft.com/office/drawing/2014/main" id="{19FB02D3-3EFB-394B-8C79-DBDFF0A1136A}"/>
              </a:ext>
            </a:extLst>
          </p:cNvPr>
          <p:cNvSpPr>
            <a:spLocks noChangeArrowheads="1"/>
          </p:cNvSpPr>
          <p:nvPr/>
        </p:nvSpPr>
        <p:spPr bwMode="auto">
          <a:xfrm>
            <a:off x="6384057" y="3833837"/>
            <a:ext cx="792162" cy="865188"/>
          </a:xfrm>
          <a:prstGeom prst="ellipse">
            <a:avLst/>
          </a:prstGeom>
          <a:solidFill>
            <a:schemeClr val="accent1"/>
          </a:solidFill>
          <a:ln w="12700">
            <a:solidFill>
              <a:schemeClr val="tx1"/>
            </a:solidFill>
            <a:round/>
            <a:headEnd type="none" w="sm" len="sm"/>
            <a:tailEnd type="none" w="sm" len="sm"/>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hu-HU" altLang="hu-HU" sz="1200">
              <a:solidFill>
                <a:srgbClr val="000000"/>
              </a:solidFill>
              <a:latin typeface="Arial" panose="020B0604020202020204" pitchFamily="34" charset="0"/>
              <a:cs typeface="Arial" panose="020B0604020202020204" pitchFamily="34" charset="0"/>
            </a:endParaRPr>
          </a:p>
        </p:txBody>
      </p:sp>
      <p:sp>
        <p:nvSpPr>
          <p:cNvPr id="20" name="Téglalap 14">
            <a:extLst>
              <a:ext uri="{FF2B5EF4-FFF2-40B4-BE49-F238E27FC236}">
                <a16:creationId xmlns:a16="http://schemas.microsoft.com/office/drawing/2014/main" id="{97128113-60AB-9A4E-B895-86EC01879ABB}"/>
              </a:ext>
            </a:extLst>
          </p:cNvPr>
          <p:cNvSpPr>
            <a:spLocks noChangeArrowheads="1"/>
          </p:cNvSpPr>
          <p:nvPr/>
        </p:nvSpPr>
        <p:spPr bwMode="auto">
          <a:xfrm>
            <a:off x="7320682" y="4338662"/>
            <a:ext cx="792162" cy="576263"/>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000000"/>
              </a:solidFill>
            </a:endParaRPr>
          </a:p>
        </p:txBody>
      </p:sp>
      <p:sp>
        <p:nvSpPr>
          <p:cNvPr id="21" name="Szövegdoboz 15">
            <a:extLst>
              <a:ext uri="{FF2B5EF4-FFF2-40B4-BE49-F238E27FC236}">
                <a16:creationId xmlns:a16="http://schemas.microsoft.com/office/drawing/2014/main" id="{83546FE0-0FDF-9446-80BF-13CAA7B0DA92}"/>
              </a:ext>
            </a:extLst>
          </p:cNvPr>
          <p:cNvSpPr txBox="1">
            <a:spLocks noChangeArrowheads="1"/>
          </p:cNvSpPr>
          <p:nvPr/>
        </p:nvSpPr>
        <p:spPr bwMode="auto">
          <a:xfrm>
            <a:off x="5233119" y="4133875"/>
            <a:ext cx="744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a:solidFill>
                  <a:srgbClr val="FF0000"/>
                </a:solidFill>
                <a:latin typeface="Arial" panose="020B0604020202020204" pitchFamily="34" charset="0"/>
                <a:cs typeface="Arial" panose="020B0604020202020204" pitchFamily="34" charset="0"/>
              </a:rPr>
              <a:t>180 Torr</a:t>
            </a:r>
          </a:p>
        </p:txBody>
      </p:sp>
      <p:sp>
        <p:nvSpPr>
          <p:cNvPr id="22" name="Felfelé nyíl 2">
            <a:extLst>
              <a:ext uri="{FF2B5EF4-FFF2-40B4-BE49-F238E27FC236}">
                <a16:creationId xmlns:a16="http://schemas.microsoft.com/office/drawing/2014/main" id="{38D82C90-8276-8B47-BCE9-B94AB1876613}"/>
              </a:ext>
            </a:extLst>
          </p:cNvPr>
          <p:cNvSpPr>
            <a:spLocks noChangeArrowheads="1"/>
          </p:cNvSpPr>
          <p:nvPr/>
        </p:nvSpPr>
        <p:spPr bwMode="auto">
          <a:xfrm>
            <a:off x="8993907" y="5202262"/>
            <a:ext cx="198437" cy="431800"/>
          </a:xfrm>
          <a:prstGeom prst="upArrow">
            <a:avLst>
              <a:gd name="adj1" fmla="val 50000"/>
              <a:gd name="adj2" fmla="val 50109"/>
            </a:avLst>
          </a:prstGeom>
          <a:gradFill rotWithShape="1">
            <a:gsLst>
              <a:gs pos="0">
                <a:srgbClr val="FF8080"/>
              </a:gs>
              <a:gs pos="50000">
                <a:srgbClr val="FFB3B3"/>
              </a:gs>
              <a:gs pos="100000">
                <a:srgbClr val="FFDADA"/>
              </a:gs>
            </a:gsLst>
            <a:lin ang="5400000" scaled="1"/>
          </a:gradFill>
          <a:ln w="12700">
            <a:solidFill>
              <a:schemeClr val="tx1"/>
            </a:solidFill>
            <a:round/>
            <a:headEnd type="none" w="sm" len="sm"/>
            <a:tailEnd type="none" w="sm" len="sm"/>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000000"/>
              </a:solidFill>
            </a:endParaRPr>
          </a:p>
        </p:txBody>
      </p:sp>
      <p:sp>
        <p:nvSpPr>
          <p:cNvPr id="23" name="Szalagnyíl felfelé 1">
            <a:extLst>
              <a:ext uri="{FF2B5EF4-FFF2-40B4-BE49-F238E27FC236}">
                <a16:creationId xmlns:a16="http://schemas.microsoft.com/office/drawing/2014/main" id="{81C22FFC-F8BB-094B-A574-BBB65C2E824D}"/>
              </a:ext>
            </a:extLst>
          </p:cNvPr>
          <p:cNvSpPr>
            <a:spLocks noChangeArrowheads="1"/>
          </p:cNvSpPr>
          <p:nvPr/>
        </p:nvSpPr>
        <p:spPr bwMode="auto">
          <a:xfrm rot="11600446">
            <a:off x="5366469" y="2430487"/>
            <a:ext cx="1700213" cy="1152525"/>
          </a:xfrm>
          <a:prstGeom prst="curvedUpArrow">
            <a:avLst>
              <a:gd name="adj1" fmla="val 24976"/>
              <a:gd name="adj2" fmla="val 49945"/>
              <a:gd name="adj3" fmla="val 25000"/>
            </a:avLst>
          </a:prstGeom>
          <a:solidFill>
            <a:schemeClr val="accent1"/>
          </a:solidFill>
          <a:ln w="12700" algn="ctr">
            <a:solidFill>
              <a:schemeClr val="tx1"/>
            </a:solidFill>
            <a:round/>
            <a:headEnd type="none" w="sm" len="sm"/>
            <a:tailEnd type="none" w="sm" len="sm"/>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p>
        </p:txBody>
      </p:sp>
      <p:sp>
        <p:nvSpPr>
          <p:cNvPr id="24" name="Ellipszis buborék 1">
            <a:extLst>
              <a:ext uri="{FF2B5EF4-FFF2-40B4-BE49-F238E27FC236}">
                <a16:creationId xmlns:a16="http://schemas.microsoft.com/office/drawing/2014/main" id="{0C4304C5-E3E5-4645-9139-68C5DA005AE8}"/>
              </a:ext>
            </a:extLst>
          </p:cNvPr>
          <p:cNvSpPr>
            <a:spLocks noChangeArrowheads="1"/>
          </p:cNvSpPr>
          <p:nvPr/>
        </p:nvSpPr>
        <p:spPr bwMode="auto">
          <a:xfrm>
            <a:off x="2351807" y="1628800"/>
            <a:ext cx="1911350" cy="1577975"/>
          </a:xfrm>
          <a:prstGeom prst="wedgeEllipseCallout">
            <a:avLst>
              <a:gd name="adj1" fmla="val 119014"/>
              <a:gd name="adj2" fmla="val 34829"/>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a:solidFill>
                  <a:srgbClr val="294143"/>
                </a:solidFill>
              </a:rPr>
              <a:t>   V/Q</a:t>
            </a:r>
          </a:p>
        </p:txBody>
      </p:sp>
      <p:sp>
        <p:nvSpPr>
          <p:cNvPr id="25" name="Felfelé mutató nyíl 4">
            <a:extLst>
              <a:ext uri="{FF2B5EF4-FFF2-40B4-BE49-F238E27FC236}">
                <a16:creationId xmlns:a16="http://schemas.microsoft.com/office/drawing/2014/main" id="{8B2A08C5-8BA1-9A4E-9B77-3036309937A3}"/>
              </a:ext>
            </a:extLst>
          </p:cNvPr>
          <p:cNvSpPr>
            <a:spLocks noChangeArrowheads="1"/>
          </p:cNvSpPr>
          <p:nvPr/>
        </p:nvSpPr>
        <p:spPr bwMode="auto">
          <a:xfrm>
            <a:off x="2774082" y="2171725"/>
            <a:ext cx="225425" cy="509587"/>
          </a:xfrm>
          <a:prstGeom prst="upArrow">
            <a:avLst>
              <a:gd name="adj1" fmla="val 50000"/>
              <a:gd name="adj2" fmla="val 50004"/>
            </a:avLst>
          </a:prstGeom>
          <a:solidFill>
            <a:srgbClr val="294143"/>
          </a:solidFill>
          <a:ln>
            <a:noFill/>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p>
        </p:txBody>
      </p:sp>
      <p:sp>
        <p:nvSpPr>
          <p:cNvPr id="26" name="Ellipszis buborék 1">
            <a:extLst>
              <a:ext uri="{FF2B5EF4-FFF2-40B4-BE49-F238E27FC236}">
                <a16:creationId xmlns:a16="http://schemas.microsoft.com/office/drawing/2014/main" id="{ED042E17-C125-2F46-8FD0-6E5D4A9F0178}"/>
              </a:ext>
            </a:extLst>
          </p:cNvPr>
          <p:cNvSpPr>
            <a:spLocks noChangeArrowheads="1"/>
          </p:cNvSpPr>
          <p:nvPr/>
        </p:nvSpPr>
        <p:spPr bwMode="auto">
          <a:xfrm>
            <a:off x="7851398" y="1559173"/>
            <a:ext cx="3141146" cy="1293763"/>
          </a:xfrm>
          <a:prstGeom prst="wedgeEllipseCallout">
            <a:avLst>
              <a:gd name="adj1" fmla="val -79147"/>
              <a:gd name="adj2" fmla="val 50718"/>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dirty="0">
                <a:solidFill>
                  <a:srgbClr val="294143"/>
                </a:solidFill>
              </a:rPr>
              <a:t>   </a:t>
            </a:r>
            <a:r>
              <a:rPr lang="hu-HU" altLang="hu-HU" sz="2400" dirty="0" err="1">
                <a:solidFill>
                  <a:srgbClr val="294143"/>
                </a:solidFill>
              </a:rPr>
              <a:t>Hypoxic</a:t>
            </a:r>
            <a:r>
              <a:rPr lang="hu-HU" altLang="hu-HU" sz="2400" dirty="0">
                <a:solidFill>
                  <a:srgbClr val="294143"/>
                </a:solidFill>
              </a:rPr>
              <a:t> </a:t>
            </a:r>
            <a:r>
              <a:rPr lang="hu-HU" altLang="hu-HU" sz="2400" dirty="0" err="1">
                <a:solidFill>
                  <a:srgbClr val="294143"/>
                </a:solidFill>
              </a:rPr>
              <a:t>vasoconstriction</a:t>
            </a:r>
            <a:endParaRPr lang="hu-HU" altLang="hu-HU" sz="2400" dirty="0">
              <a:solidFill>
                <a:srgbClr val="294143"/>
              </a:solidFill>
            </a:endParaRPr>
          </a:p>
        </p:txBody>
      </p:sp>
      <p:pic>
        <p:nvPicPr>
          <p:cNvPr id="27" name="Kép 44">
            <a:extLst>
              <a:ext uri="{FF2B5EF4-FFF2-40B4-BE49-F238E27FC236}">
                <a16:creationId xmlns:a16="http://schemas.microsoft.com/office/drawing/2014/main" id="{13FDFBE0-F94D-8346-BC12-416093E4CA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28" name="Picture 27" descr="A picture containing food&#10;&#10;Description automatically generated">
            <a:extLst>
              <a:ext uri="{FF2B5EF4-FFF2-40B4-BE49-F238E27FC236}">
                <a16:creationId xmlns:a16="http://schemas.microsoft.com/office/drawing/2014/main" id="{8D6CB1FC-7616-8846-B754-BB01FC936E4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29" name="Téglalap 40">
            <a:extLst>
              <a:ext uri="{FF2B5EF4-FFF2-40B4-BE49-F238E27FC236}">
                <a16:creationId xmlns:a16="http://schemas.microsoft.com/office/drawing/2014/main" id="{C2DCE709-710C-0844-9E39-65682FD711D3}"/>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3832589726"/>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Left)">
                                      <p:cBhvr>
                                        <p:cTn id="7" dur="500"/>
                                        <p:tgtEl>
                                          <p:spTgt spid="2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upRight)">
                                      <p:cBhvr>
                                        <p:cTn id="23" dur="500"/>
                                        <p:tgtEl>
                                          <p:spTgt spid="22"/>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10" name="Line 6">
            <a:extLst>
              <a:ext uri="{FF2B5EF4-FFF2-40B4-BE49-F238E27FC236}">
                <a16:creationId xmlns:a16="http://schemas.microsoft.com/office/drawing/2014/main" id="{8A872AC4-CBA7-BD4A-B598-A3459A43604B}"/>
              </a:ext>
            </a:extLst>
          </p:cNvPr>
          <p:cNvSpPr>
            <a:spLocks noChangeShapeType="1"/>
          </p:cNvSpPr>
          <p:nvPr/>
        </p:nvSpPr>
        <p:spPr bwMode="auto">
          <a:xfrm>
            <a:off x="4280248" y="1537047"/>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11" name="Line 7">
            <a:extLst>
              <a:ext uri="{FF2B5EF4-FFF2-40B4-BE49-F238E27FC236}">
                <a16:creationId xmlns:a16="http://schemas.microsoft.com/office/drawing/2014/main" id="{5D22AF70-4AF3-FA43-B4A7-76E8F7FC9DD4}"/>
              </a:ext>
            </a:extLst>
          </p:cNvPr>
          <p:cNvSpPr>
            <a:spLocks noChangeShapeType="1"/>
          </p:cNvSpPr>
          <p:nvPr/>
        </p:nvSpPr>
        <p:spPr bwMode="auto">
          <a:xfrm>
            <a:off x="4280248" y="5499447"/>
            <a:ext cx="342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13" name="Line 8">
            <a:extLst>
              <a:ext uri="{FF2B5EF4-FFF2-40B4-BE49-F238E27FC236}">
                <a16:creationId xmlns:a16="http://schemas.microsoft.com/office/drawing/2014/main" id="{D23ACEBB-F247-3349-A75B-7C32B9B5EDC5}"/>
              </a:ext>
            </a:extLst>
          </p:cNvPr>
          <p:cNvSpPr>
            <a:spLocks noChangeShapeType="1"/>
          </p:cNvSpPr>
          <p:nvPr/>
        </p:nvSpPr>
        <p:spPr bwMode="auto">
          <a:xfrm flipV="1">
            <a:off x="7709248" y="1537047"/>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14" name="Line 9">
            <a:extLst>
              <a:ext uri="{FF2B5EF4-FFF2-40B4-BE49-F238E27FC236}">
                <a16:creationId xmlns:a16="http://schemas.microsoft.com/office/drawing/2014/main" id="{DEFFCEEE-E313-AA42-AF3B-29B9D0E534B5}"/>
              </a:ext>
            </a:extLst>
          </p:cNvPr>
          <p:cNvSpPr>
            <a:spLocks noChangeShapeType="1"/>
          </p:cNvSpPr>
          <p:nvPr/>
        </p:nvSpPr>
        <p:spPr bwMode="auto">
          <a:xfrm flipH="1">
            <a:off x="4280248" y="1537047"/>
            <a:ext cx="342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15" name="Line 10">
            <a:extLst>
              <a:ext uri="{FF2B5EF4-FFF2-40B4-BE49-F238E27FC236}">
                <a16:creationId xmlns:a16="http://schemas.microsoft.com/office/drawing/2014/main" id="{C932975E-CD4A-9248-A525-6BBD4FD9298B}"/>
              </a:ext>
            </a:extLst>
          </p:cNvPr>
          <p:cNvSpPr>
            <a:spLocks noChangeShapeType="1"/>
          </p:cNvSpPr>
          <p:nvPr/>
        </p:nvSpPr>
        <p:spPr bwMode="auto">
          <a:xfrm flipV="1">
            <a:off x="4432648" y="1537047"/>
            <a:ext cx="1981200" cy="297180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16" name="Line 11">
            <a:extLst>
              <a:ext uri="{FF2B5EF4-FFF2-40B4-BE49-F238E27FC236}">
                <a16:creationId xmlns:a16="http://schemas.microsoft.com/office/drawing/2014/main" id="{D3C1208C-31C2-3446-8BBC-94370D114F9F}"/>
              </a:ext>
            </a:extLst>
          </p:cNvPr>
          <p:cNvSpPr>
            <a:spLocks noChangeShapeType="1"/>
          </p:cNvSpPr>
          <p:nvPr/>
        </p:nvSpPr>
        <p:spPr bwMode="auto">
          <a:xfrm>
            <a:off x="4432648" y="4889847"/>
            <a:ext cx="327660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17" name="Line 12">
            <a:extLst>
              <a:ext uri="{FF2B5EF4-FFF2-40B4-BE49-F238E27FC236}">
                <a16:creationId xmlns:a16="http://schemas.microsoft.com/office/drawing/2014/main" id="{045BCD52-9847-E24F-BB24-E0CE28484A25}"/>
              </a:ext>
            </a:extLst>
          </p:cNvPr>
          <p:cNvSpPr>
            <a:spLocks noChangeShapeType="1"/>
          </p:cNvSpPr>
          <p:nvPr/>
        </p:nvSpPr>
        <p:spPr bwMode="auto">
          <a:xfrm flipH="1">
            <a:off x="4661248" y="1537047"/>
            <a:ext cx="2209800" cy="297180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18" name="Line 13">
            <a:extLst>
              <a:ext uri="{FF2B5EF4-FFF2-40B4-BE49-F238E27FC236}">
                <a16:creationId xmlns:a16="http://schemas.microsoft.com/office/drawing/2014/main" id="{7497CF70-73C5-EA47-B005-F407A93FC9BC}"/>
              </a:ext>
            </a:extLst>
          </p:cNvPr>
          <p:cNvSpPr>
            <a:spLocks noChangeShapeType="1"/>
          </p:cNvSpPr>
          <p:nvPr/>
        </p:nvSpPr>
        <p:spPr bwMode="auto">
          <a:xfrm flipH="1">
            <a:off x="5118448" y="1537047"/>
            <a:ext cx="2209800" cy="281940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19" name="Line 14">
            <a:extLst>
              <a:ext uri="{FF2B5EF4-FFF2-40B4-BE49-F238E27FC236}">
                <a16:creationId xmlns:a16="http://schemas.microsoft.com/office/drawing/2014/main" id="{6FA86F47-B058-0E46-9948-DC8D8D78F485}"/>
              </a:ext>
            </a:extLst>
          </p:cNvPr>
          <p:cNvSpPr>
            <a:spLocks noChangeShapeType="1"/>
          </p:cNvSpPr>
          <p:nvPr/>
        </p:nvSpPr>
        <p:spPr bwMode="auto">
          <a:xfrm flipH="1">
            <a:off x="6185248" y="2070447"/>
            <a:ext cx="1524000" cy="182880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20" name="Line 15">
            <a:extLst>
              <a:ext uri="{FF2B5EF4-FFF2-40B4-BE49-F238E27FC236}">
                <a16:creationId xmlns:a16="http://schemas.microsoft.com/office/drawing/2014/main" id="{615D35E7-C082-5B42-8C30-3ED5017A1197}"/>
              </a:ext>
            </a:extLst>
          </p:cNvPr>
          <p:cNvSpPr>
            <a:spLocks noChangeShapeType="1"/>
          </p:cNvSpPr>
          <p:nvPr/>
        </p:nvSpPr>
        <p:spPr bwMode="auto">
          <a:xfrm flipH="1">
            <a:off x="6490048" y="2756247"/>
            <a:ext cx="1219200" cy="137160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21" name="Line 16">
            <a:extLst>
              <a:ext uri="{FF2B5EF4-FFF2-40B4-BE49-F238E27FC236}">
                <a16:creationId xmlns:a16="http://schemas.microsoft.com/office/drawing/2014/main" id="{25EC82C1-902A-BB41-A63C-E1D93800AB7D}"/>
              </a:ext>
            </a:extLst>
          </p:cNvPr>
          <p:cNvSpPr>
            <a:spLocks noChangeShapeType="1"/>
          </p:cNvSpPr>
          <p:nvPr/>
        </p:nvSpPr>
        <p:spPr bwMode="auto">
          <a:xfrm flipV="1">
            <a:off x="4432648" y="4661247"/>
            <a:ext cx="1524000" cy="15240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22" name="Freeform 17">
            <a:extLst>
              <a:ext uri="{FF2B5EF4-FFF2-40B4-BE49-F238E27FC236}">
                <a16:creationId xmlns:a16="http://schemas.microsoft.com/office/drawing/2014/main" id="{DC94D510-6DD6-DD4A-B765-4A096F017002}"/>
              </a:ext>
            </a:extLst>
          </p:cNvPr>
          <p:cNvSpPr>
            <a:spLocks/>
          </p:cNvSpPr>
          <p:nvPr/>
        </p:nvSpPr>
        <p:spPr bwMode="auto">
          <a:xfrm>
            <a:off x="5956648" y="3442047"/>
            <a:ext cx="1752600" cy="1219200"/>
          </a:xfrm>
          <a:custGeom>
            <a:avLst/>
            <a:gdLst>
              <a:gd name="T0" fmla="*/ 2147483646 w 1104"/>
              <a:gd name="T1" fmla="*/ 0 h 768"/>
              <a:gd name="T2" fmla="*/ 2147483646 w 1104"/>
              <a:gd name="T3" fmla="*/ 2147483646 h 768"/>
              <a:gd name="T4" fmla="*/ 0 w 1104"/>
              <a:gd name="T5" fmla="*/ 2147483646 h 768"/>
              <a:gd name="T6" fmla="*/ 0 60000 65536"/>
              <a:gd name="T7" fmla="*/ 0 60000 65536"/>
              <a:gd name="T8" fmla="*/ 0 60000 65536"/>
              <a:gd name="T9" fmla="*/ 0 w 1104"/>
              <a:gd name="T10" fmla="*/ 0 h 768"/>
              <a:gd name="T11" fmla="*/ 1104 w 1104"/>
              <a:gd name="T12" fmla="*/ 768 h 768"/>
            </a:gdLst>
            <a:ahLst/>
            <a:cxnLst>
              <a:cxn ang="T6">
                <a:pos x="T0" y="T1"/>
              </a:cxn>
              <a:cxn ang="T7">
                <a:pos x="T2" y="T3"/>
              </a:cxn>
              <a:cxn ang="T8">
                <a:pos x="T4" y="T5"/>
              </a:cxn>
            </a:cxnLst>
            <a:rect l="T9" t="T10" r="T11" b="T12"/>
            <a:pathLst>
              <a:path w="1104" h="768">
                <a:moveTo>
                  <a:pt x="1104" y="0"/>
                </a:moveTo>
                <a:cubicBezTo>
                  <a:pt x="908" y="224"/>
                  <a:pt x="712" y="448"/>
                  <a:pt x="528" y="576"/>
                </a:cubicBezTo>
                <a:cubicBezTo>
                  <a:pt x="344" y="704"/>
                  <a:pt x="88" y="736"/>
                  <a:pt x="0" y="768"/>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DE"/>
          </a:p>
        </p:txBody>
      </p:sp>
      <p:sp>
        <p:nvSpPr>
          <p:cNvPr id="23" name="Freeform 18">
            <a:extLst>
              <a:ext uri="{FF2B5EF4-FFF2-40B4-BE49-F238E27FC236}">
                <a16:creationId xmlns:a16="http://schemas.microsoft.com/office/drawing/2014/main" id="{353F986A-89B2-EC42-A660-B67E2317A118}"/>
              </a:ext>
            </a:extLst>
          </p:cNvPr>
          <p:cNvSpPr>
            <a:spLocks/>
          </p:cNvSpPr>
          <p:nvPr/>
        </p:nvSpPr>
        <p:spPr bwMode="auto">
          <a:xfrm>
            <a:off x="4432648" y="3899247"/>
            <a:ext cx="1752600" cy="838200"/>
          </a:xfrm>
          <a:custGeom>
            <a:avLst/>
            <a:gdLst>
              <a:gd name="T0" fmla="*/ 2147483646 w 1104"/>
              <a:gd name="T1" fmla="*/ 0 h 528"/>
              <a:gd name="T2" fmla="*/ 2147483646 w 1104"/>
              <a:gd name="T3" fmla="*/ 2147483646 h 528"/>
              <a:gd name="T4" fmla="*/ 0 w 1104"/>
              <a:gd name="T5" fmla="*/ 2147483646 h 528"/>
              <a:gd name="T6" fmla="*/ 0 60000 65536"/>
              <a:gd name="T7" fmla="*/ 0 60000 65536"/>
              <a:gd name="T8" fmla="*/ 0 60000 65536"/>
              <a:gd name="T9" fmla="*/ 0 w 1104"/>
              <a:gd name="T10" fmla="*/ 0 h 528"/>
              <a:gd name="T11" fmla="*/ 1104 w 1104"/>
              <a:gd name="T12" fmla="*/ 528 h 528"/>
            </a:gdLst>
            <a:ahLst/>
            <a:cxnLst>
              <a:cxn ang="T6">
                <a:pos x="T0" y="T1"/>
              </a:cxn>
              <a:cxn ang="T7">
                <a:pos x="T2" y="T3"/>
              </a:cxn>
              <a:cxn ang="T8">
                <a:pos x="T4" y="T5"/>
              </a:cxn>
            </a:cxnLst>
            <a:rect l="T9" t="T10" r="T11" b="T12"/>
            <a:pathLst>
              <a:path w="1104" h="528">
                <a:moveTo>
                  <a:pt x="1104" y="0"/>
                </a:moveTo>
                <a:cubicBezTo>
                  <a:pt x="1052" y="76"/>
                  <a:pt x="1000" y="152"/>
                  <a:pt x="816" y="240"/>
                </a:cubicBezTo>
                <a:cubicBezTo>
                  <a:pt x="632" y="328"/>
                  <a:pt x="316" y="428"/>
                  <a:pt x="0" y="528"/>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DE"/>
          </a:p>
        </p:txBody>
      </p:sp>
      <p:sp>
        <p:nvSpPr>
          <p:cNvPr id="24" name="Freeform 19">
            <a:extLst>
              <a:ext uri="{FF2B5EF4-FFF2-40B4-BE49-F238E27FC236}">
                <a16:creationId xmlns:a16="http://schemas.microsoft.com/office/drawing/2014/main" id="{17BA8BEC-0F47-DF4C-92B3-A55E9EB09BCD}"/>
              </a:ext>
            </a:extLst>
          </p:cNvPr>
          <p:cNvSpPr>
            <a:spLocks/>
          </p:cNvSpPr>
          <p:nvPr/>
        </p:nvSpPr>
        <p:spPr bwMode="auto">
          <a:xfrm>
            <a:off x="4432648" y="4508847"/>
            <a:ext cx="228600" cy="152400"/>
          </a:xfrm>
          <a:custGeom>
            <a:avLst/>
            <a:gdLst>
              <a:gd name="T0" fmla="*/ 2147483646 w 144"/>
              <a:gd name="T1" fmla="*/ 0 h 96"/>
              <a:gd name="T2" fmla="*/ 2147483646 w 144"/>
              <a:gd name="T3" fmla="*/ 2147483646 h 96"/>
              <a:gd name="T4" fmla="*/ 0 w 144"/>
              <a:gd name="T5" fmla="*/ 2147483646 h 96"/>
              <a:gd name="T6" fmla="*/ 0 60000 65536"/>
              <a:gd name="T7" fmla="*/ 0 60000 65536"/>
              <a:gd name="T8" fmla="*/ 0 60000 65536"/>
              <a:gd name="T9" fmla="*/ 0 w 144"/>
              <a:gd name="T10" fmla="*/ 0 h 96"/>
              <a:gd name="T11" fmla="*/ 144 w 144"/>
              <a:gd name="T12" fmla="*/ 96 h 96"/>
            </a:gdLst>
            <a:ahLst/>
            <a:cxnLst>
              <a:cxn ang="T6">
                <a:pos x="T0" y="T1"/>
              </a:cxn>
              <a:cxn ang="T7">
                <a:pos x="T2" y="T3"/>
              </a:cxn>
              <a:cxn ang="T8">
                <a:pos x="T4" y="T5"/>
              </a:cxn>
            </a:cxnLst>
            <a:rect l="T9" t="T10" r="T11" b="T12"/>
            <a:pathLst>
              <a:path w="144" h="96">
                <a:moveTo>
                  <a:pt x="144" y="0"/>
                </a:moveTo>
                <a:cubicBezTo>
                  <a:pt x="132" y="16"/>
                  <a:pt x="120" y="32"/>
                  <a:pt x="96" y="48"/>
                </a:cubicBezTo>
                <a:cubicBezTo>
                  <a:pt x="72" y="64"/>
                  <a:pt x="36" y="80"/>
                  <a:pt x="0" y="96"/>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DE"/>
          </a:p>
        </p:txBody>
      </p:sp>
      <p:sp>
        <p:nvSpPr>
          <p:cNvPr id="25" name="Freeform 20">
            <a:extLst>
              <a:ext uri="{FF2B5EF4-FFF2-40B4-BE49-F238E27FC236}">
                <a16:creationId xmlns:a16="http://schemas.microsoft.com/office/drawing/2014/main" id="{77BF5DE1-2EED-EB4A-92A8-1D8B7E3283C2}"/>
              </a:ext>
            </a:extLst>
          </p:cNvPr>
          <p:cNvSpPr>
            <a:spLocks/>
          </p:cNvSpPr>
          <p:nvPr/>
        </p:nvSpPr>
        <p:spPr bwMode="auto">
          <a:xfrm>
            <a:off x="4432648" y="4356447"/>
            <a:ext cx="685800" cy="381000"/>
          </a:xfrm>
          <a:custGeom>
            <a:avLst/>
            <a:gdLst>
              <a:gd name="T0" fmla="*/ 0 w 432"/>
              <a:gd name="T1" fmla="*/ 2147483646 h 240"/>
              <a:gd name="T2" fmla="*/ 2147483646 w 432"/>
              <a:gd name="T3" fmla="*/ 2147483646 h 240"/>
              <a:gd name="T4" fmla="*/ 2147483646 w 432"/>
              <a:gd name="T5" fmla="*/ 0 h 240"/>
              <a:gd name="T6" fmla="*/ 0 60000 65536"/>
              <a:gd name="T7" fmla="*/ 0 60000 65536"/>
              <a:gd name="T8" fmla="*/ 0 60000 65536"/>
              <a:gd name="T9" fmla="*/ 0 w 432"/>
              <a:gd name="T10" fmla="*/ 0 h 240"/>
              <a:gd name="T11" fmla="*/ 432 w 432"/>
              <a:gd name="T12" fmla="*/ 240 h 240"/>
            </a:gdLst>
            <a:ahLst/>
            <a:cxnLst>
              <a:cxn ang="T6">
                <a:pos x="T0" y="T1"/>
              </a:cxn>
              <a:cxn ang="T7">
                <a:pos x="T2" y="T3"/>
              </a:cxn>
              <a:cxn ang="T8">
                <a:pos x="T4" y="T5"/>
              </a:cxn>
            </a:cxnLst>
            <a:rect l="T9" t="T10" r="T11" b="T12"/>
            <a:pathLst>
              <a:path w="432" h="240">
                <a:moveTo>
                  <a:pt x="0" y="240"/>
                </a:moveTo>
                <a:cubicBezTo>
                  <a:pt x="108" y="188"/>
                  <a:pt x="216" y="136"/>
                  <a:pt x="288" y="96"/>
                </a:cubicBezTo>
                <a:cubicBezTo>
                  <a:pt x="360" y="56"/>
                  <a:pt x="396" y="28"/>
                  <a:pt x="432" y="0"/>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DE"/>
          </a:p>
        </p:txBody>
      </p:sp>
      <p:sp>
        <p:nvSpPr>
          <p:cNvPr id="26" name="Line 21">
            <a:extLst>
              <a:ext uri="{FF2B5EF4-FFF2-40B4-BE49-F238E27FC236}">
                <a16:creationId xmlns:a16="http://schemas.microsoft.com/office/drawing/2014/main" id="{B80EB966-9F31-C84F-98B7-803D5667A923}"/>
              </a:ext>
            </a:extLst>
          </p:cNvPr>
          <p:cNvSpPr>
            <a:spLocks noChangeShapeType="1"/>
          </p:cNvSpPr>
          <p:nvPr/>
        </p:nvSpPr>
        <p:spPr bwMode="auto">
          <a:xfrm flipV="1">
            <a:off x="4432648" y="4737447"/>
            <a:ext cx="2514600" cy="7620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27" name="Freeform 22">
            <a:extLst>
              <a:ext uri="{FF2B5EF4-FFF2-40B4-BE49-F238E27FC236}">
                <a16:creationId xmlns:a16="http://schemas.microsoft.com/office/drawing/2014/main" id="{AD9695CE-9C4B-1B41-9A46-D5336C28B4C0}"/>
              </a:ext>
            </a:extLst>
          </p:cNvPr>
          <p:cNvSpPr>
            <a:spLocks/>
          </p:cNvSpPr>
          <p:nvPr/>
        </p:nvSpPr>
        <p:spPr bwMode="auto">
          <a:xfrm>
            <a:off x="6947248" y="4508847"/>
            <a:ext cx="762000" cy="228600"/>
          </a:xfrm>
          <a:custGeom>
            <a:avLst/>
            <a:gdLst>
              <a:gd name="T0" fmla="*/ 2147483646 w 480"/>
              <a:gd name="T1" fmla="*/ 0 h 144"/>
              <a:gd name="T2" fmla="*/ 2147483646 w 480"/>
              <a:gd name="T3" fmla="*/ 2147483646 h 144"/>
              <a:gd name="T4" fmla="*/ 0 w 480"/>
              <a:gd name="T5" fmla="*/ 2147483646 h 144"/>
              <a:gd name="T6" fmla="*/ 0 60000 65536"/>
              <a:gd name="T7" fmla="*/ 0 60000 65536"/>
              <a:gd name="T8" fmla="*/ 0 60000 65536"/>
              <a:gd name="T9" fmla="*/ 0 w 480"/>
              <a:gd name="T10" fmla="*/ 0 h 144"/>
              <a:gd name="T11" fmla="*/ 480 w 480"/>
              <a:gd name="T12" fmla="*/ 144 h 144"/>
            </a:gdLst>
            <a:ahLst/>
            <a:cxnLst>
              <a:cxn ang="T6">
                <a:pos x="T0" y="T1"/>
              </a:cxn>
              <a:cxn ang="T7">
                <a:pos x="T2" y="T3"/>
              </a:cxn>
              <a:cxn ang="T8">
                <a:pos x="T4" y="T5"/>
              </a:cxn>
            </a:cxnLst>
            <a:rect l="T9" t="T10" r="T11" b="T12"/>
            <a:pathLst>
              <a:path w="480" h="144">
                <a:moveTo>
                  <a:pt x="480" y="0"/>
                </a:moveTo>
                <a:cubicBezTo>
                  <a:pt x="448" y="36"/>
                  <a:pt x="416" y="72"/>
                  <a:pt x="336" y="96"/>
                </a:cubicBezTo>
                <a:cubicBezTo>
                  <a:pt x="256" y="120"/>
                  <a:pt x="128" y="132"/>
                  <a:pt x="0" y="144"/>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DE"/>
          </a:p>
        </p:txBody>
      </p:sp>
      <p:sp>
        <p:nvSpPr>
          <p:cNvPr id="28" name="Freeform 23">
            <a:extLst>
              <a:ext uri="{FF2B5EF4-FFF2-40B4-BE49-F238E27FC236}">
                <a16:creationId xmlns:a16="http://schemas.microsoft.com/office/drawing/2014/main" id="{C16B0CC2-6FDC-D24E-9977-406AA63C7E96}"/>
              </a:ext>
            </a:extLst>
          </p:cNvPr>
          <p:cNvSpPr>
            <a:spLocks/>
          </p:cNvSpPr>
          <p:nvPr/>
        </p:nvSpPr>
        <p:spPr bwMode="auto">
          <a:xfrm>
            <a:off x="4432648" y="4127847"/>
            <a:ext cx="2057400" cy="609600"/>
          </a:xfrm>
          <a:custGeom>
            <a:avLst/>
            <a:gdLst>
              <a:gd name="T0" fmla="*/ 0 w 1296"/>
              <a:gd name="T1" fmla="*/ 2147483646 h 384"/>
              <a:gd name="T2" fmla="*/ 2147483646 w 1296"/>
              <a:gd name="T3" fmla="*/ 2147483646 h 384"/>
              <a:gd name="T4" fmla="*/ 2147483646 w 1296"/>
              <a:gd name="T5" fmla="*/ 0 h 384"/>
              <a:gd name="T6" fmla="*/ 0 60000 65536"/>
              <a:gd name="T7" fmla="*/ 0 60000 65536"/>
              <a:gd name="T8" fmla="*/ 0 60000 65536"/>
              <a:gd name="T9" fmla="*/ 0 w 1296"/>
              <a:gd name="T10" fmla="*/ 0 h 384"/>
              <a:gd name="T11" fmla="*/ 1296 w 1296"/>
              <a:gd name="T12" fmla="*/ 384 h 384"/>
            </a:gdLst>
            <a:ahLst/>
            <a:cxnLst>
              <a:cxn ang="T6">
                <a:pos x="T0" y="T1"/>
              </a:cxn>
              <a:cxn ang="T7">
                <a:pos x="T2" y="T3"/>
              </a:cxn>
              <a:cxn ang="T8">
                <a:pos x="T4" y="T5"/>
              </a:cxn>
            </a:cxnLst>
            <a:rect l="T9" t="T10" r="T11" b="T12"/>
            <a:pathLst>
              <a:path w="1296" h="384">
                <a:moveTo>
                  <a:pt x="0" y="384"/>
                </a:moveTo>
                <a:cubicBezTo>
                  <a:pt x="324" y="344"/>
                  <a:pt x="648" y="304"/>
                  <a:pt x="864" y="240"/>
                </a:cubicBezTo>
                <a:cubicBezTo>
                  <a:pt x="1080" y="176"/>
                  <a:pt x="1188" y="88"/>
                  <a:pt x="1296" y="0"/>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DE"/>
          </a:p>
        </p:txBody>
      </p:sp>
      <p:sp>
        <p:nvSpPr>
          <p:cNvPr id="29" name="Line 24">
            <a:extLst>
              <a:ext uri="{FF2B5EF4-FFF2-40B4-BE49-F238E27FC236}">
                <a16:creationId xmlns:a16="http://schemas.microsoft.com/office/drawing/2014/main" id="{55B10118-022F-C149-A915-0EA356FF0D44}"/>
              </a:ext>
            </a:extLst>
          </p:cNvPr>
          <p:cNvSpPr>
            <a:spLocks noChangeShapeType="1"/>
          </p:cNvSpPr>
          <p:nvPr/>
        </p:nvSpPr>
        <p:spPr bwMode="auto">
          <a:xfrm>
            <a:off x="4280248" y="4661247"/>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30" name="Line 25">
            <a:extLst>
              <a:ext uri="{FF2B5EF4-FFF2-40B4-BE49-F238E27FC236}">
                <a16:creationId xmlns:a16="http://schemas.microsoft.com/office/drawing/2014/main" id="{DEC8DDF9-C91E-3B46-94AF-7BCF26F9F649}"/>
              </a:ext>
            </a:extLst>
          </p:cNvPr>
          <p:cNvSpPr>
            <a:spLocks noChangeShapeType="1"/>
          </p:cNvSpPr>
          <p:nvPr/>
        </p:nvSpPr>
        <p:spPr bwMode="auto">
          <a:xfrm flipH="1">
            <a:off x="4204048" y="4661247"/>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31" name="Line 26">
            <a:extLst>
              <a:ext uri="{FF2B5EF4-FFF2-40B4-BE49-F238E27FC236}">
                <a16:creationId xmlns:a16="http://schemas.microsoft.com/office/drawing/2014/main" id="{975A3898-B22A-C749-A645-BC849DD5B35E}"/>
              </a:ext>
            </a:extLst>
          </p:cNvPr>
          <p:cNvSpPr>
            <a:spLocks noChangeShapeType="1"/>
          </p:cNvSpPr>
          <p:nvPr/>
        </p:nvSpPr>
        <p:spPr bwMode="auto">
          <a:xfrm flipH="1">
            <a:off x="4204048" y="3823047"/>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32" name="Line 27">
            <a:extLst>
              <a:ext uri="{FF2B5EF4-FFF2-40B4-BE49-F238E27FC236}">
                <a16:creationId xmlns:a16="http://schemas.microsoft.com/office/drawing/2014/main" id="{805A281C-2BCC-C742-8591-9201F406380A}"/>
              </a:ext>
            </a:extLst>
          </p:cNvPr>
          <p:cNvSpPr>
            <a:spLocks noChangeShapeType="1"/>
          </p:cNvSpPr>
          <p:nvPr/>
        </p:nvSpPr>
        <p:spPr bwMode="auto">
          <a:xfrm flipH="1">
            <a:off x="4204048" y="2908647"/>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33" name="Line 28">
            <a:extLst>
              <a:ext uri="{FF2B5EF4-FFF2-40B4-BE49-F238E27FC236}">
                <a16:creationId xmlns:a16="http://schemas.microsoft.com/office/drawing/2014/main" id="{A6C05992-26C6-B745-9225-1EB83B7B2CC2}"/>
              </a:ext>
            </a:extLst>
          </p:cNvPr>
          <p:cNvSpPr>
            <a:spLocks noChangeShapeType="1"/>
          </p:cNvSpPr>
          <p:nvPr/>
        </p:nvSpPr>
        <p:spPr bwMode="auto">
          <a:xfrm flipH="1">
            <a:off x="4204048" y="1994247"/>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34" name="Line 29">
            <a:extLst>
              <a:ext uri="{FF2B5EF4-FFF2-40B4-BE49-F238E27FC236}">
                <a16:creationId xmlns:a16="http://schemas.microsoft.com/office/drawing/2014/main" id="{EEB85D4A-0AAF-BF44-BCAE-6DF5B906E6AB}"/>
              </a:ext>
            </a:extLst>
          </p:cNvPr>
          <p:cNvSpPr>
            <a:spLocks noChangeShapeType="1"/>
          </p:cNvSpPr>
          <p:nvPr/>
        </p:nvSpPr>
        <p:spPr bwMode="auto">
          <a:xfrm>
            <a:off x="4432648" y="5499447"/>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35" name="Line 30">
            <a:extLst>
              <a:ext uri="{FF2B5EF4-FFF2-40B4-BE49-F238E27FC236}">
                <a16:creationId xmlns:a16="http://schemas.microsoft.com/office/drawing/2014/main" id="{AFD79DB3-29B2-684C-886C-9E8F153DF4E6}"/>
              </a:ext>
            </a:extLst>
          </p:cNvPr>
          <p:cNvSpPr>
            <a:spLocks noChangeShapeType="1"/>
          </p:cNvSpPr>
          <p:nvPr/>
        </p:nvSpPr>
        <p:spPr bwMode="auto">
          <a:xfrm>
            <a:off x="7709248" y="5499447"/>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36" name="Line 31">
            <a:extLst>
              <a:ext uri="{FF2B5EF4-FFF2-40B4-BE49-F238E27FC236}">
                <a16:creationId xmlns:a16="http://schemas.microsoft.com/office/drawing/2014/main" id="{C35E579A-32A5-5247-A3EC-CCDE5A0A0798}"/>
              </a:ext>
            </a:extLst>
          </p:cNvPr>
          <p:cNvSpPr>
            <a:spLocks noChangeShapeType="1"/>
          </p:cNvSpPr>
          <p:nvPr/>
        </p:nvSpPr>
        <p:spPr bwMode="auto">
          <a:xfrm>
            <a:off x="6032848" y="5499447"/>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DE"/>
          </a:p>
        </p:txBody>
      </p:sp>
      <p:sp>
        <p:nvSpPr>
          <p:cNvPr id="37" name="Text Box 32">
            <a:extLst>
              <a:ext uri="{FF2B5EF4-FFF2-40B4-BE49-F238E27FC236}">
                <a16:creationId xmlns:a16="http://schemas.microsoft.com/office/drawing/2014/main" id="{2994C36D-E980-1046-B27F-AC7603B7D2EC}"/>
              </a:ext>
            </a:extLst>
          </p:cNvPr>
          <p:cNvSpPr txBox="1">
            <a:spLocks noChangeArrowheads="1"/>
          </p:cNvSpPr>
          <p:nvPr/>
        </p:nvSpPr>
        <p:spPr bwMode="auto">
          <a:xfrm>
            <a:off x="3730973" y="4545360"/>
            <a:ext cx="412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a:t>100</a:t>
            </a:r>
            <a:endParaRPr lang="hu-HU" altLang="hu-HU" sz="2400"/>
          </a:p>
        </p:txBody>
      </p:sp>
      <p:sp>
        <p:nvSpPr>
          <p:cNvPr id="38" name="Text Box 33">
            <a:extLst>
              <a:ext uri="{FF2B5EF4-FFF2-40B4-BE49-F238E27FC236}">
                <a16:creationId xmlns:a16="http://schemas.microsoft.com/office/drawing/2014/main" id="{56E29AB4-1558-E64D-80D7-97F313A631FE}"/>
              </a:ext>
            </a:extLst>
          </p:cNvPr>
          <p:cNvSpPr txBox="1">
            <a:spLocks noChangeArrowheads="1"/>
          </p:cNvSpPr>
          <p:nvPr/>
        </p:nvSpPr>
        <p:spPr bwMode="auto">
          <a:xfrm>
            <a:off x="3730973" y="3707160"/>
            <a:ext cx="412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a:t>200</a:t>
            </a:r>
            <a:endParaRPr lang="hu-HU" altLang="hu-HU" sz="2400"/>
          </a:p>
        </p:txBody>
      </p:sp>
      <p:sp>
        <p:nvSpPr>
          <p:cNvPr id="39" name="Text Box 34">
            <a:extLst>
              <a:ext uri="{FF2B5EF4-FFF2-40B4-BE49-F238E27FC236}">
                <a16:creationId xmlns:a16="http://schemas.microsoft.com/office/drawing/2014/main" id="{273BF778-84E5-1D46-9ED2-DC113292B471}"/>
              </a:ext>
            </a:extLst>
          </p:cNvPr>
          <p:cNvSpPr txBox="1">
            <a:spLocks noChangeArrowheads="1"/>
          </p:cNvSpPr>
          <p:nvPr/>
        </p:nvSpPr>
        <p:spPr bwMode="auto">
          <a:xfrm>
            <a:off x="3730973" y="2792760"/>
            <a:ext cx="412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a:t>300</a:t>
            </a:r>
            <a:endParaRPr lang="hu-HU" altLang="hu-HU" sz="2400"/>
          </a:p>
        </p:txBody>
      </p:sp>
      <p:sp>
        <p:nvSpPr>
          <p:cNvPr id="41" name="Text Box 35">
            <a:extLst>
              <a:ext uri="{FF2B5EF4-FFF2-40B4-BE49-F238E27FC236}">
                <a16:creationId xmlns:a16="http://schemas.microsoft.com/office/drawing/2014/main" id="{57CB9532-48EA-9047-B057-A8F5E7CDED81}"/>
              </a:ext>
            </a:extLst>
          </p:cNvPr>
          <p:cNvSpPr txBox="1">
            <a:spLocks noChangeArrowheads="1"/>
          </p:cNvSpPr>
          <p:nvPr/>
        </p:nvSpPr>
        <p:spPr bwMode="auto">
          <a:xfrm>
            <a:off x="3730973" y="1878360"/>
            <a:ext cx="412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a:t>400</a:t>
            </a:r>
            <a:endParaRPr lang="hu-HU" altLang="hu-HU" sz="2400"/>
          </a:p>
        </p:txBody>
      </p:sp>
      <p:sp>
        <p:nvSpPr>
          <p:cNvPr id="42" name="Text Box 36">
            <a:extLst>
              <a:ext uri="{FF2B5EF4-FFF2-40B4-BE49-F238E27FC236}">
                <a16:creationId xmlns:a16="http://schemas.microsoft.com/office/drawing/2014/main" id="{AFEA44E9-61B3-6744-AD00-D5775CCEBF6E}"/>
              </a:ext>
            </a:extLst>
          </p:cNvPr>
          <p:cNvSpPr txBox="1">
            <a:spLocks noChangeArrowheads="1"/>
          </p:cNvSpPr>
          <p:nvPr/>
        </p:nvSpPr>
        <p:spPr bwMode="auto">
          <a:xfrm rot="16174380">
            <a:off x="2536380" y="3355528"/>
            <a:ext cx="2055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2000"/>
              <a:t>PaO</a:t>
            </a:r>
            <a:r>
              <a:rPr lang="hu-HU" altLang="hu-HU" sz="2000" baseline="-25000"/>
              <a:t>2</a:t>
            </a:r>
            <a:r>
              <a:rPr lang="hu-HU" altLang="hu-HU" sz="2000"/>
              <a:t> Hgmm</a:t>
            </a:r>
            <a:endParaRPr lang="hu-HU" altLang="hu-HU" sz="2400"/>
          </a:p>
        </p:txBody>
      </p:sp>
      <p:sp>
        <p:nvSpPr>
          <p:cNvPr id="47" name="Text Box 37">
            <a:extLst>
              <a:ext uri="{FF2B5EF4-FFF2-40B4-BE49-F238E27FC236}">
                <a16:creationId xmlns:a16="http://schemas.microsoft.com/office/drawing/2014/main" id="{D28A7249-F3C5-704C-86C7-FA2C9E997A3B}"/>
              </a:ext>
            </a:extLst>
          </p:cNvPr>
          <p:cNvSpPr txBox="1">
            <a:spLocks noChangeArrowheads="1"/>
          </p:cNvSpPr>
          <p:nvPr/>
        </p:nvSpPr>
        <p:spPr bwMode="auto">
          <a:xfrm>
            <a:off x="6245573" y="1268760"/>
            <a:ext cx="260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a:t>0</a:t>
            </a:r>
            <a:endParaRPr lang="hu-HU" altLang="hu-HU" sz="2400"/>
          </a:p>
        </p:txBody>
      </p:sp>
      <p:sp>
        <p:nvSpPr>
          <p:cNvPr id="48" name="Text Box 38">
            <a:extLst>
              <a:ext uri="{FF2B5EF4-FFF2-40B4-BE49-F238E27FC236}">
                <a16:creationId xmlns:a16="http://schemas.microsoft.com/office/drawing/2014/main" id="{FD6504C5-915B-2E4A-AE42-4D0E85C66856}"/>
              </a:ext>
            </a:extLst>
          </p:cNvPr>
          <p:cNvSpPr txBox="1">
            <a:spLocks noChangeArrowheads="1"/>
          </p:cNvSpPr>
          <p:nvPr/>
        </p:nvSpPr>
        <p:spPr bwMode="auto">
          <a:xfrm>
            <a:off x="6702773" y="1268760"/>
            <a:ext cx="387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a:t>5%</a:t>
            </a:r>
            <a:endParaRPr lang="hu-HU" altLang="hu-HU" sz="2400"/>
          </a:p>
        </p:txBody>
      </p:sp>
      <p:sp>
        <p:nvSpPr>
          <p:cNvPr id="49" name="Text Box 39">
            <a:extLst>
              <a:ext uri="{FF2B5EF4-FFF2-40B4-BE49-F238E27FC236}">
                <a16:creationId xmlns:a16="http://schemas.microsoft.com/office/drawing/2014/main" id="{D8098F9E-80ED-0640-BDBF-56E1951F608C}"/>
              </a:ext>
            </a:extLst>
          </p:cNvPr>
          <p:cNvSpPr txBox="1">
            <a:spLocks noChangeArrowheads="1"/>
          </p:cNvSpPr>
          <p:nvPr/>
        </p:nvSpPr>
        <p:spPr bwMode="auto">
          <a:xfrm>
            <a:off x="7159973" y="1268760"/>
            <a:ext cx="463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a:t>10%</a:t>
            </a:r>
            <a:endParaRPr lang="hu-HU" altLang="hu-HU" sz="2400"/>
          </a:p>
        </p:txBody>
      </p:sp>
      <p:sp>
        <p:nvSpPr>
          <p:cNvPr id="50" name="Text Box 40">
            <a:extLst>
              <a:ext uri="{FF2B5EF4-FFF2-40B4-BE49-F238E27FC236}">
                <a16:creationId xmlns:a16="http://schemas.microsoft.com/office/drawing/2014/main" id="{2ECF922F-AEBE-5F40-800F-91F4BEA16163}"/>
              </a:ext>
            </a:extLst>
          </p:cNvPr>
          <p:cNvSpPr txBox="1">
            <a:spLocks noChangeArrowheads="1"/>
          </p:cNvSpPr>
          <p:nvPr/>
        </p:nvSpPr>
        <p:spPr bwMode="auto">
          <a:xfrm>
            <a:off x="7693373" y="1954560"/>
            <a:ext cx="463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a:t>15%</a:t>
            </a:r>
            <a:endParaRPr lang="hu-HU" altLang="hu-HU" sz="2400"/>
          </a:p>
        </p:txBody>
      </p:sp>
      <p:sp>
        <p:nvSpPr>
          <p:cNvPr id="51" name="Text Box 41">
            <a:extLst>
              <a:ext uri="{FF2B5EF4-FFF2-40B4-BE49-F238E27FC236}">
                <a16:creationId xmlns:a16="http://schemas.microsoft.com/office/drawing/2014/main" id="{0A1810A2-7FD3-AE4D-A864-D3A9FA7699D9}"/>
              </a:ext>
            </a:extLst>
          </p:cNvPr>
          <p:cNvSpPr txBox="1">
            <a:spLocks noChangeArrowheads="1"/>
          </p:cNvSpPr>
          <p:nvPr/>
        </p:nvSpPr>
        <p:spPr bwMode="auto">
          <a:xfrm>
            <a:off x="7693373" y="2640360"/>
            <a:ext cx="463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a:t>20%</a:t>
            </a:r>
            <a:endParaRPr lang="hu-HU" altLang="hu-HU" sz="2400"/>
          </a:p>
        </p:txBody>
      </p:sp>
      <p:sp>
        <p:nvSpPr>
          <p:cNvPr id="52" name="Text Box 42">
            <a:extLst>
              <a:ext uri="{FF2B5EF4-FFF2-40B4-BE49-F238E27FC236}">
                <a16:creationId xmlns:a16="http://schemas.microsoft.com/office/drawing/2014/main" id="{DE2CB74C-8E5C-8440-9406-BF52D9CA34B6}"/>
              </a:ext>
            </a:extLst>
          </p:cNvPr>
          <p:cNvSpPr txBox="1">
            <a:spLocks noChangeArrowheads="1"/>
          </p:cNvSpPr>
          <p:nvPr/>
        </p:nvSpPr>
        <p:spPr bwMode="auto">
          <a:xfrm>
            <a:off x="7693373" y="3326160"/>
            <a:ext cx="463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a:t>25%</a:t>
            </a:r>
            <a:endParaRPr lang="hu-HU" altLang="hu-HU" sz="2400"/>
          </a:p>
        </p:txBody>
      </p:sp>
      <p:sp>
        <p:nvSpPr>
          <p:cNvPr id="53" name="Text Box 43">
            <a:extLst>
              <a:ext uri="{FF2B5EF4-FFF2-40B4-BE49-F238E27FC236}">
                <a16:creationId xmlns:a16="http://schemas.microsoft.com/office/drawing/2014/main" id="{6FFA9CBF-EC44-6B4C-8918-D180871E0D0E}"/>
              </a:ext>
            </a:extLst>
          </p:cNvPr>
          <p:cNvSpPr txBox="1">
            <a:spLocks noChangeArrowheads="1"/>
          </p:cNvSpPr>
          <p:nvPr/>
        </p:nvSpPr>
        <p:spPr bwMode="auto">
          <a:xfrm>
            <a:off x="7693373" y="4316760"/>
            <a:ext cx="463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a:t>30%</a:t>
            </a:r>
            <a:endParaRPr lang="hu-HU" altLang="hu-HU" sz="2400"/>
          </a:p>
        </p:txBody>
      </p:sp>
      <p:sp>
        <p:nvSpPr>
          <p:cNvPr id="54" name="Text Box 44">
            <a:extLst>
              <a:ext uri="{FF2B5EF4-FFF2-40B4-BE49-F238E27FC236}">
                <a16:creationId xmlns:a16="http://schemas.microsoft.com/office/drawing/2014/main" id="{995E660B-6268-0B4A-BF9C-83E991AD191F}"/>
              </a:ext>
            </a:extLst>
          </p:cNvPr>
          <p:cNvSpPr txBox="1">
            <a:spLocks noChangeArrowheads="1"/>
          </p:cNvSpPr>
          <p:nvPr/>
        </p:nvSpPr>
        <p:spPr bwMode="auto">
          <a:xfrm>
            <a:off x="7693373" y="4773960"/>
            <a:ext cx="463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a:t>50%</a:t>
            </a:r>
            <a:endParaRPr lang="hu-HU" altLang="hu-HU" sz="2400"/>
          </a:p>
        </p:txBody>
      </p:sp>
      <p:sp>
        <p:nvSpPr>
          <p:cNvPr id="55" name="Text Box 45">
            <a:extLst>
              <a:ext uri="{FF2B5EF4-FFF2-40B4-BE49-F238E27FC236}">
                <a16:creationId xmlns:a16="http://schemas.microsoft.com/office/drawing/2014/main" id="{2B7F9D38-835D-6E48-9C2F-E77472FFA111}"/>
              </a:ext>
            </a:extLst>
          </p:cNvPr>
          <p:cNvSpPr txBox="1">
            <a:spLocks noChangeArrowheads="1"/>
          </p:cNvSpPr>
          <p:nvPr/>
        </p:nvSpPr>
        <p:spPr bwMode="auto">
          <a:xfrm>
            <a:off x="5728048" y="5804247"/>
            <a:ext cx="661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2000"/>
              <a:t>FiO</a:t>
            </a:r>
            <a:r>
              <a:rPr lang="hu-HU" altLang="hu-HU" sz="2000" baseline="-25000"/>
              <a:t>2</a:t>
            </a:r>
            <a:endParaRPr lang="hu-HU" altLang="hu-HU" sz="2400"/>
          </a:p>
        </p:txBody>
      </p:sp>
      <p:sp>
        <p:nvSpPr>
          <p:cNvPr id="56" name="Text Box 46">
            <a:extLst>
              <a:ext uri="{FF2B5EF4-FFF2-40B4-BE49-F238E27FC236}">
                <a16:creationId xmlns:a16="http://schemas.microsoft.com/office/drawing/2014/main" id="{45E3974E-625E-B84F-8747-FF39A9514A77}"/>
              </a:ext>
            </a:extLst>
          </p:cNvPr>
          <p:cNvSpPr txBox="1">
            <a:spLocks noChangeArrowheads="1"/>
          </p:cNvSpPr>
          <p:nvPr/>
        </p:nvSpPr>
        <p:spPr bwMode="auto">
          <a:xfrm>
            <a:off x="4264373" y="5535960"/>
            <a:ext cx="3762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a:t>0,2</a:t>
            </a:r>
            <a:endParaRPr lang="hu-HU" altLang="hu-HU" sz="2400"/>
          </a:p>
        </p:txBody>
      </p:sp>
      <p:sp>
        <p:nvSpPr>
          <p:cNvPr id="57" name="Text Box 47">
            <a:extLst>
              <a:ext uri="{FF2B5EF4-FFF2-40B4-BE49-F238E27FC236}">
                <a16:creationId xmlns:a16="http://schemas.microsoft.com/office/drawing/2014/main" id="{EA261397-033A-C44B-A57E-4009879DB164}"/>
              </a:ext>
            </a:extLst>
          </p:cNvPr>
          <p:cNvSpPr txBox="1">
            <a:spLocks noChangeArrowheads="1"/>
          </p:cNvSpPr>
          <p:nvPr/>
        </p:nvSpPr>
        <p:spPr bwMode="auto">
          <a:xfrm>
            <a:off x="5864573" y="5535960"/>
            <a:ext cx="3762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a:t>0,6</a:t>
            </a:r>
            <a:endParaRPr lang="hu-HU" altLang="hu-HU" sz="2400"/>
          </a:p>
        </p:txBody>
      </p:sp>
      <p:sp>
        <p:nvSpPr>
          <p:cNvPr id="58" name="Text Box 48">
            <a:extLst>
              <a:ext uri="{FF2B5EF4-FFF2-40B4-BE49-F238E27FC236}">
                <a16:creationId xmlns:a16="http://schemas.microsoft.com/office/drawing/2014/main" id="{08AE44EB-F185-9146-BBEC-1A7661DDFD28}"/>
              </a:ext>
            </a:extLst>
          </p:cNvPr>
          <p:cNvSpPr txBox="1">
            <a:spLocks noChangeArrowheads="1"/>
          </p:cNvSpPr>
          <p:nvPr/>
        </p:nvSpPr>
        <p:spPr bwMode="auto">
          <a:xfrm>
            <a:off x="7480648" y="5575647"/>
            <a:ext cx="374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a:t>1,0</a:t>
            </a:r>
            <a:endParaRPr lang="hu-HU" altLang="hu-HU" sz="2400"/>
          </a:p>
        </p:txBody>
      </p:sp>
      <p:sp>
        <p:nvSpPr>
          <p:cNvPr id="60" name="Text Box 3">
            <a:extLst>
              <a:ext uri="{FF2B5EF4-FFF2-40B4-BE49-F238E27FC236}">
                <a16:creationId xmlns:a16="http://schemas.microsoft.com/office/drawing/2014/main" id="{E277AA34-1AD9-7149-B781-8585E91F569D}"/>
              </a:ext>
            </a:extLst>
          </p:cNvPr>
          <p:cNvSpPr txBox="1">
            <a:spLocks noChangeArrowheads="1"/>
          </p:cNvSpPr>
          <p:nvPr/>
        </p:nvSpPr>
        <p:spPr bwMode="auto">
          <a:xfrm>
            <a:off x="1919536" y="116632"/>
            <a:ext cx="89289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Iso-shunt</a:t>
            </a:r>
            <a:r>
              <a:rPr lang="hu-HU" altLang="hu-HU" sz="4400" dirty="0">
                <a:solidFill>
                  <a:srgbClr val="294143"/>
                </a:solidFill>
              </a:rPr>
              <a:t> diagram</a:t>
            </a:r>
          </a:p>
        </p:txBody>
      </p:sp>
      <p:sp>
        <p:nvSpPr>
          <p:cNvPr id="61" name="Rectangle 3">
            <a:extLst>
              <a:ext uri="{FF2B5EF4-FFF2-40B4-BE49-F238E27FC236}">
                <a16:creationId xmlns:a16="http://schemas.microsoft.com/office/drawing/2014/main" id="{68803D7D-3FE2-584A-BA3E-43ECBA27BA94}"/>
              </a:ext>
            </a:extLst>
          </p:cNvPr>
          <p:cNvSpPr txBox="1">
            <a:spLocks noChangeArrowheads="1"/>
          </p:cNvSpPr>
          <p:nvPr/>
        </p:nvSpPr>
        <p:spPr bwMode="auto">
          <a:xfrm>
            <a:off x="5849814" y="6093296"/>
            <a:ext cx="4926706"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pPr algn="r" eaLnBrk="1" hangingPunct="1">
              <a:buFontTx/>
              <a:buNone/>
            </a:pPr>
            <a:r>
              <a:rPr lang="hu-HU" altLang="hu-HU" sz="1600" kern="0" dirty="0" err="1">
                <a:solidFill>
                  <a:srgbClr val="FF0000"/>
                </a:solidFill>
              </a:rPr>
              <a:t>Nunn</a:t>
            </a:r>
            <a:r>
              <a:rPr lang="hu-HU" altLang="hu-HU" sz="1600" kern="0" dirty="0">
                <a:solidFill>
                  <a:srgbClr val="FF0000"/>
                </a:solidFill>
              </a:rPr>
              <a:t> JF. </a:t>
            </a:r>
            <a:r>
              <a:rPr lang="hu-HU" altLang="hu-HU" sz="1600" kern="0" dirty="0" err="1">
                <a:solidFill>
                  <a:srgbClr val="FF0000"/>
                </a:solidFill>
              </a:rPr>
              <a:t>Appl</a:t>
            </a:r>
            <a:r>
              <a:rPr lang="hu-HU" altLang="hu-HU" sz="1600" kern="0" dirty="0">
                <a:solidFill>
                  <a:srgbClr val="FF0000"/>
                </a:solidFill>
              </a:rPr>
              <a:t>. </a:t>
            </a:r>
            <a:r>
              <a:rPr lang="hu-HU" altLang="hu-HU" sz="1600" kern="0" dirty="0" err="1">
                <a:solidFill>
                  <a:srgbClr val="FF0000"/>
                </a:solidFill>
              </a:rPr>
              <a:t>Resp</a:t>
            </a:r>
            <a:r>
              <a:rPr lang="hu-HU" altLang="hu-HU" sz="1600" kern="0" dirty="0">
                <a:solidFill>
                  <a:srgbClr val="FF0000"/>
                </a:solidFill>
              </a:rPr>
              <a:t> </a:t>
            </a:r>
            <a:r>
              <a:rPr lang="hu-HU" altLang="hu-HU" sz="1600" kern="0" dirty="0" err="1">
                <a:solidFill>
                  <a:srgbClr val="FF0000"/>
                </a:solidFill>
              </a:rPr>
              <a:t>Physiol</a:t>
            </a:r>
            <a:r>
              <a:rPr lang="hu-HU" altLang="hu-HU" sz="1600" kern="0" dirty="0">
                <a:solidFill>
                  <a:srgbClr val="FF0000"/>
                </a:solidFill>
              </a:rPr>
              <a:t>., 1993 </a:t>
            </a:r>
          </a:p>
        </p:txBody>
      </p:sp>
      <p:pic>
        <p:nvPicPr>
          <p:cNvPr id="59" name="Kép 44">
            <a:extLst>
              <a:ext uri="{FF2B5EF4-FFF2-40B4-BE49-F238E27FC236}">
                <a16:creationId xmlns:a16="http://schemas.microsoft.com/office/drawing/2014/main" id="{3303CF0C-CE68-CE4F-9B33-668BD4584C3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62" name="Picture 61" descr="A picture containing food&#10;&#10;Description automatically generated">
            <a:extLst>
              <a:ext uri="{FF2B5EF4-FFF2-40B4-BE49-F238E27FC236}">
                <a16:creationId xmlns:a16="http://schemas.microsoft.com/office/drawing/2014/main" id="{E23EF09D-BF97-F14D-8817-D37BF5861F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63" name="Téglalap 40">
            <a:extLst>
              <a:ext uri="{FF2B5EF4-FFF2-40B4-BE49-F238E27FC236}">
                <a16:creationId xmlns:a16="http://schemas.microsoft.com/office/drawing/2014/main" id="{7CFD613E-B0BB-6149-9EFA-F7B81B59A6B9}"/>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1464240453"/>
      </p:ext>
    </p:extLst>
  </p:cSld>
  <p:clrMapOvr>
    <a:masterClrMapping/>
  </p:clrMapOvr>
  <p:transition advTm="10799"/>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9" name="Kép 8">
            <a:extLst>
              <a:ext uri="{FF2B5EF4-FFF2-40B4-BE49-F238E27FC236}">
                <a16:creationId xmlns:a16="http://schemas.microsoft.com/office/drawing/2014/main" id="{C73F8BE7-E441-2741-A66A-A2FD359324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92" y="4404"/>
            <a:ext cx="2109774" cy="1264356"/>
          </a:xfrm>
          <a:prstGeom prst="rect">
            <a:avLst/>
          </a:prstGeom>
        </p:spPr>
      </p:pic>
      <p:sp>
        <p:nvSpPr>
          <p:cNvPr id="10" name="Text Box 2063">
            <a:extLst>
              <a:ext uri="{FF2B5EF4-FFF2-40B4-BE49-F238E27FC236}">
                <a16:creationId xmlns:a16="http://schemas.microsoft.com/office/drawing/2014/main" id="{E7464D1B-D1D1-7E43-8299-89C6A008A47C}"/>
              </a:ext>
            </a:extLst>
          </p:cNvPr>
          <p:cNvSpPr txBox="1">
            <a:spLocks noChangeArrowheads="1"/>
          </p:cNvSpPr>
          <p:nvPr/>
        </p:nvSpPr>
        <p:spPr bwMode="auto">
          <a:xfrm>
            <a:off x="4171954" y="3111164"/>
            <a:ext cx="3778600" cy="821892"/>
          </a:xfrm>
          <a:prstGeom prst="rect">
            <a:avLst/>
          </a:prstGeom>
          <a:noFill/>
          <a:ln w="28575">
            <a:solidFill>
              <a:schemeClr va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741" dirty="0">
                <a:solidFill>
                  <a:srgbClr val="294143"/>
                </a:solidFill>
              </a:rPr>
              <a:t>Oxigén terápia</a:t>
            </a:r>
          </a:p>
        </p:txBody>
      </p:sp>
      <p:pic>
        <p:nvPicPr>
          <p:cNvPr id="12" name="Kép 11">
            <a:extLst>
              <a:ext uri="{FF2B5EF4-FFF2-40B4-BE49-F238E27FC236}">
                <a16:creationId xmlns:a16="http://schemas.microsoft.com/office/drawing/2014/main" id="{A9EF820E-EB46-2C46-BF0B-B035E81DEB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15300" y="95964"/>
            <a:ext cx="559841" cy="540619"/>
          </a:xfrm>
          <a:prstGeom prst="rect">
            <a:avLst/>
          </a:prstGeom>
        </p:spPr>
      </p:pic>
      <p:pic>
        <p:nvPicPr>
          <p:cNvPr id="13" name="Kép 44">
            <a:extLst>
              <a:ext uri="{FF2B5EF4-FFF2-40B4-BE49-F238E27FC236}">
                <a16:creationId xmlns:a16="http://schemas.microsoft.com/office/drawing/2014/main" id="{417CB4CE-28E9-F64C-8760-63DFB97D24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9D6A8749-DBDA-6C41-AF47-AC194D5231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A806F7A9-2AD2-494C-B8B5-176187559A15}"/>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extLst>
      <p:ext uri="{BB962C8B-B14F-4D97-AF65-F5344CB8AC3E}">
        <p14:creationId xmlns:p14="http://schemas.microsoft.com/office/powerpoint/2010/main" val="228784826"/>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12" name="Text Box 3">
            <a:extLst>
              <a:ext uri="{FF2B5EF4-FFF2-40B4-BE49-F238E27FC236}">
                <a16:creationId xmlns:a16="http://schemas.microsoft.com/office/drawing/2014/main" id="{14AF40BD-55FD-1D4E-82B0-89ED38A19F67}"/>
              </a:ext>
            </a:extLst>
          </p:cNvPr>
          <p:cNvSpPr txBox="1">
            <a:spLocks noChangeArrowheads="1"/>
          </p:cNvSpPr>
          <p:nvPr/>
        </p:nvSpPr>
        <p:spPr bwMode="auto">
          <a:xfrm>
            <a:off x="1919536" y="116632"/>
            <a:ext cx="89289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O</a:t>
            </a:r>
            <a:r>
              <a:rPr lang="hu-HU" altLang="hu-HU" sz="4400" baseline="-25000" dirty="0">
                <a:solidFill>
                  <a:srgbClr val="294143"/>
                </a:solidFill>
              </a:rPr>
              <a:t>2</a:t>
            </a:r>
            <a:r>
              <a:rPr lang="hu-HU" altLang="hu-HU" sz="4400" dirty="0">
                <a:solidFill>
                  <a:srgbClr val="294143"/>
                </a:solidFill>
              </a:rPr>
              <a:t>-adás indikációi</a:t>
            </a:r>
          </a:p>
        </p:txBody>
      </p:sp>
      <p:sp>
        <p:nvSpPr>
          <p:cNvPr id="9" name="Rectangle 8">
            <a:extLst>
              <a:ext uri="{FF2B5EF4-FFF2-40B4-BE49-F238E27FC236}">
                <a16:creationId xmlns:a16="http://schemas.microsoft.com/office/drawing/2014/main" id="{C02BB934-9FBB-774C-8615-842D892596DA}"/>
              </a:ext>
            </a:extLst>
          </p:cNvPr>
          <p:cNvSpPr txBox="1">
            <a:spLocks noChangeArrowheads="1"/>
          </p:cNvSpPr>
          <p:nvPr/>
        </p:nvSpPr>
        <p:spPr bwMode="auto">
          <a:xfrm>
            <a:off x="2625228" y="1196752"/>
            <a:ext cx="7215188" cy="5262978"/>
          </a:xfrm>
          <a:prstGeom prst="rect">
            <a:avLst/>
          </a:prstGeom>
        </p:spPr>
        <p:style>
          <a:lnRef idx="2">
            <a:schemeClr val="accent2"/>
          </a:lnRef>
          <a:fillRef idx="1">
            <a:schemeClr val="lt1"/>
          </a:fillRef>
          <a:effectRef idx="0">
            <a:schemeClr val="accent2"/>
          </a:effectRef>
          <a:fontRef idx="minor">
            <a:schemeClr val="dk1"/>
          </a:fontRef>
        </p:style>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dk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dk1"/>
                </a:solidFill>
                <a:latin typeface="+mn-lt"/>
                <a:ea typeface="+mn-ea"/>
                <a:cs typeface="+mn-cs"/>
              </a:defRPr>
            </a:lvl2pPr>
            <a:lvl3pPr marL="1354684" indent="-270937" algn="l" defTabSz="903122" rtl="0" eaLnBrk="0" fontAlgn="base" hangingPunct="0">
              <a:spcBef>
                <a:spcPct val="20000"/>
              </a:spcBef>
              <a:spcAft>
                <a:spcPct val="0"/>
              </a:spcAft>
              <a:buSzPct val="100000"/>
              <a:buChar char="•"/>
              <a:defRPr sz="2844">
                <a:solidFill>
                  <a:schemeClr val="dk1"/>
                </a:solidFill>
                <a:latin typeface="+mn-lt"/>
                <a:ea typeface="+mn-ea"/>
                <a:cs typeface="+mn-cs"/>
              </a:defRPr>
            </a:lvl3pPr>
            <a:lvl4pPr marL="1896557" indent="-270937" algn="l" defTabSz="903122" rtl="0" eaLnBrk="0" fontAlgn="base" hangingPunct="0">
              <a:spcBef>
                <a:spcPct val="20000"/>
              </a:spcBef>
              <a:spcAft>
                <a:spcPct val="0"/>
              </a:spcAft>
              <a:buSzPct val="100000"/>
              <a:buChar char="–"/>
              <a:defRPr sz="2370">
                <a:solidFill>
                  <a:schemeClr val="dk1"/>
                </a:solidFill>
                <a:latin typeface="+mn-lt"/>
                <a:ea typeface="+mn-ea"/>
                <a:cs typeface="+mn-cs"/>
              </a:defRPr>
            </a:lvl4pPr>
            <a:lvl5pPr marL="2438430" indent="-270937" algn="l" defTabSz="903122" rtl="0" eaLnBrk="0" fontAlgn="base" hangingPunct="0">
              <a:spcBef>
                <a:spcPct val="20000"/>
              </a:spcBef>
              <a:spcAft>
                <a:spcPct val="0"/>
              </a:spcAft>
              <a:buSzPct val="100000"/>
              <a:buChar char="•"/>
              <a:defRPr sz="2370">
                <a:solidFill>
                  <a:schemeClr val="dk1"/>
                </a:solidFill>
                <a:latin typeface="+mn-lt"/>
                <a:ea typeface="+mn-ea"/>
                <a:cs typeface="+mn-cs"/>
              </a:defRPr>
            </a:lvl5pPr>
            <a:lvl6pPr marL="2980304" indent="-270937" algn="l" defTabSz="903122" rtl="0" eaLnBrk="0" fontAlgn="base" hangingPunct="0">
              <a:spcBef>
                <a:spcPct val="20000"/>
              </a:spcBef>
              <a:spcAft>
                <a:spcPct val="0"/>
              </a:spcAft>
              <a:buSzPct val="100000"/>
              <a:buChar char="•"/>
              <a:defRPr sz="2370">
                <a:solidFill>
                  <a:schemeClr val="dk1"/>
                </a:solidFill>
                <a:latin typeface="+mn-lt"/>
                <a:ea typeface="+mn-ea"/>
                <a:cs typeface="+mn-cs"/>
              </a:defRPr>
            </a:lvl6pPr>
            <a:lvl7pPr marL="3522177" indent="-270937" algn="l" defTabSz="903122" rtl="0" eaLnBrk="0" fontAlgn="base" hangingPunct="0">
              <a:spcBef>
                <a:spcPct val="20000"/>
              </a:spcBef>
              <a:spcAft>
                <a:spcPct val="0"/>
              </a:spcAft>
              <a:buSzPct val="100000"/>
              <a:buChar char="•"/>
              <a:defRPr sz="2370">
                <a:solidFill>
                  <a:schemeClr val="dk1"/>
                </a:solidFill>
                <a:latin typeface="+mn-lt"/>
                <a:ea typeface="+mn-ea"/>
                <a:cs typeface="+mn-cs"/>
              </a:defRPr>
            </a:lvl7pPr>
            <a:lvl8pPr marL="4064051" indent="-270937" algn="l" defTabSz="903122" rtl="0" eaLnBrk="0" fontAlgn="base" hangingPunct="0">
              <a:spcBef>
                <a:spcPct val="20000"/>
              </a:spcBef>
              <a:spcAft>
                <a:spcPct val="0"/>
              </a:spcAft>
              <a:buSzPct val="100000"/>
              <a:buChar char="•"/>
              <a:defRPr sz="2370">
                <a:solidFill>
                  <a:schemeClr val="dk1"/>
                </a:solidFill>
                <a:latin typeface="+mn-lt"/>
                <a:ea typeface="+mn-ea"/>
                <a:cs typeface="+mn-cs"/>
              </a:defRPr>
            </a:lvl8pPr>
            <a:lvl9pPr marL="4605924" indent="-270937" algn="l" defTabSz="903122" rtl="0" eaLnBrk="0" fontAlgn="base" hangingPunct="0">
              <a:spcBef>
                <a:spcPct val="20000"/>
              </a:spcBef>
              <a:spcAft>
                <a:spcPct val="0"/>
              </a:spcAft>
              <a:buSzPct val="100000"/>
              <a:buChar char="•"/>
              <a:defRPr sz="2370">
                <a:solidFill>
                  <a:schemeClr val="dk1"/>
                </a:solidFill>
                <a:latin typeface="+mn-lt"/>
                <a:ea typeface="+mn-ea"/>
                <a:cs typeface="+mn-cs"/>
              </a:defRPr>
            </a:lvl9pPr>
          </a:lstStyle>
          <a:p>
            <a:pPr lvl="1">
              <a:defRPr/>
            </a:pPr>
            <a:r>
              <a:rPr lang="hu-HU" sz="1800" kern="0" dirty="0">
                <a:solidFill>
                  <a:schemeClr val="tx1"/>
                </a:solidFill>
              </a:rPr>
              <a:t>Légzési </a:t>
            </a:r>
            <a:r>
              <a:rPr lang="hu-HU" sz="1800" kern="0" dirty="0" err="1">
                <a:solidFill>
                  <a:schemeClr val="tx1"/>
                </a:solidFill>
              </a:rPr>
              <a:t>distressz</a:t>
            </a:r>
            <a:r>
              <a:rPr lang="hu-HU" sz="1800" kern="0" dirty="0">
                <a:solidFill>
                  <a:schemeClr val="tx1"/>
                </a:solidFill>
              </a:rPr>
              <a:t> (légzésszám&gt;24/perc vagy a légzési segédizmok használata)</a:t>
            </a:r>
          </a:p>
          <a:p>
            <a:pPr lvl="1">
              <a:defRPr/>
            </a:pPr>
            <a:r>
              <a:rPr lang="hu-HU" sz="1800" kern="0" dirty="0" err="1">
                <a:solidFill>
                  <a:schemeClr val="tx1"/>
                </a:solidFill>
              </a:rPr>
              <a:t>Aszthmás</a:t>
            </a:r>
            <a:r>
              <a:rPr lang="hu-HU" sz="1800" kern="0" dirty="0">
                <a:solidFill>
                  <a:schemeClr val="tx1"/>
                </a:solidFill>
              </a:rPr>
              <a:t> roham</a:t>
            </a:r>
          </a:p>
          <a:p>
            <a:pPr lvl="1">
              <a:defRPr/>
            </a:pPr>
            <a:r>
              <a:rPr lang="hu-HU" sz="1800" kern="0" dirty="0" err="1">
                <a:solidFill>
                  <a:schemeClr val="tx1"/>
                </a:solidFill>
              </a:rPr>
              <a:t>Hypotenzió</a:t>
            </a:r>
            <a:r>
              <a:rPr lang="hu-HU" sz="1800" kern="0" dirty="0">
                <a:solidFill>
                  <a:schemeClr val="tx1"/>
                </a:solidFill>
              </a:rPr>
              <a:t> (</a:t>
            </a:r>
            <a:r>
              <a:rPr lang="hu-HU" sz="1800" kern="0" dirty="0" err="1">
                <a:solidFill>
                  <a:schemeClr val="tx1"/>
                </a:solidFill>
              </a:rPr>
              <a:t>RRsyst</a:t>
            </a:r>
            <a:r>
              <a:rPr lang="hu-HU" sz="1800" kern="0" dirty="0">
                <a:solidFill>
                  <a:schemeClr val="tx1"/>
                </a:solidFill>
              </a:rPr>
              <a:t> &lt; 100 Hgmm)</a:t>
            </a:r>
          </a:p>
          <a:p>
            <a:pPr lvl="1">
              <a:defRPr/>
            </a:pPr>
            <a:r>
              <a:rPr lang="hu-HU" sz="1800" kern="0" dirty="0">
                <a:solidFill>
                  <a:schemeClr val="tx1"/>
                </a:solidFill>
              </a:rPr>
              <a:t>Rendellenes szívműködés jelei (specifikusságtól függetlenül)</a:t>
            </a:r>
          </a:p>
          <a:p>
            <a:pPr lvl="1">
              <a:defRPr/>
            </a:pPr>
            <a:r>
              <a:rPr lang="hu-HU" sz="1800" kern="0" dirty="0"/>
              <a:t>M</a:t>
            </a:r>
            <a:r>
              <a:rPr lang="hu-HU" sz="1800" kern="0" dirty="0">
                <a:solidFill>
                  <a:schemeClr val="tx1"/>
                </a:solidFill>
              </a:rPr>
              <a:t>etabolikus acidózis (akt HCO</a:t>
            </a:r>
            <a:r>
              <a:rPr lang="hu-HU" sz="1800" kern="0" baseline="-25000" dirty="0">
                <a:solidFill>
                  <a:schemeClr val="tx1"/>
                </a:solidFill>
              </a:rPr>
              <a:t>3</a:t>
            </a:r>
            <a:r>
              <a:rPr lang="hu-HU" sz="1800" kern="0" dirty="0">
                <a:solidFill>
                  <a:schemeClr val="tx1"/>
                </a:solidFill>
              </a:rPr>
              <a:t> &lt; 18 </a:t>
            </a:r>
            <a:r>
              <a:rPr lang="hu-HU" sz="1800" kern="0" dirty="0" err="1">
                <a:solidFill>
                  <a:schemeClr val="tx1"/>
                </a:solidFill>
              </a:rPr>
              <a:t>mmol</a:t>
            </a:r>
            <a:r>
              <a:rPr lang="hu-HU" sz="1800" kern="0" dirty="0">
                <a:solidFill>
                  <a:schemeClr val="tx1"/>
                </a:solidFill>
              </a:rPr>
              <a:t>/l)</a:t>
            </a:r>
          </a:p>
          <a:p>
            <a:pPr lvl="1">
              <a:defRPr/>
            </a:pPr>
            <a:r>
              <a:rPr lang="hu-HU" sz="1800" kern="0" dirty="0">
                <a:solidFill>
                  <a:schemeClr val="tx1"/>
                </a:solidFill>
              </a:rPr>
              <a:t>Akut </a:t>
            </a:r>
            <a:r>
              <a:rPr lang="hu-HU" sz="1800" kern="0" dirty="0" err="1">
                <a:solidFill>
                  <a:schemeClr val="tx1"/>
                </a:solidFill>
              </a:rPr>
              <a:t>myocardiális</a:t>
            </a:r>
            <a:r>
              <a:rPr lang="hu-HU" sz="1800" kern="0" dirty="0">
                <a:solidFill>
                  <a:schemeClr val="tx1"/>
                </a:solidFill>
              </a:rPr>
              <a:t> infarktus gyanú</a:t>
            </a:r>
          </a:p>
          <a:p>
            <a:pPr lvl="1">
              <a:defRPr/>
            </a:pPr>
            <a:r>
              <a:rPr lang="hu-HU" sz="1800" kern="0" dirty="0">
                <a:solidFill>
                  <a:schemeClr val="tx1"/>
                </a:solidFill>
              </a:rPr>
              <a:t>Súlyos trauma és/vagy súlyos vérvesztésre utaló állapot</a:t>
            </a:r>
          </a:p>
          <a:p>
            <a:pPr lvl="1">
              <a:defRPr/>
            </a:pPr>
            <a:r>
              <a:rPr lang="hu-HU" sz="1800" kern="0" dirty="0">
                <a:solidFill>
                  <a:schemeClr val="tx1"/>
                </a:solidFill>
              </a:rPr>
              <a:t>Szeptikus állapot</a:t>
            </a:r>
          </a:p>
          <a:p>
            <a:pPr lvl="1">
              <a:defRPr/>
            </a:pPr>
            <a:r>
              <a:rPr lang="hu-HU" sz="1800" kern="0" dirty="0">
                <a:solidFill>
                  <a:schemeClr val="tx1"/>
                </a:solidFill>
              </a:rPr>
              <a:t>Akut tudatzavar bármilyen formája</a:t>
            </a:r>
          </a:p>
          <a:p>
            <a:pPr lvl="1">
              <a:defRPr/>
            </a:pPr>
            <a:r>
              <a:rPr lang="hu-HU" sz="1800" kern="0" dirty="0">
                <a:solidFill>
                  <a:schemeClr val="tx1"/>
                </a:solidFill>
              </a:rPr>
              <a:t>Tudatzavarral járó gyógyszermérgezés</a:t>
            </a:r>
          </a:p>
          <a:p>
            <a:pPr lvl="1">
              <a:defRPr/>
            </a:pPr>
            <a:r>
              <a:rPr lang="hu-HU" sz="1800" kern="0" dirty="0">
                <a:solidFill>
                  <a:schemeClr val="tx1"/>
                </a:solidFill>
              </a:rPr>
              <a:t>Füst, CO, mérgező gáz belégzés</a:t>
            </a:r>
          </a:p>
          <a:p>
            <a:pPr lvl="1">
              <a:defRPr/>
            </a:pPr>
            <a:r>
              <a:rPr lang="hu-HU" sz="1800" kern="0" dirty="0">
                <a:solidFill>
                  <a:schemeClr val="tx1"/>
                </a:solidFill>
              </a:rPr>
              <a:t>Szülési komplikációk esetén</a:t>
            </a:r>
          </a:p>
          <a:p>
            <a:pPr lvl="1">
              <a:defRPr/>
            </a:pPr>
            <a:r>
              <a:rPr lang="hu-HU" sz="1800" kern="0" dirty="0">
                <a:solidFill>
                  <a:schemeClr val="tx1"/>
                </a:solidFill>
              </a:rPr>
              <a:t>Sürgős beteg szállítása </a:t>
            </a:r>
          </a:p>
          <a:p>
            <a:pPr lvl="1">
              <a:defRPr/>
            </a:pPr>
            <a:r>
              <a:rPr lang="hu-HU" sz="1800" kern="0" dirty="0">
                <a:solidFill>
                  <a:schemeClr val="tx1"/>
                </a:solidFill>
              </a:rPr>
              <a:t>Posztoperatív állapot</a:t>
            </a:r>
          </a:p>
          <a:p>
            <a:pPr lvl="1">
              <a:defRPr/>
            </a:pPr>
            <a:r>
              <a:rPr lang="hu-HU" sz="1800" kern="0" dirty="0">
                <a:solidFill>
                  <a:schemeClr val="tx1"/>
                </a:solidFill>
              </a:rPr>
              <a:t>.....</a:t>
            </a:r>
            <a:endParaRPr lang="hu-HU" sz="1800" kern="0" dirty="0"/>
          </a:p>
        </p:txBody>
      </p:sp>
      <p:pic>
        <p:nvPicPr>
          <p:cNvPr id="10" name="Kép 44">
            <a:extLst>
              <a:ext uri="{FF2B5EF4-FFF2-40B4-BE49-F238E27FC236}">
                <a16:creationId xmlns:a16="http://schemas.microsoft.com/office/drawing/2014/main" id="{58D3A603-0C24-F148-A082-375D643E39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1" name="Picture 10" descr="A picture containing food&#10;&#10;Description automatically generated">
            <a:extLst>
              <a:ext uri="{FF2B5EF4-FFF2-40B4-BE49-F238E27FC236}">
                <a16:creationId xmlns:a16="http://schemas.microsoft.com/office/drawing/2014/main" id="{78E05562-7AF2-8C4F-8AE7-BB13F01B15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3" name="Téglalap 40">
            <a:extLst>
              <a:ext uri="{FF2B5EF4-FFF2-40B4-BE49-F238E27FC236}">
                <a16:creationId xmlns:a16="http://schemas.microsoft.com/office/drawing/2014/main" id="{88911003-0FFC-8146-A58A-53BE0E72D386}"/>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287928548"/>
      </p:ext>
    </p:extLst>
  </p:cSld>
  <p:clrMapOvr>
    <a:masterClrMapping/>
  </p:clrMapOvr>
  <p:transition advTm="10799"/>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12" name="Text Box 3">
            <a:extLst>
              <a:ext uri="{FF2B5EF4-FFF2-40B4-BE49-F238E27FC236}">
                <a16:creationId xmlns:a16="http://schemas.microsoft.com/office/drawing/2014/main" id="{14AF40BD-55FD-1D4E-82B0-89ED38A19F67}"/>
              </a:ext>
            </a:extLst>
          </p:cNvPr>
          <p:cNvSpPr txBox="1">
            <a:spLocks noChangeArrowheads="1"/>
          </p:cNvSpPr>
          <p:nvPr/>
        </p:nvSpPr>
        <p:spPr bwMode="auto">
          <a:xfrm>
            <a:off x="1919536" y="116632"/>
            <a:ext cx="89289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Alapelvek</a:t>
            </a:r>
          </a:p>
        </p:txBody>
      </p:sp>
      <p:sp>
        <p:nvSpPr>
          <p:cNvPr id="9" name="Rectangle 6">
            <a:extLst>
              <a:ext uri="{FF2B5EF4-FFF2-40B4-BE49-F238E27FC236}">
                <a16:creationId xmlns:a16="http://schemas.microsoft.com/office/drawing/2014/main" id="{CAC9CE00-7596-3144-87A3-469DB4C8CB84}"/>
              </a:ext>
            </a:extLst>
          </p:cNvPr>
          <p:cNvSpPr txBox="1">
            <a:spLocks noChangeArrowheads="1"/>
          </p:cNvSpPr>
          <p:nvPr/>
        </p:nvSpPr>
        <p:spPr bwMode="auto">
          <a:xfrm>
            <a:off x="792832" y="2004094"/>
            <a:ext cx="739140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r>
              <a:rPr lang="hu-HU" altLang="hu-HU" sz="2800" kern="0" dirty="0">
                <a:solidFill>
                  <a:srgbClr val="294143"/>
                </a:solidFill>
              </a:rPr>
              <a:t>A légzés fázisai</a:t>
            </a:r>
          </a:p>
          <a:p>
            <a:pPr lvl="2"/>
            <a:r>
              <a:rPr lang="hu-HU" altLang="hu-HU" sz="2000" kern="0" dirty="0">
                <a:solidFill>
                  <a:srgbClr val="294143"/>
                </a:solidFill>
              </a:rPr>
              <a:t>Belégzés – kilégzés – kilégzés végi szünet</a:t>
            </a:r>
          </a:p>
          <a:p>
            <a:r>
              <a:rPr lang="hu-HU" altLang="hu-HU" sz="2800" kern="0" dirty="0">
                <a:solidFill>
                  <a:srgbClr val="294143"/>
                </a:solidFill>
              </a:rPr>
              <a:t>Belégzési csúcsáramlás (PIF): </a:t>
            </a:r>
          </a:p>
          <a:p>
            <a:pPr lvl="2"/>
            <a:r>
              <a:rPr lang="hu-HU" altLang="hu-HU" sz="2000" kern="0" dirty="0">
                <a:solidFill>
                  <a:srgbClr val="294143"/>
                </a:solidFill>
              </a:rPr>
              <a:t>Nyugalomban ~ 20-30 l/p</a:t>
            </a:r>
          </a:p>
          <a:p>
            <a:pPr lvl="2"/>
            <a:r>
              <a:rPr lang="hu-HU" altLang="hu-HU" sz="2000" kern="0" dirty="0">
                <a:solidFill>
                  <a:srgbClr val="294143"/>
                </a:solidFill>
              </a:rPr>
              <a:t>Erőltetett légzéskor &gt;60 l/p</a:t>
            </a:r>
          </a:p>
          <a:p>
            <a:r>
              <a:rPr lang="hu-HU" altLang="hu-HU" sz="2800" kern="0" dirty="0">
                <a:solidFill>
                  <a:srgbClr val="294143"/>
                </a:solidFill>
              </a:rPr>
              <a:t>Változó teljesítményű rendszereknél</a:t>
            </a:r>
          </a:p>
          <a:p>
            <a:pPr lvl="2"/>
            <a:r>
              <a:rPr lang="hu-HU" altLang="hu-HU" sz="2000" kern="0" dirty="0">
                <a:solidFill>
                  <a:srgbClr val="294143"/>
                </a:solidFill>
              </a:rPr>
              <a:t>A friss-gázáramlás &lt; PIF</a:t>
            </a:r>
          </a:p>
          <a:p>
            <a:pPr lvl="2"/>
            <a:r>
              <a:rPr lang="hu-HU" altLang="hu-HU" sz="2000" kern="0" dirty="0">
                <a:solidFill>
                  <a:srgbClr val="294143"/>
                </a:solidFill>
              </a:rPr>
              <a:t>Teljesítményük függ a beteg légzésétől</a:t>
            </a:r>
          </a:p>
        </p:txBody>
      </p:sp>
      <p:pic>
        <p:nvPicPr>
          <p:cNvPr id="3" name="Picture 2" descr="A picture containing indoor, table, sitting, front&#10;&#10;Description automatically generated">
            <a:extLst>
              <a:ext uri="{FF2B5EF4-FFF2-40B4-BE49-F238E27FC236}">
                <a16:creationId xmlns:a16="http://schemas.microsoft.com/office/drawing/2014/main" id="{0CDF8765-42C5-2B4A-B19D-63A5D81C295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400256" y="1052736"/>
            <a:ext cx="1892300" cy="2686050"/>
          </a:xfrm>
          <a:prstGeom prst="rect">
            <a:avLst/>
          </a:prstGeom>
        </p:spPr>
      </p:pic>
      <p:pic>
        <p:nvPicPr>
          <p:cNvPr id="13" name="Picture 7">
            <a:extLst>
              <a:ext uri="{FF2B5EF4-FFF2-40B4-BE49-F238E27FC236}">
                <a16:creationId xmlns:a16="http://schemas.microsoft.com/office/drawing/2014/main" id="{E79C7047-BC53-7D4C-B217-382EC414548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392178" y="3861048"/>
            <a:ext cx="1892300" cy="252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Kép 44">
            <a:extLst>
              <a:ext uri="{FF2B5EF4-FFF2-40B4-BE49-F238E27FC236}">
                <a16:creationId xmlns:a16="http://schemas.microsoft.com/office/drawing/2014/main" id="{858E0381-9B2D-5E4A-B135-94955DE5DC4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5" name="Picture 14" descr="A picture containing food&#10;&#10;Description automatically generated">
            <a:extLst>
              <a:ext uri="{FF2B5EF4-FFF2-40B4-BE49-F238E27FC236}">
                <a16:creationId xmlns:a16="http://schemas.microsoft.com/office/drawing/2014/main" id="{0292ACD9-75A4-AD49-9135-ACE5CE9B74A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6" name="Téglalap 40">
            <a:extLst>
              <a:ext uri="{FF2B5EF4-FFF2-40B4-BE49-F238E27FC236}">
                <a16:creationId xmlns:a16="http://schemas.microsoft.com/office/drawing/2014/main" id="{D7E21195-E3CE-7648-B179-17F9982C744F}"/>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1667475515"/>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12" name="Text Box 3">
            <a:extLst>
              <a:ext uri="{FF2B5EF4-FFF2-40B4-BE49-F238E27FC236}">
                <a16:creationId xmlns:a16="http://schemas.microsoft.com/office/drawing/2014/main" id="{14AF40BD-55FD-1D4E-82B0-89ED38A19F67}"/>
              </a:ext>
            </a:extLst>
          </p:cNvPr>
          <p:cNvSpPr txBox="1">
            <a:spLocks noChangeArrowheads="1"/>
          </p:cNvSpPr>
          <p:nvPr/>
        </p:nvSpPr>
        <p:spPr bwMode="auto">
          <a:xfrm>
            <a:off x="1775520" y="190381"/>
            <a:ext cx="93939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3600" dirty="0">
                <a:solidFill>
                  <a:srgbClr val="294143"/>
                </a:solidFill>
              </a:rPr>
              <a:t>Változó teljesítményű („</a:t>
            </a:r>
            <a:r>
              <a:rPr lang="hu-HU" altLang="hu-HU" sz="3600" dirty="0" err="1">
                <a:solidFill>
                  <a:srgbClr val="294143"/>
                </a:solidFill>
              </a:rPr>
              <a:t>low</a:t>
            </a:r>
            <a:r>
              <a:rPr lang="hu-HU" altLang="hu-HU" sz="3600" dirty="0">
                <a:solidFill>
                  <a:srgbClr val="294143"/>
                </a:solidFill>
              </a:rPr>
              <a:t> flow”) rendszerek</a:t>
            </a:r>
          </a:p>
        </p:txBody>
      </p:sp>
      <p:pic>
        <p:nvPicPr>
          <p:cNvPr id="3" name="Picture 2" descr="A person looking at the camera&#10;&#10;Description automatically generated">
            <a:extLst>
              <a:ext uri="{FF2B5EF4-FFF2-40B4-BE49-F238E27FC236}">
                <a16:creationId xmlns:a16="http://schemas.microsoft.com/office/drawing/2014/main" id="{5F07E281-1D96-DB49-B97A-33B7E791F45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9050" y="1833951"/>
            <a:ext cx="3646550" cy="2891193"/>
          </a:xfrm>
          <a:prstGeom prst="rect">
            <a:avLst/>
          </a:prstGeom>
        </p:spPr>
      </p:pic>
      <p:sp>
        <p:nvSpPr>
          <p:cNvPr id="10" name="Rectangle 6">
            <a:extLst>
              <a:ext uri="{FF2B5EF4-FFF2-40B4-BE49-F238E27FC236}">
                <a16:creationId xmlns:a16="http://schemas.microsoft.com/office/drawing/2014/main" id="{4AD82337-EB60-6248-891C-C6DF1CFE6F37}"/>
              </a:ext>
            </a:extLst>
          </p:cNvPr>
          <p:cNvSpPr txBox="1">
            <a:spLocks noChangeArrowheads="1"/>
          </p:cNvSpPr>
          <p:nvPr/>
        </p:nvSpPr>
        <p:spPr bwMode="auto">
          <a:xfrm>
            <a:off x="519050" y="4870530"/>
            <a:ext cx="3646550" cy="136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pPr marL="0" indent="0">
              <a:buNone/>
            </a:pPr>
            <a:r>
              <a:rPr lang="hu-HU" altLang="hu-HU" sz="2000" kern="0" dirty="0">
                <a:solidFill>
                  <a:srgbClr val="294143"/>
                </a:solidFill>
              </a:rPr>
              <a:t>1-6 L/p</a:t>
            </a:r>
          </a:p>
          <a:p>
            <a:pPr marL="0" indent="0">
              <a:buNone/>
            </a:pPr>
            <a:r>
              <a:rPr lang="hu-HU" altLang="hu-HU" sz="2000" kern="0" dirty="0">
                <a:solidFill>
                  <a:srgbClr val="294143"/>
                </a:solidFill>
              </a:rPr>
              <a:t>Kényelmes, olcsó</a:t>
            </a:r>
          </a:p>
          <a:p>
            <a:pPr marL="0" indent="0">
              <a:buNone/>
            </a:pPr>
            <a:r>
              <a:rPr lang="hu-HU" altLang="hu-HU" sz="2000" kern="0" dirty="0">
                <a:solidFill>
                  <a:srgbClr val="294143"/>
                </a:solidFill>
              </a:rPr>
              <a:t>Szárítja a nyálkahártyát</a:t>
            </a:r>
          </a:p>
        </p:txBody>
      </p:sp>
      <p:pic>
        <p:nvPicPr>
          <p:cNvPr id="4" name="Picture 3" descr="A person looking towards the camera&#10;&#10;Description automatically generated">
            <a:extLst>
              <a:ext uri="{FF2B5EF4-FFF2-40B4-BE49-F238E27FC236}">
                <a16:creationId xmlns:a16="http://schemas.microsoft.com/office/drawing/2014/main" id="{EAE56166-1629-9740-89BD-4A93B8B645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90456" y="1805951"/>
            <a:ext cx="2689720" cy="2917099"/>
          </a:xfrm>
          <a:prstGeom prst="rect">
            <a:avLst/>
          </a:prstGeom>
        </p:spPr>
      </p:pic>
      <p:pic>
        <p:nvPicPr>
          <p:cNvPr id="14" name="Picture 8">
            <a:extLst>
              <a:ext uri="{FF2B5EF4-FFF2-40B4-BE49-F238E27FC236}">
                <a16:creationId xmlns:a16="http://schemas.microsoft.com/office/drawing/2014/main" id="{6FC94189-E336-C14A-85FB-0CD574C4603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832304" y="1836723"/>
            <a:ext cx="2160240"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6">
            <a:extLst>
              <a:ext uri="{FF2B5EF4-FFF2-40B4-BE49-F238E27FC236}">
                <a16:creationId xmlns:a16="http://schemas.microsoft.com/office/drawing/2014/main" id="{65CD3987-AD16-0C46-BDF7-AED33315B2E0}"/>
              </a:ext>
            </a:extLst>
          </p:cNvPr>
          <p:cNvSpPr txBox="1">
            <a:spLocks noChangeArrowheads="1"/>
          </p:cNvSpPr>
          <p:nvPr/>
        </p:nvSpPr>
        <p:spPr bwMode="auto">
          <a:xfrm>
            <a:off x="5015880" y="4870530"/>
            <a:ext cx="2782454" cy="136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pPr marL="0" indent="0">
              <a:buNone/>
            </a:pPr>
            <a:r>
              <a:rPr lang="hu-HU" altLang="hu-HU" sz="2000" kern="0" dirty="0">
                <a:solidFill>
                  <a:srgbClr val="294143"/>
                </a:solidFill>
              </a:rPr>
              <a:t>5-8 L/p</a:t>
            </a:r>
          </a:p>
          <a:p>
            <a:pPr marL="0" indent="0">
              <a:buNone/>
            </a:pPr>
            <a:r>
              <a:rPr lang="hu-HU" altLang="hu-HU" sz="2000" kern="0" dirty="0">
                <a:solidFill>
                  <a:srgbClr val="294143"/>
                </a:solidFill>
              </a:rPr>
              <a:t>Párásítás nem megoldott</a:t>
            </a:r>
          </a:p>
        </p:txBody>
      </p:sp>
      <p:sp>
        <p:nvSpPr>
          <p:cNvPr id="5" name="TextBox 4">
            <a:extLst>
              <a:ext uri="{FF2B5EF4-FFF2-40B4-BE49-F238E27FC236}">
                <a16:creationId xmlns:a16="http://schemas.microsoft.com/office/drawing/2014/main" id="{460F60B0-ECA0-2040-A177-30CDCA1DF06E}"/>
              </a:ext>
            </a:extLst>
          </p:cNvPr>
          <p:cNvSpPr txBox="1"/>
          <p:nvPr/>
        </p:nvSpPr>
        <p:spPr>
          <a:xfrm>
            <a:off x="1474885" y="1268760"/>
            <a:ext cx="1524776" cy="461665"/>
          </a:xfrm>
          <a:prstGeom prst="rect">
            <a:avLst/>
          </a:prstGeom>
          <a:noFill/>
        </p:spPr>
        <p:txBody>
          <a:bodyPr wrap="none" rtlCol="0">
            <a:spAutoFit/>
          </a:bodyPr>
          <a:lstStyle/>
          <a:p>
            <a:r>
              <a:rPr lang="en-DE" dirty="0">
                <a:solidFill>
                  <a:srgbClr val="294143"/>
                </a:solidFill>
              </a:rPr>
              <a:t>Orr katéter</a:t>
            </a:r>
          </a:p>
        </p:txBody>
      </p:sp>
      <p:sp>
        <p:nvSpPr>
          <p:cNvPr id="17" name="TextBox 16">
            <a:extLst>
              <a:ext uri="{FF2B5EF4-FFF2-40B4-BE49-F238E27FC236}">
                <a16:creationId xmlns:a16="http://schemas.microsoft.com/office/drawing/2014/main" id="{08F5EA3E-7ED5-1C47-954F-CF78C76A64BE}"/>
              </a:ext>
            </a:extLst>
          </p:cNvPr>
          <p:cNvSpPr txBox="1"/>
          <p:nvPr/>
        </p:nvSpPr>
        <p:spPr>
          <a:xfrm>
            <a:off x="5882685" y="1268760"/>
            <a:ext cx="1005403" cy="461665"/>
          </a:xfrm>
          <a:prstGeom prst="rect">
            <a:avLst/>
          </a:prstGeom>
          <a:noFill/>
        </p:spPr>
        <p:txBody>
          <a:bodyPr wrap="none" rtlCol="0">
            <a:spAutoFit/>
          </a:bodyPr>
          <a:lstStyle/>
          <a:p>
            <a:r>
              <a:rPr lang="en-DE" dirty="0">
                <a:solidFill>
                  <a:srgbClr val="294143"/>
                </a:solidFill>
              </a:rPr>
              <a:t>Maszk</a:t>
            </a:r>
          </a:p>
        </p:txBody>
      </p:sp>
      <p:sp>
        <p:nvSpPr>
          <p:cNvPr id="18" name="TextBox 17">
            <a:extLst>
              <a:ext uri="{FF2B5EF4-FFF2-40B4-BE49-F238E27FC236}">
                <a16:creationId xmlns:a16="http://schemas.microsoft.com/office/drawing/2014/main" id="{0EC12800-E664-FB48-BF1D-9627E990A6D1}"/>
              </a:ext>
            </a:extLst>
          </p:cNvPr>
          <p:cNvSpPr txBox="1"/>
          <p:nvPr/>
        </p:nvSpPr>
        <p:spPr>
          <a:xfrm>
            <a:off x="8688288" y="1052736"/>
            <a:ext cx="2541081" cy="830997"/>
          </a:xfrm>
          <a:prstGeom prst="rect">
            <a:avLst/>
          </a:prstGeom>
          <a:noFill/>
        </p:spPr>
        <p:txBody>
          <a:bodyPr wrap="none" rtlCol="0">
            <a:spAutoFit/>
          </a:bodyPr>
          <a:lstStyle/>
          <a:p>
            <a:pPr algn="ctr"/>
            <a:r>
              <a:rPr lang="en-DE" dirty="0">
                <a:solidFill>
                  <a:srgbClr val="294143"/>
                </a:solidFill>
              </a:rPr>
              <a:t>Rezevoár ballonos </a:t>
            </a:r>
          </a:p>
          <a:p>
            <a:pPr algn="ctr"/>
            <a:r>
              <a:rPr lang="en-DE" dirty="0">
                <a:solidFill>
                  <a:srgbClr val="294143"/>
                </a:solidFill>
              </a:rPr>
              <a:t>maszk</a:t>
            </a:r>
          </a:p>
        </p:txBody>
      </p:sp>
      <p:sp>
        <p:nvSpPr>
          <p:cNvPr id="19" name="Rectangle 6">
            <a:extLst>
              <a:ext uri="{FF2B5EF4-FFF2-40B4-BE49-F238E27FC236}">
                <a16:creationId xmlns:a16="http://schemas.microsoft.com/office/drawing/2014/main" id="{C6294D92-40BD-A34A-9F3B-6106C1F0DEDF}"/>
              </a:ext>
            </a:extLst>
          </p:cNvPr>
          <p:cNvSpPr txBox="1">
            <a:spLocks noChangeArrowheads="1"/>
          </p:cNvSpPr>
          <p:nvPr/>
        </p:nvSpPr>
        <p:spPr bwMode="auto">
          <a:xfrm>
            <a:off x="8760296" y="4869160"/>
            <a:ext cx="2958804" cy="136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pPr marL="0" indent="0">
              <a:buNone/>
            </a:pPr>
            <a:r>
              <a:rPr lang="hu-HU" altLang="hu-HU" sz="2000" kern="0" dirty="0">
                <a:solidFill>
                  <a:srgbClr val="294143"/>
                </a:solidFill>
              </a:rPr>
              <a:t>5-8 L/p</a:t>
            </a:r>
          </a:p>
          <a:p>
            <a:pPr marL="0" indent="0">
              <a:buNone/>
            </a:pPr>
            <a:r>
              <a:rPr lang="hu-HU" altLang="hu-HU" sz="2000" kern="0" dirty="0">
                <a:solidFill>
                  <a:srgbClr val="294143"/>
                </a:solidFill>
              </a:rPr>
              <a:t>Párásítás nem megoldott</a:t>
            </a:r>
          </a:p>
        </p:txBody>
      </p:sp>
      <p:pic>
        <p:nvPicPr>
          <p:cNvPr id="20" name="Kép 44">
            <a:extLst>
              <a:ext uri="{FF2B5EF4-FFF2-40B4-BE49-F238E27FC236}">
                <a16:creationId xmlns:a16="http://schemas.microsoft.com/office/drawing/2014/main" id="{751CF94C-EFB6-F642-BB66-56E96D5DE84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21" name="Picture 20" descr="A picture containing food&#10;&#10;Description automatically generated">
            <a:extLst>
              <a:ext uri="{FF2B5EF4-FFF2-40B4-BE49-F238E27FC236}">
                <a16:creationId xmlns:a16="http://schemas.microsoft.com/office/drawing/2014/main" id="{393CB431-D5E8-CB46-B133-FC477AE2541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22" name="Téglalap 40">
            <a:extLst>
              <a:ext uri="{FF2B5EF4-FFF2-40B4-BE49-F238E27FC236}">
                <a16:creationId xmlns:a16="http://schemas.microsoft.com/office/drawing/2014/main" id="{59BE0426-A8BB-F342-8EC0-FB09C496C241}"/>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846353993"/>
      </p:ext>
    </p:extLst>
  </p:cSld>
  <p:clrMapOvr>
    <a:masterClrMapping/>
  </p:clrMapOvr>
  <p:transition advTm="10799"/>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16" name="Text Box 3">
            <a:extLst>
              <a:ext uri="{FF2B5EF4-FFF2-40B4-BE49-F238E27FC236}">
                <a16:creationId xmlns:a16="http://schemas.microsoft.com/office/drawing/2014/main" id="{1A7A6F28-268D-3846-8F6C-7A19D3DBF200}"/>
              </a:ext>
            </a:extLst>
          </p:cNvPr>
          <p:cNvSpPr txBox="1">
            <a:spLocks noChangeArrowheads="1"/>
          </p:cNvSpPr>
          <p:nvPr/>
        </p:nvSpPr>
        <p:spPr bwMode="auto">
          <a:xfrm>
            <a:off x="2836429" y="116632"/>
            <a:ext cx="6776864"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Nobel-díj: C-vitamin</a:t>
            </a:r>
          </a:p>
        </p:txBody>
      </p:sp>
      <p:pic>
        <p:nvPicPr>
          <p:cNvPr id="17" name="Picture 4">
            <a:extLst>
              <a:ext uri="{FF2B5EF4-FFF2-40B4-BE49-F238E27FC236}">
                <a16:creationId xmlns:a16="http://schemas.microsoft.com/office/drawing/2014/main" id="{4BDE8316-8474-C54A-96B8-2E52A32B1B8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252417" y="1189286"/>
            <a:ext cx="15049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zövegdoboz 13">
            <a:extLst>
              <a:ext uri="{FF2B5EF4-FFF2-40B4-BE49-F238E27FC236}">
                <a16:creationId xmlns:a16="http://schemas.microsoft.com/office/drawing/2014/main" id="{51A47B47-D20B-0A48-8BD7-1C383E5E9BFA}"/>
              </a:ext>
            </a:extLst>
          </p:cNvPr>
          <p:cNvSpPr txBox="1">
            <a:spLocks noChangeArrowheads="1"/>
          </p:cNvSpPr>
          <p:nvPr/>
        </p:nvSpPr>
        <p:spPr bwMode="auto">
          <a:xfrm>
            <a:off x="5015880" y="3276848"/>
            <a:ext cx="1957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600">
                <a:solidFill>
                  <a:srgbClr val="294143"/>
                </a:solidFill>
              </a:rPr>
              <a:t>Szent-Györgyi Albert</a:t>
            </a:r>
          </a:p>
          <a:p>
            <a:pPr algn="ctr">
              <a:spcBef>
                <a:spcPct val="0"/>
              </a:spcBef>
              <a:buSzTx/>
              <a:buFontTx/>
              <a:buNone/>
            </a:pPr>
            <a:r>
              <a:rPr lang="hu-HU" altLang="hu-HU" sz="1600">
                <a:solidFill>
                  <a:srgbClr val="294143"/>
                </a:solidFill>
              </a:rPr>
              <a:t>1893-1986</a:t>
            </a:r>
          </a:p>
        </p:txBody>
      </p:sp>
      <p:pic>
        <p:nvPicPr>
          <p:cNvPr id="19" name="Picture 6">
            <a:extLst>
              <a:ext uri="{FF2B5EF4-FFF2-40B4-BE49-F238E27FC236}">
                <a16:creationId xmlns:a16="http://schemas.microsoft.com/office/drawing/2014/main" id="{ABC49DB8-B9AA-BD4A-9E8A-5460A34B68F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520780" y="4128095"/>
            <a:ext cx="2095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a:extLst>
              <a:ext uri="{FF2B5EF4-FFF2-40B4-BE49-F238E27FC236}">
                <a16:creationId xmlns:a16="http://schemas.microsoft.com/office/drawing/2014/main" id="{CC2B5258-0003-4042-9179-362835022503}"/>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712492" y="4361457"/>
            <a:ext cx="2095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1757792326"/>
      </p:ext>
    </p:extLst>
  </p:cSld>
  <p:clrMapOvr>
    <a:masterClrMapping/>
  </p:clrMapOvr>
  <p:transition advTm="10799"/>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C90CEE30-7F1C-2A49-B9FC-9F38180557F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85678" y="2070212"/>
            <a:ext cx="5874618" cy="4455132"/>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C2B0FBC5-C412-8F45-A8B2-2F8A17E18F1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46214" y="173963"/>
            <a:ext cx="6299572" cy="1698761"/>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AEB7A274-BC17-EE42-B174-AB9DECC40B4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430942" y="1717468"/>
            <a:ext cx="2692400" cy="25400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1" name="Picture 10" descr="A picture containing game, basketball&#10;&#10;Description automatically generated">
            <a:extLst>
              <a:ext uri="{FF2B5EF4-FFF2-40B4-BE49-F238E27FC236}">
                <a16:creationId xmlns:a16="http://schemas.microsoft.com/office/drawing/2014/main" id="{2D360E71-5E09-AD48-AF06-C2A33AF755BE}"/>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861844" y="270730"/>
            <a:ext cx="1554636" cy="926022"/>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2" name="Ellipszis buborék 1">
            <a:extLst>
              <a:ext uri="{FF2B5EF4-FFF2-40B4-BE49-F238E27FC236}">
                <a16:creationId xmlns:a16="http://schemas.microsoft.com/office/drawing/2014/main" id="{4956D9A7-1FA0-5B49-B9CD-0FAC47D261BE}"/>
              </a:ext>
            </a:extLst>
          </p:cNvPr>
          <p:cNvSpPr>
            <a:spLocks noChangeArrowheads="1"/>
          </p:cNvSpPr>
          <p:nvPr/>
        </p:nvSpPr>
        <p:spPr bwMode="auto">
          <a:xfrm>
            <a:off x="9050854" y="2567207"/>
            <a:ext cx="2262588" cy="696047"/>
          </a:xfrm>
          <a:prstGeom prst="wedgeEllipseCallout">
            <a:avLst>
              <a:gd name="adj1" fmla="val -79147"/>
              <a:gd name="adj2" fmla="val 50718"/>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dirty="0">
                <a:solidFill>
                  <a:srgbClr val="294143"/>
                </a:solidFill>
              </a:rPr>
              <a:t>   30-40%</a:t>
            </a:r>
          </a:p>
        </p:txBody>
      </p:sp>
      <p:sp>
        <p:nvSpPr>
          <p:cNvPr id="13" name="Ellipszis buborék 1">
            <a:extLst>
              <a:ext uri="{FF2B5EF4-FFF2-40B4-BE49-F238E27FC236}">
                <a16:creationId xmlns:a16="http://schemas.microsoft.com/office/drawing/2014/main" id="{563DA307-12E0-5840-8E83-CAAE3B1FE10A}"/>
              </a:ext>
            </a:extLst>
          </p:cNvPr>
          <p:cNvSpPr>
            <a:spLocks noChangeArrowheads="1"/>
          </p:cNvSpPr>
          <p:nvPr/>
        </p:nvSpPr>
        <p:spPr bwMode="auto">
          <a:xfrm>
            <a:off x="9203254" y="4389137"/>
            <a:ext cx="2262588" cy="696047"/>
          </a:xfrm>
          <a:prstGeom prst="wedgeEllipseCallout">
            <a:avLst>
              <a:gd name="adj1" fmla="val -79147"/>
              <a:gd name="adj2" fmla="val 50718"/>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dirty="0">
                <a:solidFill>
                  <a:srgbClr val="294143"/>
                </a:solidFill>
              </a:rPr>
              <a:t>   50-60%</a:t>
            </a:r>
          </a:p>
        </p:txBody>
      </p:sp>
      <p:sp>
        <p:nvSpPr>
          <p:cNvPr id="14" name="Ellipszis buborék 1">
            <a:extLst>
              <a:ext uri="{FF2B5EF4-FFF2-40B4-BE49-F238E27FC236}">
                <a16:creationId xmlns:a16="http://schemas.microsoft.com/office/drawing/2014/main" id="{493254C5-94D5-0943-9E3C-178A7D6CF102}"/>
              </a:ext>
            </a:extLst>
          </p:cNvPr>
          <p:cNvSpPr>
            <a:spLocks noChangeArrowheads="1"/>
          </p:cNvSpPr>
          <p:nvPr/>
        </p:nvSpPr>
        <p:spPr bwMode="auto">
          <a:xfrm>
            <a:off x="9355654" y="5229200"/>
            <a:ext cx="2262588" cy="696047"/>
          </a:xfrm>
          <a:prstGeom prst="wedgeEllipseCallout">
            <a:avLst>
              <a:gd name="adj1" fmla="val -79147"/>
              <a:gd name="adj2" fmla="val 50718"/>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dirty="0">
                <a:solidFill>
                  <a:srgbClr val="294143"/>
                </a:solidFill>
              </a:rPr>
              <a:t>   80-90%</a:t>
            </a:r>
          </a:p>
        </p:txBody>
      </p:sp>
      <p:pic>
        <p:nvPicPr>
          <p:cNvPr id="15" name="Kép 44">
            <a:extLst>
              <a:ext uri="{FF2B5EF4-FFF2-40B4-BE49-F238E27FC236}">
                <a16:creationId xmlns:a16="http://schemas.microsoft.com/office/drawing/2014/main" id="{6FBE5A44-A32B-BE4F-A5BC-A8FC4E37819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6" name="Picture 15" descr="A picture containing food&#10;&#10;Description automatically generated">
            <a:extLst>
              <a:ext uri="{FF2B5EF4-FFF2-40B4-BE49-F238E27FC236}">
                <a16:creationId xmlns:a16="http://schemas.microsoft.com/office/drawing/2014/main" id="{D5EB9093-2BAB-2A4B-A7BA-A9FC71E03C5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7" name="Téglalap 40">
            <a:extLst>
              <a:ext uri="{FF2B5EF4-FFF2-40B4-BE49-F238E27FC236}">
                <a16:creationId xmlns:a16="http://schemas.microsoft.com/office/drawing/2014/main" id="{09C1E120-DB17-184B-847B-8E546D4DB6BB}"/>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934826029"/>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12" name="Text Box 3">
            <a:extLst>
              <a:ext uri="{FF2B5EF4-FFF2-40B4-BE49-F238E27FC236}">
                <a16:creationId xmlns:a16="http://schemas.microsoft.com/office/drawing/2014/main" id="{FF2685E1-8710-CB43-BD33-EA1CC5DBCAA7}"/>
              </a:ext>
            </a:extLst>
          </p:cNvPr>
          <p:cNvSpPr txBox="1">
            <a:spLocks noChangeArrowheads="1"/>
          </p:cNvSpPr>
          <p:nvPr/>
        </p:nvSpPr>
        <p:spPr bwMode="auto">
          <a:xfrm>
            <a:off x="1775520" y="190381"/>
            <a:ext cx="93939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3600" dirty="0">
                <a:solidFill>
                  <a:srgbClr val="294143"/>
                </a:solidFill>
              </a:rPr>
              <a:t>Fix teljesítményű („</a:t>
            </a:r>
            <a:r>
              <a:rPr lang="hu-HU" altLang="hu-HU" sz="3600" dirty="0" err="1">
                <a:solidFill>
                  <a:srgbClr val="294143"/>
                </a:solidFill>
              </a:rPr>
              <a:t>high</a:t>
            </a:r>
            <a:r>
              <a:rPr lang="hu-HU" altLang="hu-HU" sz="3600" dirty="0">
                <a:solidFill>
                  <a:srgbClr val="294143"/>
                </a:solidFill>
              </a:rPr>
              <a:t> flow”) rendszerek</a:t>
            </a:r>
          </a:p>
        </p:txBody>
      </p:sp>
      <p:pic>
        <p:nvPicPr>
          <p:cNvPr id="14" name="Picture 3">
            <a:extLst>
              <a:ext uri="{FF2B5EF4-FFF2-40B4-BE49-F238E27FC236}">
                <a16:creationId xmlns:a16="http://schemas.microsoft.com/office/drawing/2014/main" id="{7E173B1E-4E35-AC4F-96D5-A26838CDF1B0}"/>
              </a:ext>
            </a:extLst>
          </p:cNvPr>
          <p:cNvPicPr>
            <a:picLocks noChangeAspect="1" noChangeArrowheads="1"/>
          </p:cNvPicPr>
          <p:nvPr/>
        </p:nvPicPr>
        <p:blipFill>
          <a:blip r:embed="rId6"/>
          <a:srcRect/>
          <a:stretch>
            <a:fillRect/>
          </a:stretch>
        </p:blipFill>
        <p:spPr bwMode="auto">
          <a:xfrm>
            <a:off x="3110880" y="1268760"/>
            <a:ext cx="1905000" cy="2314575"/>
          </a:xfrm>
          <a:prstGeom prst="rect">
            <a:avLst/>
          </a:prstGeom>
          <a:noFill/>
          <a:ln>
            <a:noFill/>
          </a:ln>
          <a:effectLst>
            <a:outerShdw blurRad="63500" dist="17961" dir="2700000" algn="ctr" rotWithShape="0">
              <a:srgbClr val="007A5C">
                <a:alpha val="74997"/>
              </a:srgbClr>
            </a:outerShdw>
          </a:effectLst>
        </p:spPr>
      </p:pic>
      <p:sp>
        <p:nvSpPr>
          <p:cNvPr id="15" name="Szövegdoboz 10">
            <a:extLst>
              <a:ext uri="{FF2B5EF4-FFF2-40B4-BE49-F238E27FC236}">
                <a16:creationId xmlns:a16="http://schemas.microsoft.com/office/drawing/2014/main" id="{EEC5543C-FAF1-CB49-B77F-97D8395E9028}"/>
              </a:ext>
            </a:extLst>
          </p:cNvPr>
          <p:cNvSpPr txBox="1">
            <a:spLocks noChangeArrowheads="1"/>
          </p:cNvSpPr>
          <p:nvPr/>
        </p:nvSpPr>
        <p:spPr bwMode="auto">
          <a:xfrm>
            <a:off x="3277426" y="3554760"/>
            <a:ext cx="15616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1600" dirty="0">
                <a:solidFill>
                  <a:srgbClr val="294143"/>
                </a:solidFill>
              </a:rPr>
              <a:t>Daniel Bernoulli</a:t>
            </a:r>
          </a:p>
          <a:p>
            <a:pPr algn="ctr">
              <a:spcBef>
                <a:spcPct val="0"/>
              </a:spcBef>
              <a:buFontTx/>
              <a:buNone/>
            </a:pPr>
            <a:r>
              <a:rPr lang="hu-HU" altLang="hu-HU" sz="1600" dirty="0">
                <a:solidFill>
                  <a:srgbClr val="294143"/>
                </a:solidFill>
              </a:rPr>
              <a:t>1700-1782</a:t>
            </a:r>
          </a:p>
        </p:txBody>
      </p:sp>
      <p:pic>
        <p:nvPicPr>
          <p:cNvPr id="16" name="Picture 11">
            <a:extLst>
              <a:ext uri="{FF2B5EF4-FFF2-40B4-BE49-F238E27FC236}">
                <a16:creationId xmlns:a16="http://schemas.microsoft.com/office/drawing/2014/main" id="{9D96B80B-8009-014E-BF1F-DA123939D66E}"/>
              </a:ext>
            </a:extLst>
          </p:cNvPr>
          <p:cNvPicPr>
            <a:picLocks noChangeAspect="1" noChangeArrowheads="1"/>
          </p:cNvPicPr>
          <p:nvPr/>
        </p:nvPicPr>
        <p:blipFill>
          <a:blip r:embed="rId7"/>
          <a:srcRect/>
          <a:stretch>
            <a:fillRect/>
          </a:stretch>
        </p:blipFill>
        <p:spPr bwMode="auto">
          <a:xfrm>
            <a:off x="7214469" y="1285875"/>
            <a:ext cx="1428750" cy="1857375"/>
          </a:xfrm>
          <a:prstGeom prst="rect">
            <a:avLst/>
          </a:prstGeom>
          <a:noFill/>
          <a:ln>
            <a:noFill/>
          </a:ln>
          <a:effectLst>
            <a:outerShdw blurRad="63500" dist="17961" dir="2700000" algn="ctr" rotWithShape="0">
              <a:srgbClr val="3A5698">
                <a:alpha val="74997"/>
              </a:srgbClr>
            </a:outerShdw>
          </a:effectLst>
        </p:spPr>
      </p:pic>
      <p:sp>
        <p:nvSpPr>
          <p:cNvPr id="17" name="Szövegdoboz 16">
            <a:extLst>
              <a:ext uri="{FF2B5EF4-FFF2-40B4-BE49-F238E27FC236}">
                <a16:creationId xmlns:a16="http://schemas.microsoft.com/office/drawing/2014/main" id="{DFE0ACFC-D898-D443-9B33-69F361728AF2}"/>
              </a:ext>
            </a:extLst>
          </p:cNvPr>
          <p:cNvSpPr txBox="1">
            <a:spLocks noChangeArrowheads="1"/>
          </p:cNvSpPr>
          <p:nvPr/>
        </p:nvSpPr>
        <p:spPr bwMode="auto">
          <a:xfrm>
            <a:off x="7104112" y="3214688"/>
            <a:ext cx="18413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600" dirty="0"/>
              <a:t>Giovanni B. Venturi</a:t>
            </a:r>
          </a:p>
          <a:p>
            <a:pPr algn="ctr">
              <a:spcBef>
                <a:spcPct val="0"/>
              </a:spcBef>
              <a:buSzTx/>
              <a:buFontTx/>
              <a:buNone/>
            </a:pPr>
            <a:r>
              <a:rPr lang="hu-HU" altLang="hu-HU" sz="1600" dirty="0"/>
              <a:t>1746-1822</a:t>
            </a:r>
          </a:p>
        </p:txBody>
      </p:sp>
      <p:pic>
        <p:nvPicPr>
          <p:cNvPr id="18" name="Picture 4">
            <a:extLst>
              <a:ext uri="{FF2B5EF4-FFF2-40B4-BE49-F238E27FC236}">
                <a16:creationId xmlns:a16="http://schemas.microsoft.com/office/drawing/2014/main" id="{194ED0D3-E3CE-AC4F-81EA-CFB23ADD7D42}"/>
              </a:ext>
            </a:extLst>
          </p:cNvPr>
          <p:cNvPicPr>
            <a:picLocks noChangeAspect="1" noChangeArrowheads="1"/>
          </p:cNvPicPr>
          <p:nvPr/>
        </p:nvPicPr>
        <p:blipFill>
          <a:blip r:embed="rId8"/>
          <a:srcRect/>
          <a:stretch>
            <a:fillRect/>
          </a:stretch>
        </p:blipFill>
        <p:spPr bwMode="auto">
          <a:xfrm>
            <a:off x="3285348" y="4139535"/>
            <a:ext cx="1625732" cy="2235381"/>
          </a:xfrm>
          <a:prstGeom prst="rect">
            <a:avLst/>
          </a:prstGeom>
          <a:noFill/>
          <a:ln>
            <a:noFill/>
          </a:ln>
          <a:effectLst>
            <a:outerShdw blurRad="63500" dist="17961" dir="2700000" algn="ctr" rotWithShape="0">
              <a:srgbClr val="007A5C">
                <a:alpha val="74997"/>
              </a:srgbClr>
            </a:outerShdw>
          </a:effectLst>
        </p:spPr>
      </p:pic>
      <p:pic>
        <p:nvPicPr>
          <p:cNvPr id="19" name="Picture 13">
            <a:extLst>
              <a:ext uri="{FF2B5EF4-FFF2-40B4-BE49-F238E27FC236}">
                <a16:creationId xmlns:a16="http://schemas.microsoft.com/office/drawing/2014/main" id="{608F6915-8FA8-034C-8AEF-BA3DFD246A12}"/>
              </a:ext>
            </a:extLst>
          </p:cNvPr>
          <p:cNvPicPr>
            <a:picLocks noChangeAspect="1" noChangeArrowheads="1"/>
          </p:cNvPicPr>
          <p:nvPr/>
        </p:nvPicPr>
        <p:blipFill>
          <a:blip r:embed="rId9"/>
          <a:srcRect/>
          <a:stretch>
            <a:fillRect/>
          </a:stretch>
        </p:blipFill>
        <p:spPr bwMode="auto">
          <a:xfrm>
            <a:off x="7032104" y="4140671"/>
            <a:ext cx="2095500" cy="1952625"/>
          </a:xfrm>
          <a:prstGeom prst="rect">
            <a:avLst/>
          </a:prstGeom>
          <a:noFill/>
          <a:ln>
            <a:noFill/>
          </a:ln>
          <a:effectLst>
            <a:outerShdw blurRad="63500" dist="17961" dir="2700000" algn="ctr" rotWithShape="0">
              <a:srgbClr val="3A5698">
                <a:alpha val="74997"/>
              </a:srgbClr>
            </a:outerShdw>
          </a:effectLst>
        </p:spPr>
      </p:pic>
      <p:pic>
        <p:nvPicPr>
          <p:cNvPr id="20" name="Kép 44">
            <a:extLst>
              <a:ext uri="{FF2B5EF4-FFF2-40B4-BE49-F238E27FC236}">
                <a16:creationId xmlns:a16="http://schemas.microsoft.com/office/drawing/2014/main" id="{97FB6345-A7E1-9846-A0A7-1A317912BC1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21" name="Picture 20" descr="A picture containing food&#10;&#10;Description automatically generated">
            <a:extLst>
              <a:ext uri="{FF2B5EF4-FFF2-40B4-BE49-F238E27FC236}">
                <a16:creationId xmlns:a16="http://schemas.microsoft.com/office/drawing/2014/main" id="{D11FD18F-3FCD-9349-AD89-F245F2F3084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22" name="Téglalap 40">
            <a:extLst>
              <a:ext uri="{FF2B5EF4-FFF2-40B4-BE49-F238E27FC236}">
                <a16:creationId xmlns:a16="http://schemas.microsoft.com/office/drawing/2014/main" id="{0B3ABA52-FEAD-534F-9322-DB37A374B7B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3220035943"/>
      </p:ext>
    </p:extLst>
  </p:cSld>
  <p:clrMapOvr>
    <a:masterClrMapping/>
  </p:clrMapOvr>
  <p:transition advTm="10799"/>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8" name="Picture 2">
            <a:extLst>
              <a:ext uri="{FF2B5EF4-FFF2-40B4-BE49-F238E27FC236}">
                <a16:creationId xmlns:a16="http://schemas.microsoft.com/office/drawing/2014/main" id="{EC12328A-22AB-B240-9CC5-DE9D630E6416}"/>
              </a:ext>
            </a:extLst>
          </p:cNvPr>
          <p:cNvPicPr>
            <a:picLocks noChangeAspect="1" noChangeArrowheads="1"/>
          </p:cNvPicPr>
          <p:nvPr/>
        </p:nvPicPr>
        <p:blipFill>
          <a:blip r:embed="rId6"/>
          <a:srcRect/>
          <a:stretch>
            <a:fillRect/>
          </a:stretch>
        </p:blipFill>
        <p:spPr bwMode="auto">
          <a:xfrm>
            <a:off x="5246737" y="1484784"/>
            <a:ext cx="1857375" cy="4449762"/>
          </a:xfrm>
          <a:prstGeom prst="rect">
            <a:avLst/>
          </a:prstGeom>
          <a:noFill/>
          <a:ln>
            <a:noFill/>
          </a:ln>
          <a:effectLst>
            <a:outerShdw blurRad="63500" dist="17961" dir="2700000" algn="ctr" rotWithShape="0">
              <a:srgbClr val="007A5C">
                <a:alpha val="74997"/>
              </a:srgbClr>
            </a:outerShdw>
          </a:effectLst>
        </p:spPr>
      </p:pic>
      <p:sp>
        <p:nvSpPr>
          <p:cNvPr id="9" name="Text Box 3">
            <a:extLst>
              <a:ext uri="{FF2B5EF4-FFF2-40B4-BE49-F238E27FC236}">
                <a16:creationId xmlns:a16="http://schemas.microsoft.com/office/drawing/2014/main" id="{00A17FC1-C0B5-254C-9302-1D7F2C771824}"/>
              </a:ext>
            </a:extLst>
          </p:cNvPr>
          <p:cNvSpPr txBox="1">
            <a:spLocks noChangeArrowheads="1"/>
          </p:cNvSpPr>
          <p:nvPr/>
        </p:nvSpPr>
        <p:spPr bwMode="auto">
          <a:xfrm>
            <a:off x="1775520" y="190381"/>
            <a:ext cx="93939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000" dirty="0">
                <a:solidFill>
                  <a:srgbClr val="294143"/>
                </a:solidFill>
              </a:rPr>
              <a:t>Venturi &amp; </a:t>
            </a:r>
            <a:r>
              <a:rPr lang="hu-HU" altLang="hu-HU" sz="4000" dirty="0" err="1">
                <a:solidFill>
                  <a:srgbClr val="294143"/>
                </a:solidFill>
              </a:rPr>
              <a:t>Vinturi</a:t>
            </a:r>
            <a:endParaRPr lang="hu-HU" altLang="hu-HU" sz="4000" dirty="0">
              <a:solidFill>
                <a:srgbClr val="294143"/>
              </a:solidFill>
            </a:endParaRPr>
          </a:p>
        </p:txBody>
      </p:sp>
      <p:pic>
        <p:nvPicPr>
          <p:cNvPr id="10" name="Kép 44">
            <a:extLst>
              <a:ext uri="{FF2B5EF4-FFF2-40B4-BE49-F238E27FC236}">
                <a16:creationId xmlns:a16="http://schemas.microsoft.com/office/drawing/2014/main" id="{CF1D2ED7-6644-F841-AEFE-027FC8D25B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1" name="Picture 10" descr="A picture containing food&#10;&#10;Description automatically generated">
            <a:extLst>
              <a:ext uri="{FF2B5EF4-FFF2-40B4-BE49-F238E27FC236}">
                <a16:creationId xmlns:a16="http://schemas.microsoft.com/office/drawing/2014/main" id="{EC6A55D2-CB05-E34B-A8E2-3DD7B00DB64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2" name="Téglalap 40">
            <a:extLst>
              <a:ext uri="{FF2B5EF4-FFF2-40B4-BE49-F238E27FC236}">
                <a16:creationId xmlns:a16="http://schemas.microsoft.com/office/drawing/2014/main" id="{0755F937-9EC3-0542-B13F-0039FEBEFFE4}"/>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3001802814"/>
      </p:ext>
    </p:extLst>
  </p:cSld>
  <p:clrMapOvr>
    <a:masterClrMapping/>
  </p:clrMapOvr>
  <p:transition advTm="10799"/>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8" name="Text Box 113">
            <a:extLst>
              <a:ext uri="{FF2B5EF4-FFF2-40B4-BE49-F238E27FC236}">
                <a16:creationId xmlns:a16="http://schemas.microsoft.com/office/drawing/2014/main" id="{475A1A31-2CED-DC41-806C-343F5753C897}"/>
              </a:ext>
            </a:extLst>
          </p:cNvPr>
          <p:cNvSpPr txBox="1">
            <a:spLocks noChangeArrowheads="1"/>
          </p:cNvSpPr>
          <p:nvPr/>
        </p:nvSpPr>
        <p:spPr bwMode="auto">
          <a:xfrm>
            <a:off x="4151784" y="5058247"/>
            <a:ext cx="3876675" cy="1322387"/>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spAutoFit/>
          </a:bodyPr>
          <a:lstStyle/>
          <a:p>
            <a:pPr>
              <a:defRPr/>
            </a:pPr>
            <a:r>
              <a:rPr lang="hu-HU" sz="1600" b="1" dirty="0">
                <a:solidFill>
                  <a:srgbClr val="000000"/>
                </a:solidFill>
              </a:rPr>
              <a:t>50% - 8 LPM</a:t>
            </a:r>
          </a:p>
          <a:p>
            <a:pPr>
              <a:defRPr/>
            </a:pPr>
            <a:r>
              <a:rPr lang="hu-HU" sz="1600" dirty="0">
                <a:solidFill>
                  <a:srgbClr val="000000"/>
                </a:solidFill>
              </a:rPr>
              <a:t>100*8   +    X*21 	=  (8+X)*50</a:t>
            </a:r>
          </a:p>
          <a:p>
            <a:pPr>
              <a:defRPr/>
            </a:pPr>
            <a:r>
              <a:rPr lang="hu-HU" sz="1600" dirty="0">
                <a:solidFill>
                  <a:srgbClr val="000000"/>
                </a:solidFill>
              </a:rPr>
              <a:t>                           4	=  0.3X</a:t>
            </a:r>
          </a:p>
          <a:p>
            <a:pPr>
              <a:defRPr/>
            </a:pPr>
            <a:r>
              <a:rPr lang="hu-HU" sz="1600" dirty="0">
                <a:solidFill>
                  <a:srgbClr val="000000"/>
                </a:solidFill>
              </a:rPr>
              <a:t>	           13	=  X	</a:t>
            </a:r>
          </a:p>
          <a:p>
            <a:pPr>
              <a:defRPr/>
            </a:pPr>
            <a:r>
              <a:rPr lang="hu-HU" sz="1600" dirty="0">
                <a:solidFill>
                  <a:srgbClr val="000000"/>
                </a:solidFill>
              </a:rPr>
              <a:t>Friss gázáramlás	=  13 + 8 = </a:t>
            </a:r>
            <a:r>
              <a:rPr lang="hu-HU" sz="1600" u="sng" dirty="0">
                <a:solidFill>
                  <a:srgbClr val="000000"/>
                </a:solidFill>
              </a:rPr>
              <a:t>21 L/p</a:t>
            </a:r>
          </a:p>
        </p:txBody>
      </p:sp>
      <p:pic>
        <p:nvPicPr>
          <p:cNvPr id="9" name="Picture 2" descr="https://encrypted-tbn1.google.com/images?q=tbn:ANd9GcTLdNnn0ionsGFkhqwYBv9d4-oQxeRGj1ev1X0z1HYFOWzBIUlNOA">
            <a:extLst>
              <a:ext uri="{FF2B5EF4-FFF2-40B4-BE49-F238E27FC236}">
                <a16:creationId xmlns:a16="http://schemas.microsoft.com/office/drawing/2014/main" id="{7FEA8727-C561-E940-BBF1-670C497293F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638945" y="1845147"/>
            <a:ext cx="40243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s://encrypted-tbn0.google.com/images?q=tbn:ANd9GcQQEYS3-XTdtD0EL4SVHrq2_9c8kBUNqRLMlOTUcfnPLGWts8RDlQ">
            <a:extLst>
              <a:ext uri="{FF2B5EF4-FFF2-40B4-BE49-F238E27FC236}">
                <a16:creationId xmlns:a16="http://schemas.microsoft.com/office/drawing/2014/main" id="{780DCB9B-690E-CF4B-A595-25AD5EA3870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688782" y="1484784"/>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a:extLst>
              <a:ext uri="{FF2B5EF4-FFF2-40B4-BE49-F238E27FC236}">
                <a16:creationId xmlns:a16="http://schemas.microsoft.com/office/drawing/2014/main" id="{A994296F-3647-9548-A571-FA0A714950CD}"/>
              </a:ext>
            </a:extLst>
          </p:cNvPr>
          <p:cNvSpPr txBox="1">
            <a:spLocks noChangeArrowheads="1"/>
          </p:cNvSpPr>
          <p:nvPr/>
        </p:nvSpPr>
        <p:spPr bwMode="auto">
          <a:xfrm>
            <a:off x="1775520" y="190381"/>
            <a:ext cx="93939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000" dirty="0">
                <a:solidFill>
                  <a:srgbClr val="294143"/>
                </a:solidFill>
              </a:rPr>
              <a:t>Venturi injektorok</a:t>
            </a:r>
          </a:p>
        </p:txBody>
      </p:sp>
      <p:pic>
        <p:nvPicPr>
          <p:cNvPr id="12" name="Kép 44">
            <a:extLst>
              <a:ext uri="{FF2B5EF4-FFF2-40B4-BE49-F238E27FC236}">
                <a16:creationId xmlns:a16="http://schemas.microsoft.com/office/drawing/2014/main" id="{F48FA68C-A0F6-9644-88E4-6C0E7B5AE5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7D7CACDF-208E-074B-9378-2F632610600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AA9D5916-AFE7-C341-9E3F-4299EF81214C}"/>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3937077040"/>
      </p:ext>
    </p:extLst>
  </p:cSld>
  <p:clrMapOvr>
    <a:masterClrMapping/>
  </p:clrMapOvr>
  <p:transition advTm="10799"/>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0" name="Picture 7">
            <a:extLst>
              <a:ext uri="{FF2B5EF4-FFF2-40B4-BE49-F238E27FC236}">
                <a16:creationId xmlns:a16="http://schemas.microsoft.com/office/drawing/2014/main" id="{71F013B1-6606-B246-A698-69BA156879F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73688" y="980728"/>
            <a:ext cx="4114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8">
            <a:extLst>
              <a:ext uri="{FF2B5EF4-FFF2-40B4-BE49-F238E27FC236}">
                <a16:creationId xmlns:a16="http://schemas.microsoft.com/office/drawing/2014/main" id="{F1470450-E419-4448-80F8-129580E08AEA}"/>
              </a:ext>
            </a:extLst>
          </p:cNvPr>
          <p:cNvSpPr txBox="1">
            <a:spLocks noChangeArrowheads="1"/>
          </p:cNvSpPr>
          <p:nvPr/>
        </p:nvSpPr>
        <p:spPr bwMode="auto">
          <a:xfrm>
            <a:off x="1573088" y="194816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r>
              <a:rPr lang="hu-HU" altLang="hu-HU" kern="0" dirty="0">
                <a:solidFill>
                  <a:srgbClr val="294143"/>
                </a:solidFill>
              </a:rPr>
              <a:t>0.28-0.5 FiO</a:t>
            </a:r>
            <a:r>
              <a:rPr lang="hu-HU" altLang="hu-HU" kern="0" baseline="-25000" dirty="0">
                <a:solidFill>
                  <a:srgbClr val="294143"/>
                </a:solidFill>
              </a:rPr>
              <a:t>2</a:t>
            </a:r>
            <a:endParaRPr lang="hu-HU" altLang="hu-HU" kern="0" dirty="0">
              <a:solidFill>
                <a:srgbClr val="294143"/>
              </a:solidFill>
            </a:endParaRPr>
          </a:p>
          <a:p>
            <a:r>
              <a:rPr lang="hu-HU" altLang="hu-HU" kern="0" dirty="0">
                <a:solidFill>
                  <a:srgbClr val="294143"/>
                </a:solidFill>
              </a:rPr>
              <a:t>60-30 L/perc</a:t>
            </a:r>
          </a:p>
          <a:p>
            <a:r>
              <a:rPr lang="hu-HU" altLang="hu-HU" kern="0" dirty="0">
                <a:solidFill>
                  <a:srgbClr val="294143"/>
                </a:solidFill>
              </a:rPr>
              <a:t>Bernoulli effektus</a:t>
            </a:r>
          </a:p>
          <a:p>
            <a:r>
              <a:rPr lang="hu-HU" altLang="hu-HU" kern="0" dirty="0">
                <a:solidFill>
                  <a:srgbClr val="294143"/>
                </a:solidFill>
              </a:rPr>
              <a:t>Aktív párásítás</a:t>
            </a:r>
          </a:p>
          <a:p>
            <a:pPr lvl="2"/>
            <a:r>
              <a:rPr lang="hu-HU" altLang="hu-HU" kern="0" dirty="0">
                <a:solidFill>
                  <a:srgbClr val="294143"/>
                </a:solidFill>
              </a:rPr>
              <a:t>Melegvíztartály</a:t>
            </a:r>
          </a:p>
          <a:p>
            <a:pPr lvl="2"/>
            <a:r>
              <a:rPr lang="hu-HU" altLang="hu-HU" kern="0" dirty="0">
                <a:solidFill>
                  <a:srgbClr val="294143"/>
                </a:solidFill>
              </a:rPr>
              <a:t>Fűtőszál</a:t>
            </a:r>
          </a:p>
        </p:txBody>
      </p:sp>
      <p:sp>
        <p:nvSpPr>
          <p:cNvPr id="12" name="Freeform 9">
            <a:extLst>
              <a:ext uri="{FF2B5EF4-FFF2-40B4-BE49-F238E27FC236}">
                <a16:creationId xmlns:a16="http://schemas.microsoft.com/office/drawing/2014/main" id="{B3100956-E74E-1F41-9A62-BA2672E978D0}"/>
              </a:ext>
            </a:extLst>
          </p:cNvPr>
          <p:cNvSpPr>
            <a:spLocks/>
          </p:cNvSpPr>
          <p:nvPr/>
        </p:nvSpPr>
        <p:spPr bwMode="auto">
          <a:xfrm rot="2355441">
            <a:off x="7516688" y="1262360"/>
            <a:ext cx="606425" cy="239713"/>
          </a:xfrm>
          <a:custGeom>
            <a:avLst/>
            <a:gdLst>
              <a:gd name="T0" fmla="*/ 0 w 382"/>
              <a:gd name="T1" fmla="*/ 2147483646 h 151"/>
              <a:gd name="T2" fmla="*/ 2147483646 w 382"/>
              <a:gd name="T3" fmla="*/ 2147483646 h 151"/>
              <a:gd name="T4" fmla="*/ 2147483646 w 382"/>
              <a:gd name="T5" fmla="*/ 2147483646 h 151"/>
              <a:gd name="T6" fmla="*/ 2147483646 w 382"/>
              <a:gd name="T7" fmla="*/ 2147483646 h 151"/>
              <a:gd name="T8" fmla="*/ 2147483646 w 382"/>
              <a:gd name="T9" fmla="*/ 2147483646 h 151"/>
              <a:gd name="T10" fmla="*/ 2147483646 w 382"/>
              <a:gd name="T11" fmla="*/ 2147483646 h 151"/>
              <a:gd name="T12" fmla="*/ 2147483646 w 382"/>
              <a:gd name="T13" fmla="*/ 2147483646 h 151"/>
              <a:gd name="T14" fmla="*/ 2147483646 w 382"/>
              <a:gd name="T15" fmla="*/ 2147483646 h 151"/>
              <a:gd name="T16" fmla="*/ 2147483646 w 382"/>
              <a:gd name="T17" fmla="*/ 2147483646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2"/>
              <a:gd name="T28" fmla="*/ 0 h 151"/>
              <a:gd name="T29" fmla="*/ 382 w 382"/>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2" h="151">
                <a:moveTo>
                  <a:pt x="0" y="151"/>
                </a:moveTo>
                <a:cubicBezTo>
                  <a:pt x="8" y="148"/>
                  <a:pt x="16" y="147"/>
                  <a:pt x="23" y="143"/>
                </a:cubicBezTo>
                <a:cubicBezTo>
                  <a:pt x="31" y="139"/>
                  <a:pt x="37" y="131"/>
                  <a:pt x="46" y="127"/>
                </a:cubicBezTo>
                <a:cubicBezTo>
                  <a:pt x="79" y="112"/>
                  <a:pt x="119" y="105"/>
                  <a:pt x="154" y="97"/>
                </a:cubicBezTo>
                <a:cubicBezTo>
                  <a:pt x="197" y="67"/>
                  <a:pt x="232" y="57"/>
                  <a:pt x="285" y="51"/>
                </a:cubicBezTo>
                <a:cubicBezTo>
                  <a:pt x="293" y="46"/>
                  <a:pt x="300" y="39"/>
                  <a:pt x="308" y="35"/>
                </a:cubicBezTo>
                <a:cubicBezTo>
                  <a:pt x="337" y="20"/>
                  <a:pt x="382" y="6"/>
                  <a:pt x="300" y="20"/>
                </a:cubicBezTo>
                <a:cubicBezTo>
                  <a:pt x="186" y="0"/>
                  <a:pt x="314" y="17"/>
                  <a:pt x="346" y="28"/>
                </a:cubicBezTo>
                <a:cubicBezTo>
                  <a:pt x="333" y="66"/>
                  <a:pt x="308" y="63"/>
                  <a:pt x="285" y="8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13" name="Text Box 10">
            <a:extLst>
              <a:ext uri="{FF2B5EF4-FFF2-40B4-BE49-F238E27FC236}">
                <a16:creationId xmlns:a16="http://schemas.microsoft.com/office/drawing/2014/main" id="{38B87FAB-4258-8F49-9E77-C79C6523F97F}"/>
              </a:ext>
            </a:extLst>
          </p:cNvPr>
          <p:cNvSpPr txBox="1">
            <a:spLocks noChangeArrowheads="1"/>
          </p:cNvSpPr>
          <p:nvPr/>
        </p:nvSpPr>
        <p:spPr bwMode="auto">
          <a:xfrm>
            <a:off x="6983288" y="1033760"/>
            <a:ext cx="550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a:solidFill>
                  <a:srgbClr val="FF0000"/>
                </a:solidFill>
                <a:latin typeface="Comic Sans MS" panose="030F0902030302020204" pitchFamily="66" charset="0"/>
              </a:rPr>
              <a:t>O</a:t>
            </a:r>
            <a:r>
              <a:rPr lang="hu-HU" altLang="hu-HU" sz="2400" baseline="-25000">
                <a:solidFill>
                  <a:srgbClr val="FF0000"/>
                </a:solidFill>
                <a:latin typeface="Comic Sans MS" panose="030F0902030302020204" pitchFamily="66" charset="0"/>
              </a:rPr>
              <a:t>2</a:t>
            </a:r>
            <a:endParaRPr lang="hu-HU" altLang="hu-HU" sz="2400">
              <a:solidFill>
                <a:srgbClr val="FF0000"/>
              </a:solidFill>
              <a:latin typeface="Comic Sans MS" panose="030F0902030302020204" pitchFamily="66" charset="0"/>
            </a:endParaRPr>
          </a:p>
        </p:txBody>
      </p:sp>
      <p:sp>
        <p:nvSpPr>
          <p:cNvPr id="14" name="Freeform 11">
            <a:extLst>
              <a:ext uri="{FF2B5EF4-FFF2-40B4-BE49-F238E27FC236}">
                <a16:creationId xmlns:a16="http://schemas.microsoft.com/office/drawing/2014/main" id="{3FEFBEE8-0E7D-894E-B135-FDA890EC2CF4}"/>
              </a:ext>
            </a:extLst>
          </p:cNvPr>
          <p:cNvSpPr>
            <a:spLocks/>
          </p:cNvSpPr>
          <p:nvPr/>
        </p:nvSpPr>
        <p:spPr bwMode="auto">
          <a:xfrm rot="2355441">
            <a:off x="7516688" y="2100560"/>
            <a:ext cx="606425" cy="239713"/>
          </a:xfrm>
          <a:custGeom>
            <a:avLst/>
            <a:gdLst>
              <a:gd name="T0" fmla="*/ 0 w 382"/>
              <a:gd name="T1" fmla="*/ 2147483646 h 151"/>
              <a:gd name="T2" fmla="*/ 2147483646 w 382"/>
              <a:gd name="T3" fmla="*/ 2147483646 h 151"/>
              <a:gd name="T4" fmla="*/ 2147483646 w 382"/>
              <a:gd name="T5" fmla="*/ 2147483646 h 151"/>
              <a:gd name="T6" fmla="*/ 2147483646 w 382"/>
              <a:gd name="T7" fmla="*/ 2147483646 h 151"/>
              <a:gd name="T8" fmla="*/ 2147483646 w 382"/>
              <a:gd name="T9" fmla="*/ 2147483646 h 151"/>
              <a:gd name="T10" fmla="*/ 2147483646 w 382"/>
              <a:gd name="T11" fmla="*/ 2147483646 h 151"/>
              <a:gd name="T12" fmla="*/ 2147483646 w 382"/>
              <a:gd name="T13" fmla="*/ 2147483646 h 151"/>
              <a:gd name="T14" fmla="*/ 2147483646 w 382"/>
              <a:gd name="T15" fmla="*/ 2147483646 h 151"/>
              <a:gd name="T16" fmla="*/ 2147483646 w 382"/>
              <a:gd name="T17" fmla="*/ 2147483646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2"/>
              <a:gd name="T28" fmla="*/ 0 h 151"/>
              <a:gd name="T29" fmla="*/ 382 w 382"/>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2" h="151">
                <a:moveTo>
                  <a:pt x="0" y="151"/>
                </a:moveTo>
                <a:cubicBezTo>
                  <a:pt x="8" y="148"/>
                  <a:pt x="16" y="147"/>
                  <a:pt x="23" y="143"/>
                </a:cubicBezTo>
                <a:cubicBezTo>
                  <a:pt x="31" y="139"/>
                  <a:pt x="37" y="131"/>
                  <a:pt x="46" y="127"/>
                </a:cubicBezTo>
                <a:cubicBezTo>
                  <a:pt x="79" y="112"/>
                  <a:pt x="119" y="105"/>
                  <a:pt x="154" y="97"/>
                </a:cubicBezTo>
                <a:cubicBezTo>
                  <a:pt x="197" y="67"/>
                  <a:pt x="232" y="57"/>
                  <a:pt x="285" y="51"/>
                </a:cubicBezTo>
                <a:cubicBezTo>
                  <a:pt x="293" y="46"/>
                  <a:pt x="300" y="39"/>
                  <a:pt x="308" y="35"/>
                </a:cubicBezTo>
                <a:cubicBezTo>
                  <a:pt x="337" y="20"/>
                  <a:pt x="382" y="6"/>
                  <a:pt x="300" y="20"/>
                </a:cubicBezTo>
                <a:cubicBezTo>
                  <a:pt x="186" y="0"/>
                  <a:pt x="314" y="17"/>
                  <a:pt x="346" y="28"/>
                </a:cubicBezTo>
                <a:cubicBezTo>
                  <a:pt x="333" y="66"/>
                  <a:pt x="308" y="63"/>
                  <a:pt x="285" y="8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DE"/>
          </a:p>
        </p:txBody>
      </p:sp>
      <p:sp>
        <p:nvSpPr>
          <p:cNvPr id="15" name="Text Box 13">
            <a:extLst>
              <a:ext uri="{FF2B5EF4-FFF2-40B4-BE49-F238E27FC236}">
                <a16:creationId xmlns:a16="http://schemas.microsoft.com/office/drawing/2014/main" id="{0EBAB289-B3F2-1241-A098-08A8DF2C8400}"/>
              </a:ext>
            </a:extLst>
          </p:cNvPr>
          <p:cNvSpPr txBox="1">
            <a:spLocks noChangeArrowheads="1"/>
          </p:cNvSpPr>
          <p:nvPr/>
        </p:nvSpPr>
        <p:spPr bwMode="auto">
          <a:xfrm>
            <a:off x="6449888" y="1795760"/>
            <a:ext cx="115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a:solidFill>
                  <a:srgbClr val="FF0000"/>
                </a:solidFill>
                <a:latin typeface="Comic Sans MS" panose="030F0902030302020204" pitchFamily="66" charset="0"/>
              </a:rPr>
              <a:t>Levegő</a:t>
            </a:r>
          </a:p>
        </p:txBody>
      </p:sp>
      <p:sp>
        <p:nvSpPr>
          <p:cNvPr id="16" name="Text Box 3">
            <a:extLst>
              <a:ext uri="{FF2B5EF4-FFF2-40B4-BE49-F238E27FC236}">
                <a16:creationId xmlns:a16="http://schemas.microsoft.com/office/drawing/2014/main" id="{917AA1D9-EED7-F146-8E27-8BBF7F7FA6DF}"/>
              </a:ext>
            </a:extLst>
          </p:cNvPr>
          <p:cNvSpPr txBox="1">
            <a:spLocks noChangeArrowheads="1"/>
          </p:cNvSpPr>
          <p:nvPr/>
        </p:nvSpPr>
        <p:spPr bwMode="auto">
          <a:xfrm>
            <a:off x="1775520" y="190381"/>
            <a:ext cx="93939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000" dirty="0">
                <a:solidFill>
                  <a:srgbClr val="294143"/>
                </a:solidFill>
              </a:rPr>
              <a:t>Venturi + párásítás</a:t>
            </a:r>
          </a:p>
        </p:txBody>
      </p:sp>
      <p:sp>
        <p:nvSpPr>
          <p:cNvPr id="17" name="Téglalap 40">
            <a:extLst>
              <a:ext uri="{FF2B5EF4-FFF2-40B4-BE49-F238E27FC236}">
                <a16:creationId xmlns:a16="http://schemas.microsoft.com/office/drawing/2014/main" id="{54708272-F512-C84F-8B52-770C45F4841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8" name="Kép 44">
            <a:extLst>
              <a:ext uri="{FF2B5EF4-FFF2-40B4-BE49-F238E27FC236}">
                <a16:creationId xmlns:a16="http://schemas.microsoft.com/office/drawing/2014/main" id="{66F402C1-308E-4F48-8AA3-73B1B33095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9" name="Picture 18" descr="A picture containing food&#10;&#10;Description automatically generated">
            <a:extLst>
              <a:ext uri="{FF2B5EF4-FFF2-40B4-BE49-F238E27FC236}">
                <a16:creationId xmlns:a16="http://schemas.microsoft.com/office/drawing/2014/main" id="{FDC46F5C-6BE3-E34E-9139-CB6FAAF9D59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Tree>
    <p:custDataLst>
      <p:tags r:id="rId1"/>
    </p:custDataLst>
    <p:extLst>
      <p:ext uri="{BB962C8B-B14F-4D97-AF65-F5344CB8AC3E}">
        <p14:creationId xmlns:p14="http://schemas.microsoft.com/office/powerpoint/2010/main" val="3306256733"/>
      </p:ext>
    </p:extLst>
  </p:cSld>
  <p:clrMapOvr>
    <a:masterClrMapping/>
  </p:clrMapOvr>
  <p:transition advTm="10799"/>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3" name="Picture 2" descr="A picture containing knife, table&#10;&#10;Description automatically generated">
            <a:extLst>
              <a:ext uri="{FF2B5EF4-FFF2-40B4-BE49-F238E27FC236}">
                <a16:creationId xmlns:a16="http://schemas.microsoft.com/office/drawing/2014/main" id="{5A751D73-CF97-834C-9D83-2D47773CF6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57614" y="44624"/>
            <a:ext cx="8026400" cy="1838866"/>
          </a:xfrm>
          <a:prstGeom prst="rect">
            <a:avLst/>
          </a:prstGeom>
          <a:ln>
            <a:solidFill>
              <a:srgbClr val="C00000"/>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26007E6-E6A2-0045-A810-DB50075FA87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192344" y="1178626"/>
            <a:ext cx="1790700" cy="228600"/>
          </a:xfrm>
          <a:prstGeom prst="rect">
            <a:avLst/>
          </a:prstGeom>
          <a:ln>
            <a:solidFill>
              <a:srgbClr val="C00000"/>
            </a:solidFill>
          </a:ln>
          <a:effectLst>
            <a:outerShdw blurRad="50800" dist="38100" dir="2700000" algn="tl" rotWithShape="0">
              <a:prstClr val="black">
                <a:alpha val="40000"/>
              </a:prstClr>
            </a:outerShdw>
          </a:effectLst>
        </p:spPr>
      </p:pic>
      <p:pic>
        <p:nvPicPr>
          <p:cNvPr id="10" name="Picture 9" descr="A close up of text on a black background&#10;&#10;Description automatically generated">
            <a:extLst>
              <a:ext uri="{FF2B5EF4-FFF2-40B4-BE49-F238E27FC236}">
                <a16:creationId xmlns:a16="http://schemas.microsoft.com/office/drawing/2014/main" id="{B14AC89D-CAB1-2746-80E1-6F968993214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24983" y="2085309"/>
            <a:ext cx="5652327" cy="4306883"/>
          </a:xfrm>
          <a:prstGeom prst="rect">
            <a:avLst/>
          </a:prstGeom>
        </p:spPr>
      </p:pic>
      <p:pic>
        <p:nvPicPr>
          <p:cNvPr id="7" name="Picture 6" descr="A close up of a map&#10;&#10;Description automatically generated">
            <a:extLst>
              <a:ext uri="{FF2B5EF4-FFF2-40B4-BE49-F238E27FC236}">
                <a16:creationId xmlns:a16="http://schemas.microsoft.com/office/drawing/2014/main" id="{F67AAC9A-2977-8D40-8EE0-7D89D8E1201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12943" y="2115860"/>
            <a:ext cx="6583457" cy="4337476"/>
          </a:xfrm>
          <a:prstGeom prst="rect">
            <a:avLst/>
          </a:prstGeom>
        </p:spPr>
      </p:pic>
      <p:pic>
        <p:nvPicPr>
          <p:cNvPr id="12" name="Picture 11">
            <a:extLst>
              <a:ext uri="{FF2B5EF4-FFF2-40B4-BE49-F238E27FC236}">
                <a16:creationId xmlns:a16="http://schemas.microsoft.com/office/drawing/2014/main" id="{F7806E22-1EFF-2841-9979-C92C457BEDF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090392" y="4283231"/>
            <a:ext cx="10160000" cy="850900"/>
          </a:xfrm>
          <a:prstGeom prst="rect">
            <a:avLst/>
          </a:prstGeom>
          <a:ln>
            <a:solidFill>
              <a:srgbClr val="C00000"/>
            </a:solidFill>
          </a:ln>
        </p:spPr>
      </p:pic>
      <p:sp>
        <p:nvSpPr>
          <p:cNvPr id="19" name="Lekerekített téglalap 2">
            <a:extLst>
              <a:ext uri="{FF2B5EF4-FFF2-40B4-BE49-F238E27FC236}">
                <a16:creationId xmlns:a16="http://schemas.microsoft.com/office/drawing/2014/main" id="{D6CEFA33-921A-A045-927F-2D9A2D6FC44C}"/>
              </a:ext>
            </a:extLst>
          </p:cNvPr>
          <p:cNvSpPr>
            <a:spLocks noChangeArrowheads="1"/>
          </p:cNvSpPr>
          <p:nvPr/>
        </p:nvSpPr>
        <p:spPr bwMode="auto">
          <a:xfrm>
            <a:off x="3344228" y="5297835"/>
            <a:ext cx="5652327" cy="1094357"/>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dirty="0">
                <a:solidFill>
                  <a:srgbClr val="294143"/>
                </a:solidFill>
              </a:rPr>
              <a:t>The </a:t>
            </a:r>
            <a:r>
              <a:rPr lang="hu-HU" altLang="hu-HU" dirty="0" err="1">
                <a:solidFill>
                  <a:srgbClr val="294143"/>
                </a:solidFill>
              </a:rPr>
              <a:t>Rule</a:t>
            </a:r>
            <a:r>
              <a:rPr lang="hu-HU" altLang="hu-HU" dirty="0">
                <a:solidFill>
                  <a:srgbClr val="294143"/>
                </a:solidFill>
              </a:rPr>
              <a:t> of </a:t>
            </a:r>
            <a:r>
              <a:rPr lang="hu-HU" altLang="hu-HU" dirty="0" err="1">
                <a:solidFill>
                  <a:srgbClr val="294143"/>
                </a:solidFill>
              </a:rPr>
              <a:t>ther</a:t>
            </a:r>
            <a:r>
              <a:rPr lang="hu-HU" altLang="hu-HU" dirty="0">
                <a:solidFill>
                  <a:srgbClr val="294143"/>
                </a:solidFill>
              </a:rPr>
              <a:t> </a:t>
            </a:r>
            <a:r>
              <a:rPr lang="hu-HU" altLang="hu-HU" dirty="0" err="1">
                <a:solidFill>
                  <a:srgbClr val="294143"/>
                </a:solidFill>
              </a:rPr>
              <a:t>Thumb</a:t>
            </a:r>
            <a:r>
              <a:rPr lang="hu-HU" altLang="hu-HU" dirty="0">
                <a:solidFill>
                  <a:srgbClr val="294143"/>
                </a:solidFill>
              </a:rPr>
              <a:t>: </a:t>
            </a:r>
          </a:p>
          <a:p>
            <a:pPr algn="ctr">
              <a:spcBef>
                <a:spcPct val="0"/>
              </a:spcBef>
              <a:buSzTx/>
              <a:buNone/>
            </a:pPr>
            <a:r>
              <a:rPr lang="hu-HU" altLang="hu-HU" dirty="0" err="1">
                <a:solidFill>
                  <a:srgbClr val="294143"/>
                </a:solidFill>
              </a:rPr>
              <a:t>Give</a:t>
            </a:r>
            <a:r>
              <a:rPr lang="hu-HU" altLang="hu-HU" dirty="0">
                <a:solidFill>
                  <a:srgbClr val="294143"/>
                </a:solidFill>
              </a:rPr>
              <a:t> </a:t>
            </a:r>
            <a:r>
              <a:rPr lang="hu-HU" altLang="hu-HU" dirty="0" err="1">
                <a:solidFill>
                  <a:srgbClr val="294143"/>
                </a:solidFill>
              </a:rPr>
              <a:t>as</a:t>
            </a:r>
            <a:r>
              <a:rPr lang="hu-HU" altLang="hu-HU" dirty="0">
                <a:solidFill>
                  <a:srgbClr val="294143"/>
                </a:solidFill>
              </a:rPr>
              <a:t> </a:t>
            </a:r>
            <a:r>
              <a:rPr lang="hu-HU" altLang="hu-HU" dirty="0" err="1">
                <a:solidFill>
                  <a:srgbClr val="294143"/>
                </a:solidFill>
              </a:rPr>
              <a:t>much</a:t>
            </a:r>
            <a:r>
              <a:rPr lang="hu-HU" altLang="hu-HU" dirty="0">
                <a:solidFill>
                  <a:srgbClr val="294143"/>
                </a:solidFill>
              </a:rPr>
              <a:t> </a:t>
            </a:r>
            <a:r>
              <a:rPr lang="hu-HU" altLang="hu-HU" dirty="0" err="1">
                <a:solidFill>
                  <a:srgbClr val="294143"/>
                </a:solidFill>
              </a:rPr>
              <a:t>as</a:t>
            </a:r>
            <a:r>
              <a:rPr lang="hu-HU" altLang="hu-HU" dirty="0">
                <a:solidFill>
                  <a:srgbClr val="294143"/>
                </a:solidFill>
              </a:rPr>
              <a:t> </a:t>
            </a:r>
            <a:r>
              <a:rPr lang="hu-HU" altLang="hu-HU" dirty="0" err="1">
                <a:solidFill>
                  <a:srgbClr val="294143"/>
                </a:solidFill>
              </a:rPr>
              <a:t>needed</a:t>
            </a:r>
            <a:r>
              <a:rPr lang="hu-HU" altLang="hu-HU" dirty="0">
                <a:solidFill>
                  <a:srgbClr val="294143"/>
                </a:solidFill>
              </a:rPr>
              <a:t>!</a:t>
            </a:r>
          </a:p>
        </p:txBody>
      </p:sp>
      <p:sp>
        <p:nvSpPr>
          <p:cNvPr id="14" name="Téglalap 40">
            <a:extLst>
              <a:ext uri="{FF2B5EF4-FFF2-40B4-BE49-F238E27FC236}">
                <a16:creationId xmlns:a16="http://schemas.microsoft.com/office/drawing/2014/main" id="{39B50007-F86A-A04A-8C9B-BAC629E44F4F}"/>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5" name="Kép 44">
            <a:extLst>
              <a:ext uri="{FF2B5EF4-FFF2-40B4-BE49-F238E27FC236}">
                <a16:creationId xmlns:a16="http://schemas.microsoft.com/office/drawing/2014/main" id="{DCFEF927-942D-8B42-8650-261A813E18B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6" name="Picture 15" descr="A picture containing food&#10;&#10;Description automatically generated">
            <a:extLst>
              <a:ext uri="{FF2B5EF4-FFF2-40B4-BE49-F238E27FC236}">
                <a16:creationId xmlns:a16="http://schemas.microsoft.com/office/drawing/2014/main" id="{D8EAC164-54F0-3148-BA20-8296BAC4C1B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Tree>
    <p:custDataLst>
      <p:tags r:id="rId1"/>
    </p:custDataLst>
    <p:extLst>
      <p:ext uri="{BB962C8B-B14F-4D97-AF65-F5344CB8AC3E}">
        <p14:creationId xmlns:p14="http://schemas.microsoft.com/office/powerpoint/2010/main" val="1218470630"/>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9">
                                            <p:txEl>
                                              <p:pRg st="1" end="1"/>
                                            </p:txEl>
                                          </p:spTgt>
                                        </p:tgtEl>
                                        <p:attrNameLst>
                                          <p:attrName>style.visibility</p:attrName>
                                        </p:attrNameLst>
                                      </p:cBhvr>
                                      <p:to>
                                        <p:strVal val="visible"/>
                                      </p:to>
                                    </p:set>
                                    <p:animEffect transition="in" filter="fade">
                                      <p:cBhvr>
                                        <p:cTn id="26" dur="1000"/>
                                        <p:tgtEl>
                                          <p:spTgt spid="19">
                                            <p:txEl>
                                              <p:pRg st="1" end="1"/>
                                            </p:txEl>
                                          </p:spTgt>
                                        </p:tgtEl>
                                      </p:cBhvr>
                                    </p:animEffect>
                                    <p:anim calcmode="lin" valueType="num">
                                      <p:cBhvr>
                                        <p:cTn id="27"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9">
                                            <p:txEl>
                                              <p:pRg st="1" end="1"/>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fade">
                                      <p:cBhvr>
                                        <p:cTn id="31" dur="1000"/>
                                        <p:tgtEl>
                                          <p:spTgt spid="19">
                                            <p:txEl>
                                              <p:pRg st="0" end="0"/>
                                            </p:txEl>
                                          </p:spTgt>
                                        </p:tgtEl>
                                      </p:cBhvr>
                                    </p:animEffect>
                                    <p:anim calcmode="lin" valueType="num">
                                      <p:cBhvr>
                                        <p:cTn id="3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10" name="Text Box 3">
            <a:extLst>
              <a:ext uri="{FF2B5EF4-FFF2-40B4-BE49-F238E27FC236}">
                <a16:creationId xmlns:a16="http://schemas.microsoft.com/office/drawing/2014/main" id="{179DD91B-78E3-A143-8544-65120F60F4FB}"/>
              </a:ext>
            </a:extLst>
          </p:cNvPr>
          <p:cNvSpPr txBox="1">
            <a:spLocks noChangeArrowheads="1"/>
          </p:cNvSpPr>
          <p:nvPr/>
        </p:nvSpPr>
        <p:spPr bwMode="auto">
          <a:xfrm>
            <a:off x="1775520" y="190381"/>
            <a:ext cx="93939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000" dirty="0">
                <a:solidFill>
                  <a:srgbClr val="294143"/>
                </a:solidFill>
              </a:rPr>
              <a:t>A </a:t>
            </a:r>
            <a:r>
              <a:rPr lang="hu-HU" altLang="hu-HU" sz="4000" dirty="0" err="1">
                <a:solidFill>
                  <a:srgbClr val="294143"/>
                </a:solidFill>
              </a:rPr>
              <a:t>hipoxemia</a:t>
            </a:r>
            <a:r>
              <a:rPr lang="hu-HU" altLang="hu-HU" sz="4000" dirty="0">
                <a:solidFill>
                  <a:srgbClr val="294143"/>
                </a:solidFill>
              </a:rPr>
              <a:t> - ÖL!</a:t>
            </a:r>
          </a:p>
        </p:txBody>
      </p:sp>
      <p:sp>
        <p:nvSpPr>
          <p:cNvPr id="14" name="Szövegdoboz 6">
            <a:extLst>
              <a:ext uri="{FF2B5EF4-FFF2-40B4-BE49-F238E27FC236}">
                <a16:creationId xmlns:a16="http://schemas.microsoft.com/office/drawing/2014/main" id="{6C5DAE2A-141B-424A-BBB7-892EC53EFA52}"/>
              </a:ext>
            </a:extLst>
          </p:cNvPr>
          <p:cNvSpPr txBox="1">
            <a:spLocks noChangeArrowheads="1"/>
          </p:cNvSpPr>
          <p:nvPr/>
        </p:nvSpPr>
        <p:spPr bwMode="auto">
          <a:xfrm>
            <a:off x="7766868" y="980728"/>
            <a:ext cx="3441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lvl="2">
              <a:spcBef>
                <a:spcPct val="0"/>
              </a:spcBef>
              <a:buSzTx/>
              <a:buFontTx/>
              <a:buNone/>
            </a:pPr>
            <a:r>
              <a:rPr lang="hu-HU" altLang="hu-HU" sz="1600" dirty="0" err="1">
                <a:solidFill>
                  <a:srgbClr val="FF0000"/>
                </a:solidFill>
              </a:rPr>
              <a:t>Rixen</a:t>
            </a:r>
            <a:r>
              <a:rPr lang="hu-HU" altLang="hu-HU" sz="1600" dirty="0">
                <a:solidFill>
                  <a:srgbClr val="FF0000"/>
                </a:solidFill>
              </a:rPr>
              <a:t> D, et </a:t>
            </a:r>
            <a:r>
              <a:rPr lang="hu-HU" altLang="hu-HU" sz="1600" dirty="0" err="1">
                <a:solidFill>
                  <a:srgbClr val="FF0000"/>
                </a:solidFill>
              </a:rPr>
              <a:t>al</a:t>
            </a:r>
            <a:r>
              <a:rPr lang="hu-HU" altLang="hu-HU" sz="1600" dirty="0">
                <a:solidFill>
                  <a:srgbClr val="FF0000"/>
                </a:solidFill>
              </a:rPr>
              <a:t>. </a:t>
            </a:r>
            <a:r>
              <a:rPr lang="hu-HU" altLang="hu-HU" sz="1600" i="1" dirty="0" err="1">
                <a:solidFill>
                  <a:srgbClr val="FF0000"/>
                </a:solidFill>
              </a:rPr>
              <a:t>Shock</a:t>
            </a:r>
            <a:r>
              <a:rPr lang="hu-HU" altLang="hu-HU" sz="1600" i="1" dirty="0">
                <a:solidFill>
                  <a:srgbClr val="FF0000"/>
                </a:solidFill>
              </a:rPr>
              <a:t> </a:t>
            </a:r>
            <a:r>
              <a:rPr lang="hu-HU" altLang="hu-HU" sz="1600" dirty="0">
                <a:solidFill>
                  <a:srgbClr val="FF0000"/>
                </a:solidFill>
              </a:rPr>
              <a:t>2001, 16:239-244</a:t>
            </a:r>
            <a:endParaRPr lang="hu-HU" altLang="hu-HU" dirty="0">
              <a:solidFill>
                <a:srgbClr val="000000"/>
              </a:solidFill>
            </a:endParaRPr>
          </a:p>
        </p:txBody>
      </p:sp>
      <p:pic>
        <p:nvPicPr>
          <p:cNvPr id="15" name="Picture 5">
            <a:extLst>
              <a:ext uri="{FF2B5EF4-FFF2-40B4-BE49-F238E27FC236}">
                <a16:creationId xmlns:a16="http://schemas.microsoft.com/office/drawing/2014/main" id="{AB5E1C55-B547-8845-A9FD-3B63201C423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76203" y="1628800"/>
            <a:ext cx="5572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églalap 40">
            <a:extLst>
              <a:ext uri="{FF2B5EF4-FFF2-40B4-BE49-F238E27FC236}">
                <a16:creationId xmlns:a16="http://schemas.microsoft.com/office/drawing/2014/main" id="{7518E020-6620-F944-A6C9-2C3FCB6A1EE2}"/>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2" name="Kép 44">
            <a:extLst>
              <a:ext uri="{FF2B5EF4-FFF2-40B4-BE49-F238E27FC236}">
                <a16:creationId xmlns:a16="http://schemas.microsoft.com/office/drawing/2014/main" id="{1BA5906B-590C-2642-A0DD-23FA0DAD4B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D7B21E29-5321-C74A-9A78-10B688B386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Tree>
    <p:custDataLst>
      <p:tags r:id="rId1"/>
    </p:custDataLst>
    <p:extLst>
      <p:ext uri="{BB962C8B-B14F-4D97-AF65-F5344CB8AC3E}">
        <p14:creationId xmlns:p14="http://schemas.microsoft.com/office/powerpoint/2010/main" val="3358684167"/>
      </p:ext>
    </p:extLst>
  </p:cSld>
  <p:clrMapOvr>
    <a:masterClrMapping/>
  </p:clrMapOvr>
  <p:transition advTm="10799"/>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9" name="Kép 8">
            <a:extLst>
              <a:ext uri="{FF2B5EF4-FFF2-40B4-BE49-F238E27FC236}">
                <a16:creationId xmlns:a16="http://schemas.microsoft.com/office/drawing/2014/main" id="{C73F8BE7-E441-2741-A66A-A2FD359324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92" y="4404"/>
            <a:ext cx="2109774" cy="1264356"/>
          </a:xfrm>
          <a:prstGeom prst="rect">
            <a:avLst/>
          </a:prstGeom>
        </p:spPr>
      </p:pic>
      <p:sp>
        <p:nvSpPr>
          <p:cNvPr id="10" name="Text Box 2063">
            <a:extLst>
              <a:ext uri="{FF2B5EF4-FFF2-40B4-BE49-F238E27FC236}">
                <a16:creationId xmlns:a16="http://schemas.microsoft.com/office/drawing/2014/main" id="{E7464D1B-D1D1-7E43-8299-89C6A008A47C}"/>
              </a:ext>
            </a:extLst>
          </p:cNvPr>
          <p:cNvSpPr txBox="1">
            <a:spLocks noChangeArrowheads="1"/>
          </p:cNvSpPr>
          <p:nvPr/>
        </p:nvSpPr>
        <p:spPr bwMode="auto">
          <a:xfrm>
            <a:off x="4432445" y="3111164"/>
            <a:ext cx="3257623" cy="821892"/>
          </a:xfrm>
          <a:prstGeom prst="rect">
            <a:avLst/>
          </a:prstGeom>
          <a:noFill/>
          <a:ln w="28575">
            <a:solidFill>
              <a:schemeClr va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741" dirty="0" err="1">
                <a:solidFill>
                  <a:srgbClr val="294143"/>
                </a:solidFill>
              </a:rPr>
              <a:t>Monitorozás</a:t>
            </a:r>
            <a:endParaRPr lang="hu-HU" altLang="hu-HU" sz="4741" dirty="0">
              <a:solidFill>
                <a:srgbClr val="294143"/>
              </a:solidFill>
            </a:endParaRPr>
          </a:p>
        </p:txBody>
      </p:sp>
      <p:pic>
        <p:nvPicPr>
          <p:cNvPr id="12" name="Kép 11">
            <a:extLst>
              <a:ext uri="{FF2B5EF4-FFF2-40B4-BE49-F238E27FC236}">
                <a16:creationId xmlns:a16="http://schemas.microsoft.com/office/drawing/2014/main" id="{A9EF820E-EB46-2C46-BF0B-B035E81DEB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15300" y="95964"/>
            <a:ext cx="559841" cy="540619"/>
          </a:xfrm>
          <a:prstGeom prst="rect">
            <a:avLst/>
          </a:prstGeom>
        </p:spPr>
      </p:pic>
      <p:sp>
        <p:nvSpPr>
          <p:cNvPr id="13" name="Téglalap 40">
            <a:extLst>
              <a:ext uri="{FF2B5EF4-FFF2-40B4-BE49-F238E27FC236}">
                <a16:creationId xmlns:a16="http://schemas.microsoft.com/office/drawing/2014/main" id="{724234B1-7E1B-0144-B5D4-BEDBA35356FD}"/>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4" name="Kép 44">
            <a:extLst>
              <a:ext uri="{FF2B5EF4-FFF2-40B4-BE49-F238E27FC236}">
                <a16:creationId xmlns:a16="http://schemas.microsoft.com/office/drawing/2014/main" id="{322E2323-72B5-3E4F-8EC2-E15AFAD228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5" name="Picture 14" descr="A picture containing food&#10;&#10;Description automatically generated">
            <a:extLst>
              <a:ext uri="{FF2B5EF4-FFF2-40B4-BE49-F238E27FC236}">
                <a16:creationId xmlns:a16="http://schemas.microsoft.com/office/drawing/2014/main" id="{98FDC348-AD2D-1546-BE14-4F3FABDCD2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Tree>
    <p:extLst>
      <p:ext uri="{BB962C8B-B14F-4D97-AF65-F5344CB8AC3E}">
        <p14:creationId xmlns:p14="http://schemas.microsoft.com/office/powerpoint/2010/main" val="3714445057"/>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10" name="Text Box 3">
            <a:extLst>
              <a:ext uri="{FF2B5EF4-FFF2-40B4-BE49-F238E27FC236}">
                <a16:creationId xmlns:a16="http://schemas.microsoft.com/office/drawing/2014/main" id="{179DD91B-78E3-A143-8544-65120F60F4FB}"/>
              </a:ext>
            </a:extLst>
          </p:cNvPr>
          <p:cNvSpPr txBox="1">
            <a:spLocks noChangeArrowheads="1"/>
          </p:cNvSpPr>
          <p:nvPr/>
        </p:nvSpPr>
        <p:spPr bwMode="auto">
          <a:xfrm>
            <a:off x="1775520" y="190381"/>
            <a:ext cx="93939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000" dirty="0">
                <a:solidFill>
                  <a:srgbClr val="294143"/>
                </a:solidFill>
              </a:rPr>
              <a:t>Folyamatos: </a:t>
            </a:r>
            <a:r>
              <a:rPr lang="hu-HU" altLang="hu-HU" sz="4000" dirty="0" err="1">
                <a:solidFill>
                  <a:srgbClr val="294143"/>
                </a:solidFill>
              </a:rPr>
              <a:t>pulzoximetria</a:t>
            </a:r>
            <a:endParaRPr lang="hu-HU" altLang="hu-HU" sz="4000" dirty="0">
              <a:solidFill>
                <a:srgbClr val="294143"/>
              </a:solidFill>
            </a:endParaRPr>
          </a:p>
        </p:txBody>
      </p:sp>
      <p:pic>
        <p:nvPicPr>
          <p:cNvPr id="11" name="Picture 3">
            <a:extLst>
              <a:ext uri="{FF2B5EF4-FFF2-40B4-BE49-F238E27FC236}">
                <a16:creationId xmlns:a16="http://schemas.microsoft.com/office/drawing/2014/main" id="{CFF2BE4E-1FB3-1A4B-AC60-4773CCA86D1F}"/>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24620" y="2705893"/>
            <a:ext cx="1701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228D638D-E7F9-304A-94F6-A28AEF1FD058}"/>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09958" y="1913730"/>
            <a:ext cx="1549400"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a:extLst>
              <a:ext uri="{FF2B5EF4-FFF2-40B4-BE49-F238E27FC236}">
                <a16:creationId xmlns:a16="http://schemas.microsoft.com/office/drawing/2014/main" id="{C1B5096D-8CDB-5C46-A6CF-AA3E61CD4EF2}"/>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229251" y="1334113"/>
            <a:ext cx="3940175"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églalap 40">
            <a:extLst>
              <a:ext uri="{FF2B5EF4-FFF2-40B4-BE49-F238E27FC236}">
                <a16:creationId xmlns:a16="http://schemas.microsoft.com/office/drawing/2014/main" id="{382EE1AE-45EB-D34A-8920-AB36AE3FCD4B}"/>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5" name="Kép 44">
            <a:extLst>
              <a:ext uri="{FF2B5EF4-FFF2-40B4-BE49-F238E27FC236}">
                <a16:creationId xmlns:a16="http://schemas.microsoft.com/office/drawing/2014/main" id="{65873341-8959-BD4E-8C20-F1D0E68EB93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6" name="Picture 15" descr="A picture containing food&#10;&#10;Description automatically generated">
            <a:extLst>
              <a:ext uri="{FF2B5EF4-FFF2-40B4-BE49-F238E27FC236}">
                <a16:creationId xmlns:a16="http://schemas.microsoft.com/office/drawing/2014/main" id="{F2A92523-2DD7-5C49-BDFA-9F270ACC5D9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Tree>
    <p:custDataLst>
      <p:tags r:id="rId1"/>
    </p:custDataLst>
    <p:extLst>
      <p:ext uri="{BB962C8B-B14F-4D97-AF65-F5344CB8AC3E}">
        <p14:creationId xmlns:p14="http://schemas.microsoft.com/office/powerpoint/2010/main" val="1822848965"/>
      </p:ext>
    </p:extLst>
  </p:cSld>
  <p:clrMapOvr>
    <a:masterClrMapping/>
  </p:clrMapOvr>
  <p:transition advTm="10799"/>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EEC1B53C-B71F-6A42-A496-C4DA0F7908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82329" y="130143"/>
            <a:ext cx="7627342" cy="2151091"/>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descr="A screenshot of a cell phone&#10;&#10;Description automatically generated">
            <a:extLst>
              <a:ext uri="{FF2B5EF4-FFF2-40B4-BE49-F238E27FC236}">
                <a16:creationId xmlns:a16="http://schemas.microsoft.com/office/drawing/2014/main" id="{926C8C37-47AC-9745-822B-7B489EF1BB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5440" y="2877473"/>
            <a:ext cx="5295479" cy="3051632"/>
          </a:xfrm>
          <a:prstGeom prst="rect">
            <a:avLst/>
          </a:prstGeom>
        </p:spPr>
      </p:pic>
      <p:pic>
        <p:nvPicPr>
          <p:cNvPr id="7" name="Picture 6" descr="A close up of a map&#10;&#10;Description automatically generated">
            <a:extLst>
              <a:ext uri="{FF2B5EF4-FFF2-40B4-BE49-F238E27FC236}">
                <a16:creationId xmlns:a16="http://schemas.microsoft.com/office/drawing/2014/main" id="{2B52F666-F425-5144-8558-7CB7F2CDE2C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70814" y="2556043"/>
            <a:ext cx="4477714" cy="3892167"/>
          </a:xfrm>
          <a:prstGeom prst="rect">
            <a:avLst/>
          </a:prstGeom>
        </p:spPr>
      </p:pic>
      <p:sp>
        <p:nvSpPr>
          <p:cNvPr id="14" name="Lekerekített téglalap 2">
            <a:extLst>
              <a:ext uri="{FF2B5EF4-FFF2-40B4-BE49-F238E27FC236}">
                <a16:creationId xmlns:a16="http://schemas.microsoft.com/office/drawing/2014/main" id="{5A198623-098E-B749-8775-32BAF8B5A50D}"/>
              </a:ext>
            </a:extLst>
          </p:cNvPr>
          <p:cNvSpPr>
            <a:spLocks noChangeArrowheads="1"/>
          </p:cNvSpPr>
          <p:nvPr/>
        </p:nvSpPr>
        <p:spPr bwMode="auto">
          <a:xfrm>
            <a:off x="335360" y="5548830"/>
            <a:ext cx="11377264" cy="768713"/>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dirty="0">
                <a:solidFill>
                  <a:srgbClr val="294143"/>
                </a:solidFill>
              </a:rPr>
              <a:t>„A SpO</a:t>
            </a:r>
            <a:r>
              <a:rPr lang="hu-HU" altLang="hu-HU" baseline="-25000" dirty="0">
                <a:solidFill>
                  <a:srgbClr val="294143"/>
                </a:solidFill>
              </a:rPr>
              <a:t>2</a:t>
            </a:r>
            <a:r>
              <a:rPr lang="hu-HU" altLang="hu-HU" dirty="0">
                <a:solidFill>
                  <a:srgbClr val="294143"/>
                </a:solidFill>
              </a:rPr>
              <a:t> </a:t>
            </a:r>
            <a:r>
              <a:rPr lang="hu-HU" altLang="hu-HU" dirty="0" err="1">
                <a:solidFill>
                  <a:srgbClr val="294143"/>
                </a:solidFill>
              </a:rPr>
              <a:t>above</a:t>
            </a:r>
            <a:r>
              <a:rPr lang="hu-HU" altLang="hu-HU" dirty="0">
                <a:solidFill>
                  <a:srgbClr val="294143"/>
                </a:solidFill>
              </a:rPr>
              <a:t> 94% </a:t>
            </a:r>
            <a:r>
              <a:rPr lang="hu-HU" altLang="hu-HU" dirty="0" err="1">
                <a:solidFill>
                  <a:srgbClr val="294143"/>
                </a:solidFill>
              </a:rPr>
              <a:t>appears</a:t>
            </a:r>
            <a:r>
              <a:rPr lang="hu-HU" altLang="hu-HU" dirty="0">
                <a:solidFill>
                  <a:srgbClr val="294143"/>
                </a:solidFill>
              </a:rPr>
              <a:t> </a:t>
            </a:r>
            <a:r>
              <a:rPr lang="hu-HU" altLang="hu-HU" dirty="0" err="1">
                <a:solidFill>
                  <a:srgbClr val="294143"/>
                </a:solidFill>
              </a:rPr>
              <a:t>necessary</a:t>
            </a:r>
            <a:r>
              <a:rPr lang="hu-HU" altLang="hu-HU" dirty="0">
                <a:solidFill>
                  <a:srgbClr val="294143"/>
                </a:solidFill>
              </a:rPr>
              <a:t> </a:t>
            </a:r>
            <a:r>
              <a:rPr lang="hu-HU" altLang="hu-HU" dirty="0" err="1">
                <a:solidFill>
                  <a:srgbClr val="294143"/>
                </a:solidFill>
              </a:rPr>
              <a:t>to</a:t>
            </a:r>
            <a:r>
              <a:rPr lang="hu-HU" altLang="hu-HU" dirty="0">
                <a:solidFill>
                  <a:srgbClr val="294143"/>
                </a:solidFill>
              </a:rPr>
              <a:t> </a:t>
            </a:r>
            <a:r>
              <a:rPr lang="hu-HU" altLang="hu-HU" dirty="0" err="1">
                <a:solidFill>
                  <a:srgbClr val="294143"/>
                </a:solidFill>
              </a:rPr>
              <a:t>ensure</a:t>
            </a:r>
            <a:r>
              <a:rPr lang="hu-HU" altLang="hu-HU" dirty="0">
                <a:solidFill>
                  <a:srgbClr val="294143"/>
                </a:solidFill>
              </a:rPr>
              <a:t> a SaO</a:t>
            </a:r>
            <a:r>
              <a:rPr lang="hu-HU" altLang="hu-HU" baseline="-25000" dirty="0">
                <a:solidFill>
                  <a:srgbClr val="294143"/>
                </a:solidFill>
              </a:rPr>
              <a:t>2</a:t>
            </a:r>
            <a:r>
              <a:rPr lang="hu-HU" altLang="hu-HU" dirty="0">
                <a:solidFill>
                  <a:srgbClr val="294143"/>
                </a:solidFill>
              </a:rPr>
              <a:t> of 90%.” </a:t>
            </a:r>
          </a:p>
        </p:txBody>
      </p:sp>
      <p:sp>
        <p:nvSpPr>
          <p:cNvPr id="12" name="Téglalap 40">
            <a:extLst>
              <a:ext uri="{FF2B5EF4-FFF2-40B4-BE49-F238E27FC236}">
                <a16:creationId xmlns:a16="http://schemas.microsoft.com/office/drawing/2014/main" id="{13372F51-12EE-E344-9E22-DAB02FF804A5}"/>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3" name="Kép 44">
            <a:extLst>
              <a:ext uri="{FF2B5EF4-FFF2-40B4-BE49-F238E27FC236}">
                <a16:creationId xmlns:a16="http://schemas.microsoft.com/office/drawing/2014/main" id="{9172EFA8-A36E-1F46-835A-F5F158E4A16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5" name="Picture 14" descr="A picture containing food&#10;&#10;Description automatically generated">
            <a:extLst>
              <a:ext uri="{FF2B5EF4-FFF2-40B4-BE49-F238E27FC236}">
                <a16:creationId xmlns:a16="http://schemas.microsoft.com/office/drawing/2014/main" id="{6A72E13E-28F8-9347-9CB0-8D1C04CCC86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Tree>
    <p:custDataLst>
      <p:tags r:id="rId1"/>
    </p:custDataLst>
    <p:extLst>
      <p:ext uri="{BB962C8B-B14F-4D97-AF65-F5344CB8AC3E}">
        <p14:creationId xmlns:p14="http://schemas.microsoft.com/office/powerpoint/2010/main" val="1868418915"/>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16" name="Text Box 3">
            <a:extLst>
              <a:ext uri="{FF2B5EF4-FFF2-40B4-BE49-F238E27FC236}">
                <a16:creationId xmlns:a16="http://schemas.microsoft.com/office/drawing/2014/main" id="{1A7A6F28-268D-3846-8F6C-7A19D3DBF200}"/>
              </a:ext>
            </a:extLst>
          </p:cNvPr>
          <p:cNvSpPr txBox="1">
            <a:spLocks noChangeArrowheads="1"/>
          </p:cNvSpPr>
          <p:nvPr/>
        </p:nvSpPr>
        <p:spPr bwMode="auto">
          <a:xfrm>
            <a:off x="2836429" y="116632"/>
            <a:ext cx="6776864"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Citrát</a:t>
            </a:r>
            <a:r>
              <a:rPr lang="hu-HU" altLang="hu-HU" sz="4400" dirty="0">
                <a:solidFill>
                  <a:srgbClr val="294143"/>
                </a:solidFill>
              </a:rPr>
              <a:t>-kör</a:t>
            </a:r>
          </a:p>
        </p:txBody>
      </p:sp>
      <p:pic>
        <p:nvPicPr>
          <p:cNvPr id="9" name="Picture 4">
            <a:extLst>
              <a:ext uri="{FF2B5EF4-FFF2-40B4-BE49-F238E27FC236}">
                <a16:creationId xmlns:a16="http://schemas.microsoft.com/office/drawing/2014/main" id="{78E9E0BB-AE39-944D-830F-EFBB4414B48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39646" y="1341438"/>
            <a:ext cx="15049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extLst>
              <a:ext uri="{FF2B5EF4-FFF2-40B4-BE49-F238E27FC236}">
                <a16:creationId xmlns:a16="http://schemas.microsoft.com/office/drawing/2014/main" id="{FB95ACCC-C896-2344-A1A5-F03B7AEC43D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062609" y="1397000"/>
            <a:ext cx="6265862"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zövegdoboz 13">
            <a:extLst>
              <a:ext uri="{FF2B5EF4-FFF2-40B4-BE49-F238E27FC236}">
                <a16:creationId xmlns:a16="http://schemas.microsoft.com/office/drawing/2014/main" id="{40A6E65B-A9EE-314E-8160-CBB7FA8369CA}"/>
              </a:ext>
            </a:extLst>
          </p:cNvPr>
          <p:cNvSpPr txBox="1">
            <a:spLocks noChangeArrowheads="1"/>
          </p:cNvSpPr>
          <p:nvPr/>
        </p:nvSpPr>
        <p:spPr bwMode="auto">
          <a:xfrm>
            <a:off x="8603109" y="3429000"/>
            <a:ext cx="1957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600" dirty="0">
                <a:solidFill>
                  <a:srgbClr val="294143"/>
                </a:solidFill>
              </a:rPr>
              <a:t>Szent-Györgyi Albert</a:t>
            </a:r>
          </a:p>
          <a:p>
            <a:pPr algn="ctr">
              <a:spcBef>
                <a:spcPct val="0"/>
              </a:spcBef>
              <a:buSzTx/>
              <a:buFontTx/>
              <a:buNone/>
            </a:pPr>
            <a:r>
              <a:rPr lang="hu-HU" altLang="hu-HU" sz="1600" dirty="0">
                <a:solidFill>
                  <a:srgbClr val="294143"/>
                </a:solidFill>
              </a:rPr>
              <a:t>1893-1986</a:t>
            </a:r>
          </a:p>
        </p:txBody>
      </p:sp>
      <p:pic>
        <p:nvPicPr>
          <p:cNvPr id="12" name="Kép 44">
            <a:extLst>
              <a:ext uri="{FF2B5EF4-FFF2-40B4-BE49-F238E27FC236}">
                <a16:creationId xmlns:a16="http://schemas.microsoft.com/office/drawing/2014/main" id="{CCD27F1F-EF1D-484F-8DB0-FC6054E1ED8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C02556D1-F5EA-3B4A-BAF2-B41CCA8D4B7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703C61FB-88AA-384B-AD4E-00637E94DF29}"/>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129108698"/>
      </p:ext>
    </p:extLst>
  </p:cSld>
  <p:clrMapOvr>
    <a:masterClrMapping/>
  </p:clrMapOvr>
  <p:transition advTm="10799"/>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10" name="Text Box 3">
            <a:extLst>
              <a:ext uri="{FF2B5EF4-FFF2-40B4-BE49-F238E27FC236}">
                <a16:creationId xmlns:a16="http://schemas.microsoft.com/office/drawing/2014/main" id="{179DD91B-78E3-A143-8544-65120F60F4FB}"/>
              </a:ext>
            </a:extLst>
          </p:cNvPr>
          <p:cNvSpPr txBox="1">
            <a:spLocks noChangeArrowheads="1"/>
          </p:cNvSpPr>
          <p:nvPr/>
        </p:nvSpPr>
        <p:spPr bwMode="auto">
          <a:xfrm>
            <a:off x="1775520" y="190381"/>
            <a:ext cx="93939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000" dirty="0">
                <a:solidFill>
                  <a:srgbClr val="294143"/>
                </a:solidFill>
              </a:rPr>
              <a:t>A szenzorok</a:t>
            </a:r>
          </a:p>
        </p:txBody>
      </p:sp>
      <p:pic>
        <p:nvPicPr>
          <p:cNvPr id="13" name="Picture 5">
            <a:extLst>
              <a:ext uri="{FF2B5EF4-FFF2-40B4-BE49-F238E27FC236}">
                <a16:creationId xmlns:a16="http://schemas.microsoft.com/office/drawing/2014/main" id="{C1B5096D-8CDB-5C46-A6CF-AA3E61CD4EF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010744" y="1340768"/>
            <a:ext cx="3940175"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mirror&#10;&#10;Description automatically generated">
            <a:extLst>
              <a:ext uri="{FF2B5EF4-FFF2-40B4-BE49-F238E27FC236}">
                <a16:creationId xmlns:a16="http://schemas.microsoft.com/office/drawing/2014/main" id="{AC3A4C6D-12FA-744D-9FAC-16A3C9D2E8F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18536" y="2231512"/>
            <a:ext cx="6236196" cy="2263017"/>
          </a:xfrm>
          <a:prstGeom prst="rect">
            <a:avLst/>
          </a:prstGeom>
        </p:spPr>
      </p:pic>
      <p:sp>
        <p:nvSpPr>
          <p:cNvPr id="11" name="Téglalap 40">
            <a:extLst>
              <a:ext uri="{FF2B5EF4-FFF2-40B4-BE49-F238E27FC236}">
                <a16:creationId xmlns:a16="http://schemas.microsoft.com/office/drawing/2014/main" id="{B444E73A-40C3-6A49-926E-C1ABEA30BD31}"/>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2" name="Kép 44">
            <a:extLst>
              <a:ext uri="{FF2B5EF4-FFF2-40B4-BE49-F238E27FC236}">
                <a16:creationId xmlns:a16="http://schemas.microsoft.com/office/drawing/2014/main" id="{261D8668-47AA-C64A-908B-E7EB40FAD4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1E589E5D-2A28-AD48-975F-2F374D0AE2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Tree>
    <p:custDataLst>
      <p:tags r:id="rId1"/>
    </p:custDataLst>
    <p:extLst>
      <p:ext uri="{BB962C8B-B14F-4D97-AF65-F5344CB8AC3E}">
        <p14:creationId xmlns:p14="http://schemas.microsoft.com/office/powerpoint/2010/main" val="2117127967"/>
      </p:ext>
    </p:extLst>
  </p:cSld>
  <p:clrMapOvr>
    <a:masterClrMapping/>
  </p:clrMapOvr>
  <p:transition advTm="10799"/>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F4B82ED2-A490-F34E-88E5-C39215C4FD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31704" y="116632"/>
            <a:ext cx="5225802" cy="177712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4" name="Picture 3" descr="A close up of a map&#10;&#10;Description automatically generated">
            <a:extLst>
              <a:ext uri="{FF2B5EF4-FFF2-40B4-BE49-F238E27FC236}">
                <a16:creationId xmlns:a16="http://schemas.microsoft.com/office/drawing/2014/main" id="{E68BA61A-5450-A248-A0AB-12EAB47840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15481" y="2651999"/>
            <a:ext cx="9505055" cy="3369289"/>
          </a:xfrm>
          <a:prstGeom prst="rect">
            <a:avLst/>
          </a:prstGeom>
        </p:spPr>
      </p:pic>
      <p:sp>
        <p:nvSpPr>
          <p:cNvPr id="10" name="Téglalap 40">
            <a:extLst>
              <a:ext uri="{FF2B5EF4-FFF2-40B4-BE49-F238E27FC236}">
                <a16:creationId xmlns:a16="http://schemas.microsoft.com/office/drawing/2014/main" id="{D1D1EF93-0548-2B41-A24B-862ECF982D0B}"/>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1" name="Kép 44">
            <a:extLst>
              <a:ext uri="{FF2B5EF4-FFF2-40B4-BE49-F238E27FC236}">
                <a16:creationId xmlns:a16="http://schemas.microsoft.com/office/drawing/2014/main" id="{C4E83C5A-F3E9-4B41-914E-DD7D352DADD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26BB9DF9-9E5D-8B4D-9F66-2F6210AD6AE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Tree>
    <p:custDataLst>
      <p:tags r:id="rId1"/>
    </p:custDataLst>
    <p:extLst>
      <p:ext uri="{BB962C8B-B14F-4D97-AF65-F5344CB8AC3E}">
        <p14:creationId xmlns:p14="http://schemas.microsoft.com/office/powerpoint/2010/main" val="3537632112"/>
      </p:ext>
    </p:extLst>
  </p:cSld>
  <p:clrMapOvr>
    <a:masterClrMapping/>
  </p:clrMapOvr>
  <p:transition advTm="10799"/>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F4B82ED2-A490-F34E-88E5-C39215C4FD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31704" y="116632"/>
            <a:ext cx="5225802" cy="177712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descr="A close up of a map&#10;&#10;Description automatically generated">
            <a:extLst>
              <a:ext uri="{FF2B5EF4-FFF2-40B4-BE49-F238E27FC236}">
                <a16:creationId xmlns:a16="http://schemas.microsoft.com/office/drawing/2014/main" id="{48277753-042A-8E4E-BAD2-6FA44BE4070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02036" y="2042392"/>
            <a:ext cx="9078540" cy="4482952"/>
          </a:xfrm>
          <a:prstGeom prst="rect">
            <a:avLst/>
          </a:prstGeom>
        </p:spPr>
      </p:pic>
      <p:sp>
        <p:nvSpPr>
          <p:cNvPr id="12" name="Ellipszis buborék 1">
            <a:extLst>
              <a:ext uri="{FF2B5EF4-FFF2-40B4-BE49-F238E27FC236}">
                <a16:creationId xmlns:a16="http://schemas.microsoft.com/office/drawing/2014/main" id="{A2467D20-1352-DF48-B573-8FD69883305F}"/>
              </a:ext>
            </a:extLst>
          </p:cNvPr>
          <p:cNvSpPr>
            <a:spLocks noChangeArrowheads="1"/>
          </p:cNvSpPr>
          <p:nvPr/>
        </p:nvSpPr>
        <p:spPr bwMode="auto">
          <a:xfrm>
            <a:off x="6816080" y="3647405"/>
            <a:ext cx="3141146" cy="1293763"/>
          </a:xfrm>
          <a:prstGeom prst="wedgeEllipseCallout">
            <a:avLst>
              <a:gd name="adj1" fmla="val -74852"/>
              <a:gd name="adj2" fmla="val 64622"/>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dirty="0">
                <a:solidFill>
                  <a:srgbClr val="294143"/>
                </a:solidFill>
              </a:rPr>
              <a:t>   </a:t>
            </a:r>
            <a:r>
              <a:rPr lang="hu-HU" altLang="hu-HU" sz="2400" dirty="0" err="1">
                <a:solidFill>
                  <a:srgbClr val="294143"/>
                </a:solidFill>
              </a:rPr>
              <a:t>Desat</a:t>
            </a:r>
            <a:r>
              <a:rPr lang="hu-HU" altLang="hu-HU" sz="2400" dirty="0">
                <a:solidFill>
                  <a:srgbClr val="294143"/>
                </a:solidFill>
              </a:rPr>
              <a:t> </a:t>
            </a:r>
            <a:r>
              <a:rPr lang="hu-HU" altLang="hu-HU" sz="2400" dirty="0" err="1">
                <a:solidFill>
                  <a:srgbClr val="294143"/>
                </a:solidFill>
              </a:rPr>
              <a:t>delay</a:t>
            </a:r>
            <a:r>
              <a:rPr lang="hu-HU" altLang="hu-HU" sz="2400" dirty="0">
                <a:solidFill>
                  <a:srgbClr val="294143"/>
                </a:solidFill>
              </a:rPr>
              <a:t>: </a:t>
            </a:r>
          </a:p>
          <a:p>
            <a:pPr algn="ctr">
              <a:spcBef>
                <a:spcPct val="0"/>
              </a:spcBef>
              <a:buSzTx/>
              <a:buFontTx/>
              <a:buNone/>
            </a:pPr>
            <a:r>
              <a:rPr lang="hu-HU" altLang="hu-HU" sz="2400" dirty="0">
                <a:solidFill>
                  <a:srgbClr val="294143"/>
                </a:solidFill>
              </a:rPr>
              <a:t>+36(27-45)s</a:t>
            </a:r>
          </a:p>
        </p:txBody>
      </p:sp>
      <p:sp>
        <p:nvSpPr>
          <p:cNvPr id="8" name="Left-right Arrow 7">
            <a:extLst>
              <a:ext uri="{FF2B5EF4-FFF2-40B4-BE49-F238E27FC236}">
                <a16:creationId xmlns:a16="http://schemas.microsoft.com/office/drawing/2014/main" id="{2B882B46-C9EC-ED44-832F-1135D461D109}"/>
              </a:ext>
            </a:extLst>
          </p:cNvPr>
          <p:cNvSpPr/>
          <p:nvPr/>
        </p:nvSpPr>
        <p:spPr bwMode="auto">
          <a:xfrm>
            <a:off x="5303912" y="5091037"/>
            <a:ext cx="648072" cy="210171"/>
          </a:xfrm>
          <a:prstGeom prst="lef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DE" sz="1800" b="0" i="0" u="none" strike="noStrike" cap="none" normalizeH="0" baseline="0">
              <a:ln>
                <a:noFill/>
              </a:ln>
              <a:solidFill>
                <a:schemeClr val="tx1"/>
              </a:solidFill>
              <a:effectLst/>
              <a:latin typeface="Times New Roman" pitchFamily="18" charset="0"/>
            </a:endParaRPr>
          </a:p>
        </p:txBody>
      </p:sp>
      <p:sp>
        <p:nvSpPr>
          <p:cNvPr id="16" name="Left-right Arrow 15">
            <a:extLst>
              <a:ext uri="{FF2B5EF4-FFF2-40B4-BE49-F238E27FC236}">
                <a16:creationId xmlns:a16="http://schemas.microsoft.com/office/drawing/2014/main" id="{F92554F9-7E9E-8A49-AFC8-EEAA161C5295}"/>
              </a:ext>
            </a:extLst>
          </p:cNvPr>
          <p:cNvSpPr/>
          <p:nvPr/>
        </p:nvSpPr>
        <p:spPr bwMode="auto">
          <a:xfrm rot="16200000">
            <a:off x="4373647" y="3514217"/>
            <a:ext cx="655445" cy="196977"/>
          </a:xfrm>
          <a:prstGeom prst="lef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DE" sz="1800" b="0" i="0" u="none" strike="noStrike" cap="none" normalizeH="0" baseline="0">
              <a:ln>
                <a:noFill/>
              </a:ln>
              <a:solidFill>
                <a:schemeClr val="tx1"/>
              </a:solidFill>
              <a:effectLst/>
              <a:latin typeface="Times New Roman" pitchFamily="18" charset="0"/>
            </a:endParaRPr>
          </a:p>
        </p:txBody>
      </p:sp>
      <p:sp>
        <p:nvSpPr>
          <p:cNvPr id="17" name="Ellipszis buborék 1">
            <a:extLst>
              <a:ext uri="{FF2B5EF4-FFF2-40B4-BE49-F238E27FC236}">
                <a16:creationId xmlns:a16="http://schemas.microsoft.com/office/drawing/2014/main" id="{72FE2477-2F2A-4746-B6AE-FCFE220A0DB7}"/>
              </a:ext>
            </a:extLst>
          </p:cNvPr>
          <p:cNvSpPr>
            <a:spLocks noChangeArrowheads="1"/>
          </p:cNvSpPr>
          <p:nvPr/>
        </p:nvSpPr>
        <p:spPr bwMode="auto">
          <a:xfrm>
            <a:off x="631463" y="2097944"/>
            <a:ext cx="3141146" cy="1293763"/>
          </a:xfrm>
          <a:prstGeom prst="wedgeEllipseCallout">
            <a:avLst>
              <a:gd name="adj1" fmla="val 76904"/>
              <a:gd name="adj2" fmla="val 6925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dirty="0">
                <a:solidFill>
                  <a:srgbClr val="294143"/>
                </a:solidFill>
              </a:rPr>
              <a:t>   </a:t>
            </a:r>
            <a:r>
              <a:rPr lang="hu-HU" altLang="hu-HU" sz="2400" dirty="0" err="1">
                <a:solidFill>
                  <a:srgbClr val="294143"/>
                </a:solidFill>
              </a:rPr>
              <a:t>Difference</a:t>
            </a:r>
            <a:r>
              <a:rPr lang="hu-HU" altLang="hu-HU" sz="2400" dirty="0">
                <a:solidFill>
                  <a:srgbClr val="294143"/>
                </a:solidFill>
              </a:rPr>
              <a:t>: </a:t>
            </a:r>
          </a:p>
          <a:p>
            <a:pPr algn="ctr">
              <a:spcBef>
                <a:spcPct val="0"/>
              </a:spcBef>
              <a:buSzTx/>
              <a:buFontTx/>
              <a:buNone/>
            </a:pPr>
            <a:r>
              <a:rPr lang="hu-HU" altLang="hu-HU" sz="2400" dirty="0">
                <a:solidFill>
                  <a:srgbClr val="294143"/>
                </a:solidFill>
              </a:rPr>
              <a:t>5.78(5-6.48)%</a:t>
            </a:r>
          </a:p>
        </p:txBody>
      </p:sp>
      <p:sp>
        <p:nvSpPr>
          <p:cNvPr id="18" name="Lekerekített téglalap 2">
            <a:extLst>
              <a:ext uri="{FF2B5EF4-FFF2-40B4-BE49-F238E27FC236}">
                <a16:creationId xmlns:a16="http://schemas.microsoft.com/office/drawing/2014/main" id="{0FDB9384-0B8C-814D-A6A2-918EC4DD68AC}"/>
              </a:ext>
            </a:extLst>
          </p:cNvPr>
          <p:cNvSpPr>
            <a:spLocks noChangeArrowheads="1"/>
          </p:cNvSpPr>
          <p:nvPr/>
        </p:nvSpPr>
        <p:spPr bwMode="auto">
          <a:xfrm>
            <a:off x="335360" y="5548830"/>
            <a:ext cx="11377264" cy="768713"/>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dirty="0">
                <a:solidFill>
                  <a:srgbClr val="294143"/>
                </a:solidFill>
              </a:rPr>
              <a:t>Az alacsony SpO</a:t>
            </a:r>
            <a:r>
              <a:rPr lang="hu-HU" altLang="hu-HU" baseline="-25000" dirty="0">
                <a:solidFill>
                  <a:srgbClr val="294143"/>
                </a:solidFill>
              </a:rPr>
              <a:t>2</a:t>
            </a:r>
            <a:r>
              <a:rPr lang="hu-HU" altLang="hu-HU" dirty="0">
                <a:solidFill>
                  <a:srgbClr val="294143"/>
                </a:solidFill>
              </a:rPr>
              <a:t> – a valóságban (SaO</a:t>
            </a:r>
            <a:r>
              <a:rPr lang="hu-HU" altLang="hu-HU" baseline="-25000" dirty="0">
                <a:solidFill>
                  <a:srgbClr val="294143"/>
                </a:solidFill>
              </a:rPr>
              <a:t>2</a:t>
            </a:r>
            <a:r>
              <a:rPr lang="hu-HU" altLang="hu-HU" dirty="0">
                <a:solidFill>
                  <a:srgbClr val="294143"/>
                </a:solidFill>
              </a:rPr>
              <a:t>) sokkal rosszabb...!</a:t>
            </a:r>
          </a:p>
        </p:txBody>
      </p:sp>
      <p:sp>
        <p:nvSpPr>
          <p:cNvPr id="15" name="Téglalap 40">
            <a:extLst>
              <a:ext uri="{FF2B5EF4-FFF2-40B4-BE49-F238E27FC236}">
                <a16:creationId xmlns:a16="http://schemas.microsoft.com/office/drawing/2014/main" id="{8478CEE6-4BD4-F54F-A63A-8CA2795D9231}"/>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9" name="Kép 44">
            <a:extLst>
              <a:ext uri="{FF2B5EF4-FFF2-40B4-BE49-F238E27FC236}">
                <a16:creationId xmlns:a16="http://schemas.microsoft.com/office/drawing/2014/main" id="{D252BB25-F982-D648-A0DE-7F0BB2A3588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20" name="Picture 19" descr="A picture containing food&#10;&#10;Description automatically generated">
            <a:extLst>
              <a:ext uri="{FF2B5EF4-FFF2-40B4-BE49-F238E27FC236}">
                <a16:creationId xmlns:a16="http://schemas.microsoft.com/office/drawing/2014/main" id="{E6558F49-486F-E043-96A5-6FDB8671523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Tree>
    <p:custDataLst>
      <p:tags r:id="rId1"/>
    </p:custDataLst>
    <p:extLst>
      <p:ext uri="{BB962C8B-B14F-4D97-AF65-F5344CB8AC3E}">
        <p14:creationId xmlns:p14="http://schemas.microsoft.com/office/powerpoint/2010/main" val="580428392"/>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2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fade">
                                      <p:cBhvr>
                                        <p:cTn id="34" dur="1000"/>
                                        <p:tgtEl>
                                          <p:spTgt spid="18">
                                            <p:txEl>
                                              <p:pRg st="0" end="0"/>
                                            </p:txEl>
                                          </p:spTgt>
                                        </p:tgtEl>
                                      </p:cBhvr>
                                    </p:animEffect>
                                    <p:anim calcmode="lin" valueType="num">
                                      <p:cBhvr>
                                        <p:cTn id="3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6" grpId="0" animBg="1"/>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8" name="Text Box 3">
            <a:extLst>
              <a:ext uri="{FF2B5EF4-FFF2-40B4-BE49-F238E27FC236}">
                <a16:creationId xmlns:a16="http://schemas.microsoft.com/office/drawing/2014/main" id="{BCC792B1-6690-D148-A7A8-89F4AD4A96DD}"/>
              </a:ext>
            </a:extLst>
          </p:cNvPr>
          <p:cNvSpPr txBox="1">
            <a:spLocks noChangeArrowheads="1"/>
          </p:cNvSpPr>
          <p:nvPr/>
        </p:nvSpPr>
        <p:spPr bwMode="auto">
          <a:xfrm>
            <a:off x="1775520" y="116632"/>
            <a:ext cx="939390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Záró gondolatok</a:t>
            </a:r>
          </a:p>
        </p:txBody>
      </p:sp>
      <p:sp>
        <p:nvSpPr>
          <p:cNvPr id="9" name="Rectangle 6">
            <a:extLst>
              <a:ext uri="{FF2B5EF4-FFF2-40B4-BE49-F238E27FC236}">
                <a16:creationId xmlns:a16="http://schemas.microsoft.com/office/drawing/2014/main" id="{02ECF61A-ED28-5A45-B50E-E33413EB4A99}"/>
              </a:ext>
            </a:extLst>
          </p:cNvPr>
          <p:cNvSpPr txBox="1">
            <a:spLocks noChangeArrowheads="1"/>
          </p:cNvSpPr>
          <p:nvPr/>
        </p:nvSpPr>
        <p:spPr bwMode="auto">
          <a:xfrm>
            <a:off x="2161653" y="1788070"/>
            <a:ext cx="8182819"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r>
              <a:rPr lang="hu-HU" altLang="hu-HU" sz="3600" kern="0" dirty="0">
                <a:solidFill>
                  <a:srgbClr val="294143"/>
                </a:solidFill>
              </a:rPr>
              <a:t>Értsük mit-miért csinálunk </a:t>
            </a:r>
          </a:p>
          <a:p>
            <a:endParaRPr lang="hu-HU" altLang="hu-HU" sz="3600" kern="0" dirty="0">
              <a:solidFill>
                <a:srgbClr val="294143"/>
              </a:solidFill>
            </a:endParaRPr>
          </a:p>
          <a:p>
            <a:r>
              <a:rPr lang="hu-HU" altLang="hu-HU" sz="3600" kern="0" dirty="0">
                <a:solidFill>
                  <a:srgbClr val="294143"/>
                </a:solidFill>
              </a:rPr>
              <a:t>Ha a beteg rosszul van? </a:t>
            </a:r>
          </a:p>
          <a:p>
            <a:endParaRPr lang="hu-HU" altLang="hu-HU" sz="3600" kern="0" dirty="0">
              <a:solidFill>
                <a:srgbClr val="294143"/>
              </a:solidFill>
            </a:endParaRPr>
          </a:p>
          <a:p>
            <a:r>
              <a:rPr lang="hu-HU" altLang="hu-HU" sz="3600" kern="0" dirty="0">
                <a:solidFill>
                  <a:srgbClr val="294143"/>
                </a:solidFill>
              </a:rPr>
              <a:t>Adj O</a:t>
            </a:r>
            <a:r>
              <a:rPr lang="hu-HU" altLang="hu-HU" sz="3600" kern="0" baseline="-25000" dirty="0">
                <a:solidFill>
                  <a:srgbClr val="294143"/>
                </a:solidFill>
              </a:rPr>
              <a:t>2</a:t>
            </a:r>
            <a:r>
              <a:rPr lang="hu-HU" altLang="hu-HU" sz="3600" kern="0" dirty="0">
                <a:solidFill>
                  <a:srgbClr val="294143"/>
                </a:solidFill>
              </a:rPr>
              <a:t>-t – de csak annyit amennyit kell!</a:t>
            </a:r>
          </a:p>
        </p:txBody>
      </p:sp>
      <p:sp>
        <p:nvSpPr>
          <p:cNvPr id="10" name="Téglalap 40">
            <a:extLst>
              <a:ext uri="{FF2B5EF4-FFF2-40B4-BE49-F238E27FC236}">
                <a16:creationId xmlns:a16="http://schemas.microsoft.com/office/drawing/2014/main" id="{6C23D829-9411-D14E-96C2-F079CBA468EF}"/>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1" name="Kép 44">
            <a:extLst>
              <a:ext uri="{FF2B5EF4-FFF2-40B4-BE49-F238E27FC236}">
                <a16:creationId xmlns:a16="http://schemas.microsoft.com/office/drawing/2014/main" id="{5EDF8335-9D53-8545-A462-5FF14B7A5E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A040A33F-C248-324F-9EFB-9F2FEA1915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Tree>
    <p:custDataLst>
      <p:tags r:id="rId1"/>
    </p:custDataLst>
    <p:extLst>
      <p:ext uri="{BB962C8B-B14F-4D97-AF65-F5344CB8AC3E}">
        <p14:creationId xmlns:p14="http://schemas.microsoft.com/office/powerpoint/2010/main" val="13084421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16" name="Text Box 3">
            <a:extLst>
              <a:ext uri="{FF2B5EF4-FFF2-40B4-BE49-F238E27FC236}">
                <a16:creationId xmlns:a16="http://schemas.microsoft.com/office/drawing/2014/main" id="{1A7A6F28-268D-3846-8F6C-7A19D3DBF200}"/>
              </a:ext>
            </a:extLst>
          </p:cNvPr>
          <p:cNvSpPr txBox="1">
            <a:spLocks noChangeArrowheads="1"/>
          </p:cNvSpPr>
          <p:nvPr/>
        </p:nvSpPr>
        <p:spPr bwMode="auto">
          <a:xfrm>
            <a:off x="2836429" y="116632"/>
            <a:ext cx="6776864"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Izom működés, ATP, laktát...</a:t>
            </a:r>
          </a:p>
        </p:txBody>
      </p:sp>
      <p:pic>
        <p:nvPicPr>
          <p:cNvPr id="10" name="Picture 5">
            <a:extLst>
              <a:ext uri="{FF2B5EF4-FFF2-40B4-BE49-F238E27FC236}">
                <a16:creationId xmlns:a16="http://schemas.microsoft.com/office/drawing/2014/main" id="{56355FF3-0A7C-6842-9DD2-125ADBCA929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56087" y="1454165"/>
            <a:ext cx="36798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Picture 4">
            <a:extLst>
              <a:ext uri="{FF2B5EF4-FFF2-40B4-BE49-F238E27FC236}">
                <a16:creationId xmlns:a16="http://schemas.microsoft.com/office/drawing/2014/main" id="{777DD745-3027-BB4F-9619-80627B78F28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839646" y="1341438"/>
            <a:ext cx="15049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zövegdoboz 13">
            <a:extLst>
              <a:ext uri="{FF2B5EF4-FFF2-40B4-BE49-F238E27FC236}">
                <a16:creationId xmlns:a16="http://schemas.microsoft.com/office/drawing/2014/main" id="{A79655E5-EA68-1D45-819A-43C82B8CA2CF}"/>
              </a:ext>
            </a:extLst>
          </p:cNvPr>
          <p:cNvSpPr txBox="1">
            <a:spLocks noChangeArrowheads="1"/>
          </p:cNvSpPr>
          <p:nvPr/>
        </p:nvSpPr>
        <p:spPr bwMode="auto">
          <a:xfrm>
            <a:off x="8603109" y="3429000"/>
            <a:ext cx="1957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600" dirty="0">
                <a:solidFill>
                  <a:srgbClr val="294143"/>
                </a:solidFill>
              </a:rPr>
              <a:t>Szent-Györgyi Albert</a:t>
            </a:r>
          </a:p>
          <a:p>
            <a:pPr algn="ctr">
              <a:spcBef>
                <a:spcPct val="0"/>
              </a:spcBef>
              <a:buSzTx/>
              <a:buFontTx/>
              <a:buNone/>
            </a:pPr>
            <a:r>
              <a:rPr lang="hu-HU" altLang="hu-HU" sz="1600" dirty="0">
                <a:solidFill>
                  <a:srgbClr val="294143"/>
                </a:solidFill>
              </a:rPr>
              <a:t>1893-1986</a:t>
            </a:r>
          </a:p>
        </p:txBody>
      </p:sp>
      <p:pic>
        <p:nvPicPr>
          <p:cNvPr id="14" name="Kép 44">
            <a:extLst>
              <a:ext uri="{FF2B5EF4-FFF2-40B4-BE49-F238E27FC236}">
                <a16:creationId xmlns:a16="http://schemas.microsoft.com/office/drawing/2014/main" id="{CF6A181A-EB88-D34C-9BBA-1024DA10916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5" name="Picture 14" descr="A picture containing food&#10;&#10;Description automatically generated">
            <a:extLst>
              <a:ext uri="{FF2B5EF4-FFF2-40B4-BE49-F238E27FC236}">
                <a16:creationId xmlns:a16="http://schemas.microsoft.com/office/drawing/2014/main" id="{D6DAB2D2-3A04-3540-A840-6230303ECAD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7" name="Téglalap 40">
            <a:extLst>
              <a:ext uri="{FF2B5EF4-FFF2-40B4-BE49-F238E27FC236}">
                <a16:creationId xmlns:a16="http://schemas.microsoft.com/office/drawing/2014/main" id="{54AB7294-C1E1-3044-BFB0-BE201626677D}"/>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2364550614"/>
      </p:ext>
    </p:extLst>
  </p:cSld>
  <p:clrMapOvr>
    <a:masterClrMapping/>
  </p:clrMapOvr>
  <p:transition advTm="10799"/>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9" name="Kép 8">
            <a:extLst>
              <a:ext uri="{FF2B5EF4-FFF2-40B4-BE49-F238E27FC236}">
                <a16:creationId xmlns:a16="http://schemas.microsoft.com/office/drawing/2014/main" id="{C73F8BE7-E441-2741-A66A-A2FD359324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92" y="4404"/>
            <a:ext cx="2109774" cy="1264356"/>
          </a:xfrm>
          <a:prstGeom prst="rect">
            <a:avLst/>
          </a:prstGeom>
        </p:spPr>
      </p:pic>
      <p:sp>
        <p:nvSpPr>
          <p:cNvPr id="10" name="Text Box 2063">
            <a:extLst>
              <a:ext uri="{FF2B5EF4-FFF2-40B4-BE49-F238E27FC236}">
                <a16:creationId xmlns:a16="http://schemas.microsoft.com/office/drawing/2014/main" id="{E7464D1B-D1D1-7E43-8299-89C6A008A47C}"/>
              </a:ext>
            </a:extLst>
          </p:cNvPr>
          <p:cNvSpPr txBox="1">
            <a:spLocks noChangeArrowheads="1"/>
          </p:cNvSpPr>
          <p:nvPr/>
        </p:nvSpPr>
        <p:spPr bwMode="auto">
          <a:xfrm>
            <a:off x="2467958" y="2300119"/>
            <a:ext cx="7186584" cy="2281009"/>
          </a:xfrm>
          <a:prstGeom prst="rect">
            <a:avLst/>
          </a:prstGeom>
          <a:noFill/>
          <a:ln w="28575">
            <a:solidFill>
              <a:schemeClr va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741" dirty="0">
                <a:solidFill>
                  <a:srgbClr val="294143"/>
                </a:solidFill>
              </a:rPr>
              <a:t>Funkcionális anatómia,</a:t>
            </a:r>
          </a:p>
          <a:p>
            <a:pPr algn="ctr">
              <a:spcBef>
                <a:spcPct val="0"/>
              </a:spcBef>
              <a:buSzTx/>
              <a:buFontTx/>
              <a:buNone/>
            </a:pPr>
            <a:r>
              <a:rPr lang="hu-HU" altLang="hu-HU" sz="4741" dirty="0">
                <a:solidFill>
                  <a:srgbClr val="294143"/>
                </a:solidFill>
              </a:rPr>
              <a:t>alkalmazott élettan, </a:t>
            </a:r>
          </a:p>
          <a:p>
            <a:pPr algn="ctr">
              <a:spcBef>
                <a:spcPct val="0"/>
              </a:spcBef>
              <a:buSzTx/>
              <a:buFontTx/>
              <a:buNone/>
            </a:pPr>
            <a:r>
              <a:rPr lang="hu-HU" altLang="hu-HU" sz="4741" dirty="0">
                <a:solidFill>
                  <a:srgbClr val="294143"/>
                </a:solidFill>
              </a:rPr>
              <a:t>illetve ami abból kimaradt…</a:t>
            </a:r>
          </a:p>
        </p:txBody>
      </p:sp>
      <p:pic>
        <p:nvPicPr>
          <p:cNvPr id="12" name="Kép 11">
            <a:extLst>
              <a:ext uri="{FF2B5EF4-FFF2-40B4-BE49-F238E27FC236}">
                <a16:creationId xmlns:a16="http://schemas.microsoft.com/office/drawing/2014/main" id="{A9EF820E-EB46-2C46-BF0B-B035E81DEB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15300" y="95964"/>
            <a:ext cx="559841" cy="540619"/>
          </a:xfrm>
          <a:prstGeom prst="rect">
            <a:avLst/>
          </a:prstGeom>
        </p:spPr>
      </p:pic>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extLst>
      <p:ext uri="{BB962C8B-B14F-4D97-AF65-F5344CB8AC3E}">
        <p14:creationId xmlns:p14="http://schemas.microsoft.com/office/powerpoint/2010/main" val="795827241"/>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0" name="Picture 6">
            <a:extLst>
              <a:ext uri="{FF2B5EF4-FFF2-40B4-BE49-F238E27FC236}">
                <a16:creationId xmlns:a16="http://schemas.microsoft.com/office/drawing/2014/main" id="{A4AD08E7-61D7-3942-960B-2924A57E706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91482" y="1238250"/>
            <a:ext cx="47053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a:extLst>
              <a:ext uri="{FF2B5EF4-FFF2-40B4-BE49-F238E27FC236}">
                <a16:creationId xmlns:a16="http://schemas.microsoft.com/office/drawing/2014/main" id="{54F3E8B2-BD8A-9847-86D0-9686626B0A04}"/>
              </a:ext>
            </a:extLst>
          </p:cNvPr>
          <p:cNvSpPr>
            <a:spLocks noChangeArrowheads="1"/>
          </p:cNvSpPr>
          <p:nvPr/>
        </p:nvSpPr>
        <p:spPr bwMode="auto">
          <a:xfrm>
            <a:off x="7206357" y="1928813"/>
            <a:ext cx="3786187"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257300" indent="-3429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Clr>
                <a:schemeClr val="tx1"/>
              </a:buClr>
              <a:buSzTx/>
            </a:pPr>
            <a:r>
              <a:rPr lang="hu-HU" altLang="hu-HU" sz="2800" dirty="0">
                <a:solidFill>
                  <a:srgbClr val="294143"/>
                </a:solidFill>
              </a:rPr>
              <a:t>Az orr:</a:t>
            </a:r>
          </a:p>
          <a:p>
            <a:pPr lvl="2">
              <a:buClr>
                <a:schemeClr val="tx1"/>
              </a:buClr>
              <a:buSzTx/>
            </a:pPr>
            <a:r>
              <a:rPr lang="hu-HU" altLang="hu-HU" sz="2000" dirty="0">
                <a:solidFill>
                  <a:srgbClr val="294143"/>
                </a:solidFill>
              </a:rPr>
              <a:t>Szűr</a:t>
            </a:r>
          </a:p>
          <a:p>
            <a:pPr lvl="2">
              <a:buClr>
                <a:schemeClr val="tx1"/>
              </a:buClr>
              <a:buSzTx/>
            </a:pPr>
            <a:r>
              <a:rPr lang="hu-HU" altLang="hu-HU" sz="2000" dirty="0">
                <a:solidFill>
                  <a:srgbClr val="294143"/>
                </a:solidFill>
              </a:rPr>
              <a:t>Melegít (32-36 ºC)</a:t>
            </a:r>
          </a:p>
          <a:p>
            <a:pPr lvl="2">
              <a:buClr>
                <a:schemeClr val="tx1"/>
              </a:buClr>
              <a:buSzTx/>
            </a:pPr>
            <a:r>
              <a:rPr lang="hu-HU" altLang="hu-HU" sz="2000" dirty="0" err="1">
                <a:solidFill>
                  <a:srgbClr val="294143"/>
                </a:solidFill>
              </a:rPr>
              <a:t>Párásít</a:t>
            </a:r>
            <a:r>
              <a:rPr lang="hu-HU" altLang="hu-HU" sz="2000" dirty="0">
                <a:solidFill>
                  <a:srgbClr val="294143"/>
                </a:solidFill>
              </a:rPr>
              <a:t> (90%)</a:t>
            </a:r>
          </a:p>
        </p:txBody>
      </p:sp>
      <p:sp>
        <p:nvSpPr>
          <p:cNvPr id="12" name="Text Box 3">
            <a:extLst>
              <a:ext uri="{FF2B5EF4-FFF2-40B4-BE49-F238E27FC236}">
                <a16:creationId xmlns:a16="http://schemas.microsoft.com/office/drawing/2014/main" id="{3AA33D9F-CF4B-EF4C-8BBA-E993A3B61CC2}"/>
              </a:ext>
            </a:extLst>
          </p:cNvPr>
          <p:cNvSpPr txBox="1">
            <a:spLocks noChangeArrowheads="1"/>
          </p:cNvSpPr>
          <p:nvPr/>
        </p:nvSpPr>
        <p:spPr bwMode="auto">
          <a:xfrm>
            <a:off x="2836429" y="116632"/>
            <a:ext cx="6776864"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Felső </a:t>
            </a:r>
            <a:r>
              <a:rPr lang="hu-HU" altLang="hu-HU" sz="4400" dirty="0" err="1">
                <a:solidFill>
                  <a:srgbClr val="294143"/>
                </a:solidFill>
              </a:rPr>
              <a:t>légút</a:t>
            </a:r>
            <a:endParaRPr lang="hu-HU" altLang="hu-HU" sz="4400" dirty="0">
              <a:solidFill>
                <a:srgbClr val="294143"/>
              </a:solidFill>
            </a:endParaRPr>
          </a:p>
        </p:txBody>
      </p:sp>
      <p:pic>
        <p:nvPicPr>
          <p:cNvPr id="13" name="Kép 44">
            <a:extLst>
              <a:ext uri="{FF2B5EF4-FFF2-40B4-BE49-F238E27FC236}">
                <a16:creationId xmlns:a16="http://schemas.microsoft.com/office/drawing/2014/main" id="{FBA8E984-5176-184E-9B5F-068D2DBAB4E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A2BF892B-31D6-EF4A-B4AC-E83737C9893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026E6EF8-7E95-9D44-9F55-4BF10DD3F3FD}"/>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4249852868"/>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0"/>
                                        <p:tgtEl>
                                          <p:spTgt spid="11">
                                            <p:txEl>
                                              <p:pRg st="2" end="2"/>
                                            </p:txEl>
                                          </p:spTgt>
                                        </p:tgtEl>
                                      </p:cBhvr>
                                    </p:animEffect>
                                    <p:anim calcmode="lin" valueType="num">
                                      <p:cBhvr>
                                        <p:cTn id="2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fade">
                                      <p:cBhvr>
                                        <p:cTn id="24" dur="1000"/>
                                        <p:tgtEl>
                                          <p:spTgt spid="11">
                                            <p:txEl>
                                              <p:pRg st="3" end="3"/>
                                            </p:txEl>
                                          </p:spTgt>
                                        </p:tgtEl>
                                      </p:cBhvr>
                                    </p:animEffect>
                                    <p:anim calcmode="lin" valueType="num">
                                      <p:cBhvr>
                                        <p:cTn id="25"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0" name="Picture 5">
            <a:extLst>
              <a:ext uri="{FF2B5EF4-FFF2-40B4-BE49-F238E27FC236}">
                <a16:creationId xmlns:a16="http://schemas.microsoft.com/office/drawing/2014/main" id="{FEC3DDD6-071E-4C42-84DA-5C94D39E836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42902" y="1214438"/>
            <a:ext cx="3581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83543176-EA0D-B64C-9637-4DF674255603}"/>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700089" y="3052763"/>
            <a:ext cx="26431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22EC743D-A8A2-7349-B704-D8B999FF598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46627" y="1357313"/>
            <a:ext cx="3525837"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ekerekített téglalap 2">
            <a:extLst>
              <a:ext uri="{FF2B5EF4-FFF2-40B4-BE49-F238E27FC236}">
                <a16:creationId xmlns:a16="http://schemas.microsoft.com/office/drawing/2014/main" id="{C428C5CD-F9C1-B340-9C0B-482C38214542}"/>
              </a:ext>
            </a:extLst>
          </p:cNvPr>
          <p:cNvSpPr>
            <a:spLocks noChangeArrowheads="1"/>
          </p:cNvSpPr>
          <p:nvPr/>
        </p:nvSpPr>
        <p:spPr bwMode="auto">
          <a:xfrm>
            <a:off x="5924302" y="4537974"/>
            <a:ext cx="5788322" cy="1779569"/>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457200" indent="-457200">
              <a:spcBef>
                <a:spcPct val="0"/>
              </a:spcBef>
              <a:buSzTx/>
            </a:pPr>
            <a:r>
              <a:rPr lang="hu-HU" altLang="hu-HU" dirty="0">
                <a:solidFill>
                  <a:srgbClr val="294143"/>
                </a:solidFill>
              </a:rPr>
              <a:t>A gége legszűkebb része</a:t>
            </a:r>
          </a:p>
          <a:p>
            <a:pPr marL="457200" indent="-457200">
              <a:spcBef>
                <a:spcPct val="0"/>
              </a:spcBef>
              <a:buSzTx/>
            </a:pPr>
            <a:r>
              <a:rPr lang="hu-HU" altLang="hu-HU" dirty="0">
                <a:solidFill>
                  <a:srgbClr val="294143"/>
                </a:solidFill>
              </a:rPr>
              <a:t>A gyűrűporc és az </a:t>
            </a:r>
            <a:r>
              <a:rPr lang="hu-HU" altLang="hu-HU" dirty="0" err="1">
                <a:solidFill>
                  <a:srgbClr val="294143"/>
                </a:solidFill>
              </a:rPr>
              <a:t>intubáció</a:t>
            </a:r>
            <a:endParaRPr lang="hu-HU" altLang="hu-HU" dirty="0">
              <a:solidFill>
                <a:srgbClr val="294143"/>
              </a:solidFill>
            </a:endParaRPr>
          </a:p>
          <a:p>
            <a:pPr marL="457200" indent="-457200">
              <a:spcBef>
                <a:spcPct val="0"/>
              </a:spcBef>
              <a:buSzTx/>
            </a:pPr>
            <a:r>
              <a:rPr lang="hu-HU" altLang="hu-HU" dirty="0" err="1">
                <a:solidFill>
                  <a:srgbClr val="294143"/>
                </a:solidFill>
              </a:rPr>
              <a:t>Epiglottis</a:t>
            </a:r>
            <a:r>
              <a:rPr lang="hu-HU" altLang="hu-HU" dirty="0">
                <a:solidFill>
                  <a:srgbClr val="294143"/>
                </a:solidFill>
              </a:rPr>
              <a:t> és nyelés</a:t>
            </a:r>
          </a:p>
        </p:txBody>
      </p:sp>
      <p:sp>
        <p:nvSpPr>
          <p:cNvPr id="16" name="Text Box 3">
            <a:extLst>
              <a:ext uri="{FF2B5EF4-FFF2-40B4-BE49-F238E27FC236}">
                <a16:creationId xmlns:a16="http://schemas.microsoft.com/office/drawing/2014/main" id="{93E0A25B-4B60-CB47-94FD-0193FD8ADD92}"/>
              </a:ext>
            </a:extLst>
          </p:cNvPr>
          <p:cNvSpPr txBox="1">
            <a:spLocks noChangeArrowheads="1"/>
          </p:cNvSpPr>
          <p:nvPr/>
        </p:nvSpPr>
        <p:spPr bwMode="auto">
          <a:xfrm>
            <a:off x="1919536" y="116632"/>
            <a:ext cx="89289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A gége – és néhány praktikus tény</a:t>
            </a:r>
          </a:p>
        </p:txBody>
      </p:sp>
      <p:pic>
        <p:nvPicPr>
          <p:cNvPr id="13" name="Kép 44">
            <a:extLst>
              <a:ext uri="{FF2B5EF4-FFF2-40B4-BE49-F238E27FC236}">
                <a16:creationId xmlns:a16="http://schemas.microsoft.com/office/drawing/2014/main" id="{966C14A3-5DB7-7A41-81F4-381A6ACC938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54271CA4-3992-9246-A903-B55920042AE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7" name="Téglalap 40">
            <a:extLst>
              <a:ext uri="{FF2B5EF4-FFF2-40B4-BE49-F238E27FC236}">
                <a16:creationId xmlns:a16="http://schemas.microsoft.com/office/drawing/2014/main" id="{251145C2-75DB-0F4A-A639-621AF067278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1192817142"/>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1000"/>
                                        <p:tgtEl>
                                          <p:spTgt spid="15">
                                            <p:txEl>
                                              <p:pRg st="0" end="0"/>
                                            </p:txEl>
                                          </p:spTgt>
                                        </p:tgtEl>
                                      </p:cBhvr>
                                    </p:animEffect>
                                    <p:anim calcmode="lin" valueType="num">
                                      <p:cBhvr>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1000"/>
                                        <p:tgtEl>
                                          <p:spTgt spid="15">
                                            <p:txEl>
                                              <p:pRg st="1" end="1"/>
                                            </p:txEl>
                                          </p:spTgt>
                                        </p:tgtEl>
                                      </p:cBhvr>
                                    </p:animEffect>
                                    <p:anim calcmode="lin" valueType="num">
                                      <p:cBhvr>
                                        <p:cTn id="2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fade">
                                      <p:cBhvr>
                                        <p:cTn id="26" dur="1000"/>
                                        <p:tgtEl>
                                          <p:spTgt spid="15">
                                            <p:txEl>
                                              <p:pRg st="2" end="2"/>
                                            </p:txEl>
                                          </p:spTgt>
                                        </p:tgtEl>
                                      </p:cBhvr>
                                    </p:animEffect>
                                    <p:anim calcmode="lin" valueType="num">
                                      <p:cBhvr>
                                        <p:cTn id="27"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0" name="Picture 7">
            <a:extLst>
              <a:ext uri="{FF2B5EF4-FFF2-40B4-BE49-F238E27FC236}">
                <a16:creationId xmlns:a16="http://schemas.microsoft.com/office/drawing/2014/main" id="{3709A1BF-CD61-464A-A970-3A460E6C65B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47520" y="1985963"/>
            <a:ext cx="34290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a:extLst>
              <a:ext uri="{FF2B5EF4-FFF2-40B4-BE49-F238E27FC236}">
                <a16:creationId xmlns:a16="http://schemas.microsoft.com/office/drawing/2014/main" id="{98BB55E5-2A21-4740-8FE0-C566C19A9D6B}"/>
              </a:ext>
            </a:extLst>
          </p:cNvPr>
          <p:cNvSpPr>
            <a:spLocks noChangeArrowheads="1"/>
          </p:cNvSpPr>
          <p:nvPr/>
        </p:nvSpPr>
        <p:spPr bwMode="auto">
          <a:xfrm>
            <a:off x="1642045" y="1857375"/>
            <a:ext cx="57054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257300" indent="-3429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Clr>
                <a:schemeClr val="tx1"/>
              </a:buClr>
              <a:buSzTx/>
            </a:pPr>
            <a:r>
              <a:rPr lang="hu-HU" altLang="en-US" sz="2800" dirty="0">
                <a:solidFill>
                  <a:srgbClr val="294143"/>
                </a:solidFill>
              </a:rPr>
              <a:t>Légzés fázisai</a:t>
            </a:r>
          </a:p>
          <a:p>
            <a:pPr lvl="2">
              <a:buClr>
                <a:schemeClr val="tx1"/>
              </a:buClr>
              <a:buSzTx/>
            </a:pPr>
            <a:r>
              <a:rPr lang="hu-HU" altLang="en-US" sz="2000" dirty="0">
                <a:solidFill>
                  <a:srgbClr val="294143"/>
                </a:solidFill>
              </a:rPr>
              <a:t>Belégzés: aktív</a:t>
            </a:r>
          </a:p>
          <a:p>
            <a:pPr lvl="2">
              <a:buClr>
                <a:schemeClr val="tx1"/>
              </a:buClr>
              <a:buSzTx/>
            </a:pPr>
            <a:r>
              <a:rPr lang="hu-HU" altLang="en-US" sz="2000" dirty="0">
                <a:solidFill>
                  <a:srgbClr val="294143"/>
                </a:solidFill>
              </a:rPr>
              <a:t>Kilégzés: passzív</a:t>
            </a:r>
          </a:p>
          <a:p>
            <a:pPr lvl="2">
              <a:buClr>
                <a:schemeClr val="tx1"/>
              </a:buClr>
              <a:buSzTx/>
            </a:pPr>
            <a:r>
              <a:rPr lang="hu-HU" altLang="en-US" sz="2000" dirty="0">
                <a:solidFill>
                  <a:srgbClr val="294143"/>
                </a:solidFill>
              </a:rPr>
              <a:t>Kilégzés végi szünet</a:t>
            </a:r>
          </a:p>
          <a:p>
            <a:pPr>
              <a:buClr>
                <a:schemeClr val="tx1"/>
              </a:buClr>
              <a:buSzTx/>
            </a:pPr>
            <a:r>
              <a:rPr lang="hu-HU" altLang="en-US" sz="2800" dirty="0" err="1">
                <a:solidFill>
                  <a:srgbClr val="294143"/>
                </a:solidFill>
              </a:rPr>
              <a:t>Intrapleurális</a:t>
            </a:r>
            <a:r>
              <a:rPr lang="hu-HU" altLang="en-US" sz="2800" dirty="0">
                <a:solidFill>
                  <a:srgbClr val="294143"/>
                </a:solidFill>
              </a:rPr>
              <a:t> nyomás:</a:t>
            </a:r>
          </a:p>
          <a:p>
            <a:pPr lvl="2">
              <a:buClr>
                <a:schemeClr val="tx1"/>
              </a:buClr>
              <a:buSzTx/>
            </a:pPr>
            <a:r>
              <a:rPr lang="hu-HU" altLang="en-US" sz="2000" dirty="0">
                <a:solidFill>
                  <a:srgbClr val="294143"/>
                </a:solidFill>
              </a:rPr>
              <a:t>Normális: </a:t>
            </a:r>
            <a:r>
              <a:rPr lang="en-US" altLang="en-US" sz="2000" dirty="0">
                <a:solidFill>
                  <a:srgbClr val="294143"/>
                </a:solidFill>
                <a:cs typeface="Times New Roman" panose="02020603050405020304" pitchFamily="18" charset="0"/>
              </a:rPr>
              <a:t>±</a:t>
            </a:r>
            <a:r>
              <a:rPr lang="hu-HU" altLang="en-US" sz="2000" dirty="0">
                <a:solidFill>
                  <a:srgbClr val="294143"/>
                </a:solidFill>
                <a:cs typeface="Times New Roman" panose="02020603050405020304" pitchFamily="18" charset="0"/>
              </a:rPr>
              <a:t>2-3 </a:t>
            </a:r>
            <a:r>
              <a:rPr lang="hu-HU" altLang="en-US" sz="2000" dirty="0" err="1">
                <a:solidFill>
                  <a:srgbClr val="294143"/>
                </a:solidFill>
                <a:cs typeface="Times New Roman" panose="02020603050405020304" pitchFamily="18" charset="0"/>
              </a:rPr>
              <a:t>vízcm</a:t>
            </a:r>
            <a:endParaRPr lang="en-US" altLang="en-US" sz="2000" dirty="0">
              <a:solidFill>
                <a:srgbClr val="294143"/>
              </a:solidFill>
              <a:cs typeface="Times New Roman" panose="02020603050405020304" pitchFamily="18" charset="0"/>
            </a:endParaRPr>
          </a:p>
          <a:p>
            <a:pPr lvl="2">
              <a:buClr>
                <a:schemeClr val="tx1"/>
              </a:buClr>
              <a:buSzTx/>
            </a:pPr>
            <a:r>
              <a:rPr lang="hu-HU" altLang="en-US" sz="2000" dirty="0">
                <a:solidFill>
                  <a:srgbClr val="294143"/>
                </a:solidFill>
              </a:rPr>
              <a:t>Köhögéskor, tüsszentéskor: &gt; 60 </a:t>
            </a:r>
            <a:r>
              <a:rPr lang="hu-HU" altLang="en-US" sz="2000" dirty="0" err="1">
                <a:solidFill>
                  <a:srgbClr val="294143"/>
                </a:solidFill>
              </a:rPr>
              <a:t>vízcm</a:t>
            </a:r>
            <a:endParaRPr lang="hu-HU" altLang="en-US" sz="2000" dirty="0">
              <a:solidFill>
                <a:srgbClr val="294143"/>
              </a:solidFill>
            </a:endParaRPr>
          </a:p>
          <a:p>
            <a:pPr>
              <a:buClr>
                <a:schemeClr val="tx1"/>
              </a:buClr>
              <a:buSzTx/>
            </a:pPr>
            <a:r>
              <a:rPr lang="hu-HU" altLang="en-US" sz="2800" dirty="0">
                <a:solidFill>
                  <a:srgbClr val="294143"/>
                </a:solidFill>
              </a:rPr>
              <a:t>Belégzési csúcsáramlás</a:t>
            </a:r>
          </a:p>
          <a:p>
            <a:pPr lvl="2">
              <a:buClr>
                <a:schemeClr val="tx1"/>
              </a:buClr>
              <a:buSzTx/>
            </a:pPr>
            <a:r>
              <a:rPr lang="hu-HU" altLang="en-US" sz="2000" dirty="0">
                <a:solidFill>
                  <a:srgbClr val="294143"/>
                </a:solidFill>
              </a:rPr>
              <a:t>PIF nyugalomban ~ 20-30 l/p</a:t>
            </a:r>
          </a:p>
          <a:p>
            <a:pPr lvl="2">
              <a:buClr>
                <a:schemeClr val="tx1"/>
              </a:buClr>
              <a:buSzTx/>
              <a:buFontTx/>
              <a:buNone/>
            </a:pPr>
            <a:endParaRPr lang="hu-HU" altLang="en-US" sz="2800" dirty="0">
              <a:solidFill>
                <a:srgbClr val="294143"/>
              </a:solidFill>
            </a:endParaRPr>
          </a:p>
        </p:txBody>
      </p:sp>
      <p:sp>
        <p:nvSpPr>
          <p:cNvPr id="12" name="Text Box 3">
            <a:extLst>
              <a:ext uri="{FF2B5EF4-FFF2-40B4-BE49-F238E27FC236}">
                <a16:creationId xmlns:a16="http://schemas.microsoft.com/office/drawing/2014/main" id="{14AF40BD-55FD-1D4E-82B0-89ED38A19F67}"/>
              </a:ext>
            </a:extLst>
          </p:cNvPr>
          <p:cNvSpPr txBox="1">
            <a:spLocks noChangeArrowheads="1"/>
          </p:cNvSpPr>
          <p:nvPr/>
        </p:nvSpPr>
        <p:spPr bwMode="auto">
          <a:xfrm>
            <a:off x="1919536" y="116632"/>
            <a:ext cx="89289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A mellkas és légzésmechanika</a:t>
            </a:r>
          </a:p>
        </p:txBody>
      </p:sp>
      <p:pic>
        <p:nvPicPr>
          <p:cNvPr id="13" name="Kép 44">
            <a:extLst>
              <a:ext uri="{FF2B5EF4-FFF2-40B4-BE49-F238E27FC236}">
                <a16:creationId xmlns:a16="http://schemas.microsoft.com/office/drawing/2014/main" id="{30F6D0EA-E2B1-2E41-B19A-42A10CA8065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52B27129-EF0C-5F4E-B293-31384F00777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ECDCB671-EE93-AA43-886D-D82CBBEBF613}"/>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2278628209"/>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000"/>
                                        <p:tgtEl>
                                          <p:spTgt spid="11">
                                            <p:txEl>
                                              <p:pRg st="3" end="3"/>
                                            </p:txEl>
                                          </p:spTgt>
                                        </p:tgtEl>
                                      </p:cBhvr>
                                    </p:animEffect>
                                    <p:anim calcmode="lin" valueType="num">
                                      <p:cBhvr>
                                        <p:cTn id="2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fade">
                                      <p:cBhvr>
                                        <p:cTn id="29" dur="1000"/>
                                        <p:tgtEl>
                                          <p:spTgt spid="11">
                                            <p:txEl>
                                              <p:pRg st="4" end="4"/>
                                            </p:txEl>
                                          </p:spTgt>
                                        </p:tgtEl>
                                      </p:cBhvr>
                                    </p:animEffect>
                                    <p:anim calcmode="lin" valueType="num">
                                      <p:cBhvr>
                                        <p:cTn id="30"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1">
                                            <p:txEl>
                                              <p:pRg st="5" end="5"/>
                                            </p:txEl>
                                          </p:spTgt>
                                        </p:tgtEl>
                                        <p:attrNameLst>
                                          <p:attrName>style.visibility</p:attrName>
                                        </p:attrNameLst>
                                      </p:cBhvr>
                                      <p:to>
                                        <p:strVal val="visible"/>
                                      </p:to>
                                    </p:set>
                                    <p:animEffect transition="in" filter="fade">
                                      <p:cBhvr>
                                        <p:cTn id="34" dur="1000"/>
                                        <p:tgtEl>
                                          <p:spTgt spid="11">
                                            <p:txEl>
                                              <p:pRg st="5" end="5"/>
                                            </p:txEl>
                                          </p:spTgt>
                                        </p:tgtEl>
                                      </p:cBhvr>
                                    </p:animEffect>
                                    <p:anim calcmode="lin" valueType="num">
                                      <p:cBhvr>
                                        <p:cTn id="35"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Effect transition="in" filter="fade">
                                      <p:cBhvr>
                                        <p:cTn id="39" dur="1000"/>
                                        <p:tgtEl>
                                          <p:spTgt spid="11">
                                            <p:txEl>
                                              <p:pRg st="6" end="6"/>
                                            </p:txEl>
                                          </p:spTgt>
                                        </p:tgtEl>
                                      </p:cBhvr>
                                    </p:animEffect>
                                    <p:anim calcmode="lin" valueType="num">
                                      <p:cBhvr>
                                        <p:cTn id="40"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11">
                                            <p:txEl>
                                              <p:pRg st="7" end="7"/>
                                            </p:txEl>
                                          </p:spTgt>
                                        </p:tgtEl>
                                        <p:attrNameLst>
                                          <p:attrName>style.visibility</p:attrName>
                                        </p:attrNameLst>
                                      </p:cBhvr>
                                      <p:to>
                                        <p:strVal val="visible"/>
                                      </p:to>
                                    </p:set>
                                    <p:animEffect transition="in" filter="fade">
                                      <p:cBhvr>
                                        <p:cTn id="44" dur="1000"/>
                                        <p:tgtEl>
                                          <p:spTgt spid="11">
                                            <p:txEl>
                                              <p:pRg st="7" end="7"/>
                                            </p:txEl>
                                          </p:spTgt>
                                        </p:tgtEl>
                                      </p:cBhvr>
                                    </p:animEffect>
                                    <p:anim calcmode="lin" valueType="num">
                                      <p:cBhvr>
                                        <p:cTn id="45"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7" end="7"/>
                                            </p:txEl>
                                          </p:spTgt>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1">
                                            <p:txEl>
                                              <p:pRg st="8" end="8"/>
                                            </p:txEl>
                                          </p:spTgt>
                                        </p:tgtEl>
                                        <p:attrNameLst>
                                          <p:attrName>style.visibility</p:attrName>
                                        </p:attrNameLst>
                                      </p:cBhvr>
                                      <p:to>
                                        <p:strVal val="visible"/>
                                      </p:to>
                                    </p:set>
                                    <p:animEffect transition="in" filter="fade">
                                      <p:cBhvr>
                                        <p:cTn id="49" dur="1000"/>
                                        <p:tgtEl>
                                          <p:spTgt spid="11">
                                            <p:txEl>
                                              <p:pRg st="8" end="8"/>
                                            </p:txEl>
                                          </p:spTgt>
                                        </p:tgtEl>
                                      </p:cBhvr>
                                    </p:animEffect>
                                    <p:anim calcmode="lin" valueType="num">
                                      <p:cBhvr>
                                        <p:cTn id="50"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0" name="Picture 1028">
            <a:extLst>
              <a:ext uri="{FF2B5EF4-FFF2-40B4-BE49-F238E27FC236}">
                <a16:creationId xmlns:a16="http://schemas.microsoft.com/office/drawing/2014/main" id="{8BF6C9C7-83BC-FD4D-A7E2-FEC52027108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201668" y="1080945"/>
            <a:ext cx="4214812" cy="538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a:extLst>
              <a:ext uri="{FF2B5EF4-FFF2-40B4-BE49-F238E27FC236}">
                <a16:creationId xmlns:a16="http://schemas.microsoft.com/office/drawing/2014/main" id="{3A06F98E-F888-A44C-83A9-BCED5F8F098D}"/>
              </a:ext>
            </a:extLst>
          </p:cNvPr>
          <p:cNvSpPr>
            <a:spLocks noChangeArrowheads="1"/>
          </p:cNvSpPr>
          <p:nvPr/>
        </p:nvSpPr>
        <p:spPr bwMode="auto">
          <a:xfrm>
            <a:off x="1598042" y="2286000"/>
            <a:ext cx="4214812"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257300" indent="-3429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Clr>
                <a:schemeClr val="tx1"/>
              </a:buClr>
              <a:buSzTx/>
            </a:pPr>
            <a:r>
              <a:rPr lang="hu-HU" altLang="hu-HU" sz="2800" dirty="0">
                <a:solidFill>
                  <a:srgbClr val="294143"/>
                </a:solidFill>
              </a:rPr>
              <a:t>Légzés funkciója</a:t>
            </a:r>
          </a:p>
          <a:p>
            <a:pPr lvl="2">
              <a:buClr>
                <a:schemeClr val="tx1"/>
              </a:buClr>
              <a:buSzTx/>
            </a:pPr>
            <a:r>
              <a:rPr lang="hu-HU" altLang="hu-HU" sz="2000" dirty="0" err="1">
                <a:solidFill>
                  <a:srgbClr val="294143"/>
                </a:solidFill>
              </a:rPr>
              <a:t>Oxigenizáció</a:t>
            </a:r>
            <a:endParaRPr lang="hu-HU" altLang="hu-HU" sz="2000" dirty="0">
              <a:solidFill>
                <a:srgbClr val="294143"/>
              </a:solidFill>
            </a:endParaRPr>
          </a:p>
          <a:p>
            <a:pPr lvl="2">
              <a:buClr>
                <a:schemeClr val="tx1"/>
              </a:buClr>
              <a:buSzTx/>
            </a:pPr>
            <a:r>
              <a:rPr lang="hu-HU" altLang="hu-HU" sz="2000" dirty="0">
                <a:solidFill>
                  <a:srgbClr val="294143"/>
                </a:solidFill>
              </a:rPr>
              <a:t>CO</a:t>
            </a:r>
            <a:r>
              <a:rPr lang="hu-HU" altLang="hu-HU" sz="2000" baseline="-25000" dirty="0">
                <a:solidFill>
                  <a:srgbClr val="294143"/>
                </a:solidFill>
              </a:rPr>
              <a:t>2</a:t>
            </a:r>
            <a:r>
              <a:rPr lang="hu-HU" altLang="hu-HU" sz="2000" dirty="0">
                <a:solidFill>
                  <a:srgbClr val="294143"/>
                </a:solidFill>
              </a:rPr>
              <a:t>-elimináció</a:t>
            </a:r>
          </a:p>
          <a:p>
            <a:pPr>
              <a:buClr>
                <a:schemeClr val="tx1"/>
              </a:buClr>
              <a:buSzTx/>
            </a:pPr>
            <a:r>
              <a:rPr lang="hu-HU" altLang="hu-HU" sz="2800" dirty="0">
                <a:solidFill>
                  <a:srgbClr val="294143"/>
                </a:solidFill>
              </a:rPr>
              <a:t>Légzési elégtelenség</a:t>
            </a:r>
          </a:p>
          <a:p>
            <a:pPr lvl="2">
              <a:buClr>
                <a:schemeClr val="tx1"/>
              </a:buClr>
              <a:buSzTx/>
            </a:pPr>
            <a:r>
              <a:rPr lang="hu-HU" altLang="hu-HU" sz="2000" dirty="0">
                <a:solidFill>
                  <a:srgbClr val="294143"/>
                </a:solidFill>
              </a:rPr>
              <a:t>I. típusú: </a:t>
            </a:r>
            <a:r>
              <a:rPr lang="hu-HU" altLang="hu-HU" sz="2000" dirty="0" err="1">
                <a:solidFill>
                  <a:srgbClr val="294143"/>
                </a:solidFill>
              </a:rPr>
              <a:t>hypoxia</a:t>
            </a:r>
            <a:endParaRPr lang="hu-HU" altLang="hu-HU" sz="2000" dirty="0">
              <a:solidFill>
                <a:srgbClr val="294143"/>
              </a:solidFill>
            </a:endParaRPr>
          </a:p>
          <a:p>
            <a:pPr lvl="2">
              <a:buClr>
                <a:schemeClr val="tx1"/>
              </a:buClr>
              <a:buSzTx/>
            </a:pPr>
            <a:r>
              <a:rPr lang="hu-HU" altLang="hu-HU" sz="2000" dirty="0">
                <a:solidFill>
                  <a:srgbClr val="294143"/>
                </a:solidFill>
              </a:rPr>
              <a:t>II. típusú: </a:t>
            </a:r>
            <a:r>
              <a:rPr lang="hu-HU" altLang="hu-HU" sz="2000" dirty="0" err="1">
                <a:solidFill>
                  <a:srgbClr val="294143"/>
                </a:solidFill>
              </a:rPr>
              <a:t>hyperkapnia</a:t>
            </a:r>
            <a:endParaRPr lang="hu-HU" altLang="hu-HU" sz="2000" dirty="0">
              <a:solidFill>
                <a:srgbClr val="294143"/>
              </a:solidFill>
            </a:endParaRPr>
          </a:p>
          <a:p>
            <a:pPr lvl="2">
              <a:buClr>
                <a:schemeClr val="tx1"/>
              </a:buClr>
              <a:buSzTx/>
            </a:pPr>
            <a:r>
              <a:rPr lang="hu-HU" altLang="hu-HU" sz="2000" dirty="0">
                <a:solidFill>
                  <a:srgbClr val="294143"/>
                </a:solidFill>
              </a:rPr>
              <a:t>Kevert v. globális</a:t>
            </a:r>
          </a:p>
        </p:txBody>
      </p:sp>
      <p:sp>
        <p:nvSpPr>
          <p:cNvPr id="12" name="Text Box 3">
            <a:extLst>
              <a:ext uri="{FF2B5EF4-FFF2-40B4-BE49-F238E27FC236}">
                <a16:creationId xmlns:a16="http://schemas.microsoft.com/office/drawing/2014/main" id="{3283F608-1E4A-6245-BB00-59E85E8E2478}"/>
              </a:ext>
            </a:extLst>
          </p:cNvPr>
          <p:cNvSpPr txBox="1">
            <a:spLocks noChangeArrowheads="1"/>
          </p:cNvSpPr>
          <p:nvPr/>
        </p:nvSpPr>
        <p:spPr bwMode="auto">
          <a:xfrm>
            <a:off x="1919536" y="116632"/>
            <a:ext cx="89289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Gázcsere</a:t>
            </a:r>
          </a:p>
        </p:txBody>
      </p:sp>
      <p:pic>
        <p:nvPicPr>
          <p:cNvPr id="13" name="Kép 44">
            <a:extLst>
              <a:ext uri="{FF2B5EF4-FFF2-40B4-BE49-F238E27FC236}">
                <a16:creationId xmlns:a16="http://schemas.microsoft.com/office/drawing/2014/main" id="{7642E168-AC09-3C4B-BFBD-D3CCD8E64F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F265C374-7BBC-554E-BA76-69A91BA7BA3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686EFF10-DCD1-D443-BC56-AB3046523F37}"/>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Tree>
    <p:custDataLst>
      <p:tags r:id="rId1"/>
    </p:custDataLst>
    <p:extLst>
      <p:ext uri="{BB962C8B-B14F-4D97-AF65-F5344CB8AC3E}">
        <p14:creationId xmlns:p14="http://schemas.microsoft.com/office/powerpoint/2010/main" val="1935996344"/>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fade">
                                      <p:cBhvr>
                                        <p:cTn id="24" dur="1000"/>
                                        <p:tgtEl>
                                          <p:spTgt spid="11">
                                            <p:txEl>
                                              <p:pRg st="3" end="3"/>
                                            </p:txEl>
                                          </p:spTgt>
                                        </p:tgtEl>
                                      </p:cBhvr>
                                    </p:animEffect>
                                    <p:anim calcmode="lin" valueType="num">
                                      <p:cBhvr>
                                        <p:cTn id="25"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fade">
                                      <p:cBhvr>
                                        <p:cTn id="29" dur="1000"/>
                                        <p:tgtEl>
                                          <p:spTgt spid="11">
                                            <p:txEl>
                                              <p:pRg st="4" end="4"/>
                                            </p:txEl>
                                          </p:spTgt>
                                        </p:tgtEl>
                                      </p:cBhvr>
                                    </p:animEffect>
                                    <p:anim calcmode="lin" valueType="num">
                                      <p:cBhvr>
                                        <p:cTn id="30"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1">
                                            <p:txEl>
                                              <p:pRg st="5" end="5"/>
                                            </p:txEl>
                                          </p:spTgt>
                                        </p:tgtEl>
                                        <p:attrNameLst>
                                          <p:attrName>style.visibility</p:attrName>
                                        </p:attrNameLst>
                                      </p:cBhvr>
                                      <p:to>
                                        <p:strVal val="visible"/>
                                      </p:to>
                                    </p:set>
                                    <p:animEffect transition="in" filter="fade">
                                      <p:cBhvr>
                                        <p:cTn id="34" dur="1000"/>
                                        <p:tgtEl>
                                          <p:spTgt spid="11">
                                            <p:txEl>
                                              <p:pRg st="5" end="5"/>
                                            </p:txEl>
                                          </p:spTgt>
                                        </p:tgtEl>
                                      </p:cBhvr>
                                    </p:animEffect>
                                    <p:anim calcmode="lin" valueType="num">
                                      <p:cBhvr>
                                        <p:cTn id="35"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Effect transition="in" filter="fade">
                                      <p:cBhvr>
                                        <p:cTn id="39" dur="1000"/>
                                        <p:tgtEl>
                                          <p:spTgt spid="11">
                                            <p:txEl>
                                              <p:pRg st="6" end="6"/>
                                            </p:txEl>
                                          </p:spTgt>
                                        </p:tgtEl>
                                      </p:cBhvr>
                                    </p:animEffect>
                                    <p:anim calcmode="lin" valueType="num">
                                      <p:cBhvr>
                                        <p:cTn id="40"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1.5"/>
</p:tagLst>
</file>

<file path=ppt/tags/tag10.xml><?xml version="1.0" encoding="utf-8"?>
<p:tagLst xmlns:a="http://schemas.openxmlformats.org/drawingml/2006/main" xmlns:r="http://schemas.openxmlformats.org/officeDocument/2006/relationships" xmlns:p="http://schemas.openxmlformats.org/presentationml/2006/main">
  <p:tag name="TIMING" val="|2.7|1.5"/>
</p:tagLst>
</file>

<file path=ppt/tags/tag11.xml><?xml version="1.0" encoding="utf-8"?>
<p:tagLst xmlns:a="http://schemas.openxmlformats.org/drawingml/2006/main" xmlns:r="http://schemas.openxmlformats.org/officeDocument/2006/relationships" xmlns:p="http://schemas.openxmlformats.org/presentationml/2006/main">
  <p:tag name="TIMING" val="|2.7|1.5"/>
</p:tagLst>
</file>

<file path=ppt/tags/tag12.xml><?xml version="1.0" encoding="utf-8"?>
<p:tagLst xmlns:a="http://schemas.openxmlformats.org/drawingml/2006/main" xmlns:r="http://schemas.openxmlformats.org/officeDocument/2006/relationships" xmlns:p="http://schemas.openxmlformats.org/presentationml/2006/main">
  <p:tag name="TIMING" val="|2.7|1.5"/>
</p:tagLst>
</file>

<file path=ppt/tags/tag13.xml><?xml version="1.0" encoding="utf-8"?>
<p:tagLst xmlns:a="http://schemas.openxmlformats.org/drawingml/2006/main" xmlns:r="http://schemas.openxmlformats.org/officeDocument/2006/relationships" xmlns:p="http://schemas.openxmlformats.org/presentationml/2006/main">
  <p:tag name="TIMING" val="|2.7|1.5"/>
</p:tagLst>
</file>

<file path=ppt/tags/tag14.xml><?xml version="1.0" encoding="utf-8"?>
<p:tagLst xmlns:a="http://schemas.openxmlformats.org/drawingml/2006/main" xmlns:r="http://schemas.openxmlformats.org/officeDocument/2006/relationships" xmlns:p="http://schemas.openxmlformats.org/presentationml/2006/main">
  <p:tag name="TIMING" val="|2.7|1.5"/>
</p:tagLst>
</file>

<file path=ppt/tags/tag15.xml><?xml version="1.0" encoding="utf-8"?>
<p:tagLst xmlns:a="http://schemas.openxmlformats.org/drawingml/2006/main" xmlns:r="http://schemas.openxmlformats.org/officeDocument/2006/relationships" xmlns:p="http://schemas.openxmlformats.org/presentationml/2006/main">
  <p:tag name="TIMING" val="|2.7|1.5"/>
</p:tagLst>
</file>

<file path=ppt/tags/tag16.xml><?xml version="1.0" encoding="utf-8"?>
<p:tagLst xmlns:a="http://schemas.openxmlformats.org/drawingml/2006/main" xmlns:r="http://schemas.openxmlformats.org/officeDocument/2006/relationships" xmlns:p="http://schemas.openxmlformats.org/presentationml/2006/main">
  <p:tag name="TIMING" val="|2.7|1.5"/>
</p:tagLst>
</file>

<file path=ppt/tags/tag17.xml><?xml version="1.0" encoding="utf-8"?>
<p:tagLst xmlns:a="http://schemas.openxmlformats.org/drawingml/2006/main" xmlns:r="http://schemas.openxmlformats.org/officeDocument/2006/relationships" xmlns:p="http://schemas.openxmlformats.org/presentationml/2006/main">
  <p:tag name="TIMING" val="|2.7|1.5"/>
</p:tagLst>
</file>

<file path=ppt/tags/tag18.xml><?xml version="1.0" encoding="utf-8"?>
<p:tagLst xmlns:a="http://schemas.openxmlformats.org/drawingml/2006/main" xmlns:r="http://schemas.openxmlformats.org/officeDocument/2006/relationships" xmlns:p="http://schemas.openxmlformats.org/presentationml/2006/main">
  <p:tag name="TIMING" val="|2.7|1.5"/>
</p:tagLst>
</file>

<file path=ppt/tags/tag19.xml><?xml version="1.0" encoding="utf-8"?>
<p:tagLst xmlns:a="http://schemas.openxmlformats.org/drawingml/2006/main" xmlns:r="http://schemas.openxmlformats.org/officeDocument/2006/relationships" xmlns:p="http://schemas.openxmlformats.org/presentationml/2006/main">
  <p:tag name="TIMING" val="|2.7|1.5"/>
</p:tagLst>
</file>

<file path=ppt/tags/tag2.xml><?xml version="1.0" encoding="utf-8"?>
<p:tagLst xmlns:a="http://schemas.openxmlformats.org/drawingml/2006/main" xmlns:r="http://schemas.openxmlformats.org/officeDocument/2006/relationships" xmlns:p="http://schemas.openxmlformats.org/presentationml/2006/main">
  <p:tag name="TIMING" val="|2.7|1.5"/>
</p:tagLst>
</file>

<file path=ppt/tags/tag20.xml><?xml version="1.0" encoding="utf-8"?>
<p:tagLst xmlns:a="http://schemas.openxmlformats.org/drawingml/2006/main" xmlns:r="http://schemas.openxmlformats.org/officeDocument/2006/relationships" xmlns:p="http://schemas.openxmlformats.org/presentationml/2006/main">
  <p:tag name="TIMING" val="|2.7|1.5"/>
</p:tagLst>
</file>

<file path=ppt/tags/tag21.xml><?xml version="1.0" encoding="utf-8"?>
<p:tagLst xmlns:a="http://schemas.openxmlformats.org/drawingml/2006/main" xmlns:r="http://schemas.openxmlformats.org/officeDocument/2006/relationships" xmlns:p="http://schemas.openxmlformats.org/presentationml/2006/main">
  <p:tag name="TIMING" val="|2.7|1.5"/>
</p:tagLst>
</file>

<file path=ppt/tags/tag22.xml><?xml version="1.0" encoding="utf-8"?>
<p:tagLst xmlns:a="http://schemas.openxmlformats.org/drawingml/2006/main" xmlns:r="http://schemas.openxmlformats.org/officeDocument/2006/relationships" xmlns:p="http://schemas.openxmlformats.org/presentationml/2006/main">
  <p:tag name="TIMING" val="|2.7|1.5"/>
</p:tagLst>
</file>

<file path=ppt/tags/tag23.xml><?xml version="1.0" encoding="utf-8"?>
<p:tagLst xmlns:a="http://schemas.openxmlformats.org/drawingml/2006/main" xmlns:r="http://schemas.openxmlformats.org/officeDocument/2006/relationships" xmlns:p="http://schemas.openxmlformats.org/presentationml/2006/main">
  <p:tag name="TIMING" val="|2.7|1.5"/>
</p:tagLst>
</file>

<file path=ppt/tags/tag24.xml><?xml version="1.0" encoding="utf-8"?>
<p:tagLst xmlns:a="http://schemas.openxmlformats.org/drawingml/2006/main" xmlns:r="http://schemas.openxmlformats.org/officeDocument/2006/relationships" xmlns:p="http://schemas.openxmlformats.org/presentationml/2006/main">
  <p:tag name="TIMING" val="|2.7|1.5"/>
</p:tagLst>
</file>

<file path=ppt/tags/tag25.xml><?xml version="1.0" encoding="utf-8"?>
<p:tagLst xmlns:a="http://schemas.openxmlformats.org/drawingml/2006/main" xmlns:r="http://schemas.openxmlformats.org/officeDocument/2006/relationships" xmlns:p="http://schemas.openxmlformats.org/presentationml/2006/main">
  <p:tag name="TIMING" val="|2.7|1.5"/>
</p:tagLst>
</file>

<file path=ppt/tags/tag26.xml><?xml version="1.0" encoding="utf-8"?>
<p:tagLst xmlns:a="http://schemas.openxmlformats.org/drawingml/2006/main" xmlns:r="http://schemas.openxmlformats.org/officeDocument/2006/relationships" xmlns:p="http://schemas.openxmlformats.org/presentationml/2006/main">
  <p:tag name="TIMING" val="|2.7|1.5"/>
</p:tagLst>
</file>

<file path=ppt/tags/tag27.xml><?xml version="1.0" encoding="utf-8"?>
<p:tagLst xmlns:a="http://schemas.openxmlformats.org/drawingml/2006/main" xmlns:r="http://schemas.openxmlformats.org/officeDocument/2006/relationships" xmlns:p="http://schemas.openxmlformats.org/presentationml/2006/main">
  <p:tag name="TIMING" val="|2.7|1.5"/>
</p:tagLst>
</file>

<file path=ppt/tags/tag28.xml><?xml version="1.0" encoding="utf-8"?>
<p:tagLst xmlns:a="http://schemas.openxmlformats.org/drawingml/2006/main" xmlns:r="http://schemas.openxmlformats.org/officeDocument/2006/relationships" xmlns:p="http://schemas.openxmlformats.org/presentationml/2006/main">
  <p:tag name="TIMING" val="|2.7|1.5"/>
</p:tagLst>
</file>

<file path=ppt/tags/tag29.xml><?xml version="1.0" encoding="utf-8"?>
<p:tagLst xmlns:a="http://schemas.openxmlformats.org/drawingml/2006/main" xmlns:r="http://schemas.openxmlformats.org/officeDocument/2006/relationships" xmlns:p="http://schemas.openxmlformats.org/presentationml/2006/main">
  <p:tag name="TIMING" val="|2.7|1.5"/>
</p:tagLst>
</file>

<file path=ppt/tags/tag3.xml><?xml version="1.0" encoding="utf-8"?>
<p:tagLst xmlns:a="http://schemas.openxmlformats.org/drawingml/2006/main" xmlns:r="http://schemas.openxmlformats.org/officeDocument/2006/relationships" xmlns:p="http://schemas.openxmlformats.org/presentationml/2006/main">
  <p:tag name="TIMING" val="|2.7|1.5"/>
</p:tagLst>
</file>

<file path=ppt/tags/tag4.xml><?xml version="1.0" encoding="utf-8"?>
<p:tagLst xmlns:a="http://schemas.openxmlformats.org/drawingml/2006/main" xmlns:r="http://schemas.openxmlformats.org/officeDocument/2006/relationships" xmlns:p="http://schemas.openxmlformats.org/presentationml/2006/main">
  <p:tag name="TIMING" val="|2.7|1.5"/>
</p:tagLst>
</file>

<file path=ppt/tags/tag5.xml><?xml version="1.0" encoding="utf-8"?>
<p:tagLst xmlns:a="http://schemas.openxmlformats.org/drawingml/2006/main" xmlns:r="http://schemas.openxmlformats.org/officeDocument/2006/relationships" xmlns:p="http://schemas.openxmlformats.org/presentationml/2006/main">
  <p:tag name="TIMING" val="|2.7|1.5"/>
</p:tagLst>
</file>

<file path=ppt/tags/tag6.xml><?xml version="1.0" encoding="utf-8"?>
<p:tagLst xmlns:a="http://schemas.openxmlformats.org/drawingml/2006/main" xmlns:r="http://schemas.openxmlformats.org/officeDocument/2006/relationships" xmlns:p="http://schemas.openxmlformats.org/presentationml/2006/main">
  <p:tag name="TIMING" val="|2.7|1.5"/>
</p:tagLst>
</file>

<file path=ppt/tags/tag7.xml><?xml version="1.0" encoding="utf-8"?>
<p:tagLst xmlns:a="http://schemas.openxmlformats.org/drawingml/2006/main" xmlns:r="http://schemas.openxmlformats.org/officeDocument/2006/relationships" xmlns:p="http://schemas.openxmlformats.org/presentationml/2006/main">
  <p:tag name="TIMING" val="|2.7|1.5"/>
</p:tagLst>
</file>

<file path=ppt/tags/tag8.xml><?xml version="1.0" encoding="utf-8"?>
<p:tagLst xmlns:a="http://schemas.openxmlformats.org/drawingml/2006/main" xmlns:r="http://schemas.openxmlformats.org/officeDocument/2006/relationships" xmlns:p="http://schemas.openxmlformats.org/presentationml/2006/main">
  <p:tag name="TIMING" val="|2.7|1.5"/>
</p:tagLst>
</file>

<file path=ppt/tags/tag9.xml><?xml version="1.0" encoding="utf-8"?>
<p:tagLst xmlns:a="http://schemas.openxmlformats.org/drawingml/2006/main" xmlns:r="http://schemas.openxmlformats.org/officeDocument/2006/relationships" xmlns:p="http://schemas.openxmlformats.org/presentationml/2006/main">
  <p:tag name="TIMING" val="|2.7|1.5"/>
</p:tagLst>
</file>

<file path=ppt/theme/theme1.xml><?xml version="1.0" encoding="utf-8"?>
<a:theme xmlns:a="http://schemas.openxmlformats.org/drawingml/2006/main" name="4_Ango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ng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go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g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ngo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go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go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go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ngo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Ango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ng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charset="0"/>
          </a:defRPr>
        </a:defPPr>
      </a:lstStyle>
    </a:lnDef>
  </a:objectDefaults>
  <a:extraClrSchemeLst>
    <a:extraClrScheme>
      <a:clrScheme name="Ango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g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ngo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go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go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go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ngo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Ango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ng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go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g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ngo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go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go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go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ngo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22912</TotalTime>
  <Words>649</Words>
  <Application>Microsoft Office PowerPoint</Application>
  <PresentationFormat>Szélesvásznú</PresentationFormat>
  <Paragraphs>204</Paragraphs>
  <Slides>33</Slides>
  <Notes>33</Notes>
  <HiddenSlides>0</HiddenSlides>
  <MMClips>0</MMClips>
  <ScaleCrop>false</ScaleCrop>
  <HeadingPairs>
    <vt:vector size="6" baseType="variant">
      <vt:variant>
        <vt:lpstr>Használt betűtípusok</vt:lpstr>
      </vt:variant>
      <vt:variant>
        <vt:i4>3</vt:i4>
      </vt:variant>
      <vt:variant>
        <vt:lpstr>Téma</vt:lpstr>
      </vt:variant>
      <vt:variant>
        <vt:i4>3</vt:i4>
      </vt:variant>
      <vt:variant>
        <vt:lpstr>Diacímek</vt:lpstr>
      </vt:variant>
      <vt:variant>
        <vt:i4>33</vt:i4>
      </vt:variant>
    </vt:vector>
  </HeadingPairs>
  <TitlesOfParts>
    <vt:vector size="39" baseType="lpstr">
      <vt:lpstr>Arial</vt:lpstr>
      <vt:lpstr>Comic Sans MS</vt:lpstr>
      <vt:lpstr>Times New Roman</vt:lpstr>
      <vt:lpstr>4_Angol</vt:lpstr>
      <vt:lpstr>5_Angol</vt:lpstr>
      <vt:lpstr>6_Angol</vt:lpstr>
      <vt:lpstr>Alkalmazott élettan – I.  Molnár Zsolt1,2,3,4  1Medical Director: CytoSorbents Europe, Berlin, Germany 2Institute for Translational Medicine, School of Medicine, University of Pécs, Hungary 3Department of Anaesthesiology and Intensive Therapy, Poznan University of Medical Sciences, Poznan, Poland 4Department of Anaesthesiology and Intensive Therapy, Markusovszky Teaching Hospital, Szombathely, Hungary   </vt:lpstr>
      <vt:lpstr>PowerPoint-bemutató</vt:lpstr>
      <vt:lpstr>PowerPoint-bemutató</vt:lpstr>
      <vt:lpstr>PowerPoint-bemutató</vt:lpstr>
      <vt:lpstr>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 </vt:lpstr>
      <vt:lpstr>PowerPoint-bemutató</vt:lpstr>
      <vt:lpstr>PowerPoint-bemutató</vt:lpstr>
      <vt:lpstr>PowerPoint-bemutató</vt:lpstr>
      <vt:lpstr>PowerPoint-bemutató</vt:lpstr>
      <vt:lpstr>PowerPoint-bemutató</vt:lpstr>
      <vt:lpstr>PowerPoint-bemutató</vt:lpstr>
    </vt:vector>
  </TitlesOfParts>
  <Manager/>
  <Company>POTE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ambuláns anesztézia korai és késői posztoperatív szövődményei</dc:title>
  <dc:subject/>
  <dc:creator>POTE, AITI</dc:creator>
  <cp:keywords/>
  <dc:description/>
  <cp:lastModifiedBy>Windows-felhasználó</cp:lastModifiedBy>
  <cp:revision>1142</cp:revision>
  <cp:lastPrinted>2002-11-05T09:37:16Z</cp:lastPrinted>
  <dcterms:created xsi:type="dcterms:W3CDTF">1999-04-15T15:00:26Z</dcterms:created>
  <dcterms:modified xsi:type="dcterms:W3CDTF">2020-09-29T08:07:09Z</dcterms:modified>
  <cp:category/>
</cp:coreProperties>
</file>