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264" r:id="rId3"/>
    <p:sldId id="288" r:id="rId4"/>
    <p:sldId id="338" r:id="rId5"/>
    <p:sldId id="258" r:id="rId6"/>
    <p:sldId id="341" r:id="rId7"/>
    <p:sldId id="342" r:id="rId8"/>
    <p:sldId id="382" r:id="rId9"/>
    <p:sldId id="343" r:id="rId10"/>
    <p:sldId id="359" r:id="rId11"/>
    <p:sldId id="344" r:id="rId12"/>
    <p:sldId id="345" r:id="rId13"/>
    <p:sldId id="346" r:id="rId14"/>
    <p:sldId id="347" r:id="rId15"/>
    <p:sldId id="348" r:id="rId16"/>
    <p:sldId id="374" r:id="rId17"/>
    <p:sldId id="352" r:id="rId18"/>
    <p:sldId id="349" r:id="rId19"/>
    <p:sldId id="381" r:id="rId20"/>
    <p:sldId id="354" r:id="rId21"/>
    <p:sldId id="355" r:id="rId22"/>
    <p:sldId id="383" r:id="rId23"/>
    <p:sldId id="356" r:id="rId24"/>
    <p:sldId id="358" r:id="rId25"/>
    <p:sldId id="360" r:id="rId26"/>
    <p:sldId id="361" r:id="rId27"/>
    <p:sldId id="362" r:id="rId28"/>
    <p:sldId id="363" r:id="rId29"/>
    <p:sldId id="364" r:id="rId30"/>
    <p:sldId id="372" r:id="rId31"/>
    <p:sldId id="265" r:id="rId3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424A52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8EA"/>
          </a:solidFill>
        </a:fill>
      </a:tcStyle>
    </a:wholeTbl>
    <a:band1H>
      <a:tcStyle>
        <a:tcBdr/>
        <a:fill>
          <a:solidFill>
            <a:srgbClr val="CBCED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ED3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3E6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3E6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3E6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3E6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D53B50-E6C4-913E-88CF-C76E621EBAD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80FCE-3200-AD2A-A3B8-7B312D843E1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81BD22F1-7EC4-4C09-9AB3-9E541DC29F97}" type="datetime1">
              <a:rPr lang="en-US"/>
              <a:pPr lvl="0"/>
              <a:t>11/26/2024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CBCD2C-29E3-0D1C-2336-DFEF35DCF2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D0CE4D-CEEF-55DE-8AFA-A6A3E19213A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B1DB-AA00-BC47-E0A5-AD410AC21DD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B5C46-CE1A-1358-8D4B-3F7FD79560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CE2E36D-EA37-4A2F-BB73-35AB7A5D7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97FEF-B007-F920-442E-A1B137387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834DD-6977-03DA-2695-0663469D80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670AC-E45F-A9F3-FCDD-CA746B77DFF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570A0D-A8E7-450E-9A53-0B3932C3C443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8;p6:notes">
            <a:extLst>
              <a:ext uri="{FF2B5EF4-FFF2-40B4-BE49-F238E27FC236}">
                <a16:creationId xmlns:a16="http://schemas.microsoft.com/office/drawing/2014/main" id="{17D505CD-991A-C427-BEED-3822FBAD16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45701" rIns="91421" bIns="45701"/>
          <a:lstStyle/>
          <a:p>
            <a:pPr lvl="0"/>
            <a:r>
              <a:rPr lang="en-US"/>
              <a:t>1- so with this study, we aim to </a:t>
            </a:r>
            <a:r>
              <a:rPr lang="en-US">
                <a:latin typeface="Arial"/>
                <a:cs typeface="Arial"/>
              </a:rPr>
              <a:t>analyze the data available from clinical trials in order to test the </a:t>
            </a:r>
            <a:r>
              <a:rPr lang="en-US">
                <a:solidFill>
                  <a:srgbClr val="C00000"/>
                </a:solidFill>
                <a:latin typeface="Arial"/>
                <a:cs typeface="Arial"/>
              </a:rPr>
              <a:t>efficacy of steroids</a:t>
            </a:r>
            <a:r>
              <a:rPr lang="en-US">
                <a:latin typeface="Arial"/>
                <a:cs typeface="Arial"/>
              </a:rPr>
              <a:t> in reducing complication rates following </a:t>
            </a:r>
            <a:r>
              <a:rPr lang="en-US">
                <a:solidFill>
                  <a:srgbClr val="C00000"/>
                </a:solidFill>
                <a:latin typeface="Arial"/>
                <a:cs typeface="Arial"/>
              </a:rPr>
              <a:t>liver surgery</a:t>
            </a:r>
            <a:r>
              <a:rPr lang="en-US">
                <a:latin typeface="Arial"/>
                <a:cs typeface="Arial"/>
              </a:rPr>
              <a:t>.</a:t>
            </a:r>
            <a:endParaRPr lang="en-US"/>
          </a:p>
        </p:txBody>
      </p:sp>
      <p:sp>
        <p:nvSpPr>
          <p:cNvPr id="3" name="Google Shape;469;p6:notes">
            <a:extLst>
              <a:ext uri="{FF2B5EF4-FFF2-40B4-BE49-F238E27FC236}">
                <a16:creationId xmlns:a16="http://schemas.microsoft.com/office/drawing/2014/main" id="{10BFC018-7EA0-8B9A-CF45-0C276ADC3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w="12701" cap="flat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4;p11:notes">
            <a:extLst>
              <a:ext uri="{FF2B5EF4-FFF2-40B4-BE49-F238E27FC236}">
                <a16:creationId xmlns:a16="http://schemas.microsoft.com/office/drawing/2014/main" id="{147E9FA7-02E9-AF54-9252-EF9B2925C5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45701" rIns="91421" bIns="45701"/>
          <a:lstStyle/>
          <a:p>
            <a:pPr lvl="0"/>
            <a:r>
              <a:rPr lang="en-US"/>
              <a:t>The likelihood of a patient who experienced a complication being in the control group is 29% higher.</a:t>
            </a:r>
          </a:p>
        </p:txBody>
      </p:sp>
      <p:sp>
        <p:nvSpPr>
          <p:cNvPr id="3" name="Google Shape;525;p11:notes">
            <a:extLst>
              <a:ext uri="{FF2B5EF4-FFF2-40B4-BE49-F238E27FC236}">
                <a16:creationId xmlns:a16="http://schemas.microsoft.com/office/drawing/2014/main" id="{D2AAE147-5A79-43CD-E83E-D6ADF0FA7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4;p41:notes">
            <a:extLst>
              <a:ext uri="{FF2B5EF4-FFF2-40B4-BE49-F238E27FC236}">
                <a16:creationId xmlns:a16="http://schemas.microsoft.com/office/drawing/2014/main" id="{282E6593-EFC6-0794-E281-7FC189A25A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45701" rIns="91421" bIns="45701"/>
          <a:lstStyle/>
          <a:p>
            <a:endParaRPr lang="en-US"/>
          </a:p>
        </p:txBody>
      </p:sp>
      <p:sp>
        <p:nvSpPr>
          <p:cNvPr id="3" name="Google Shape;545;p41:notes">
            <a:extLst>
              <a:ext uri="{FF2B5EF4-FFF2-40B4-BE49-F238E27FC236}">
                <a16:creationId xmlns:a16="http://schemas.microsoft.com/office/drawing/2014/main" id="{11598C62-3EA2-3361-661D-30A015B7A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8;p17:notes">
            <a:extLst>
              <a:ext uri="{FF2B5EF4-FFF2-40B4-BE49-F238E27FC236}">
                <a16:creationId xmlns:a16="http://schemas.microsoft.com/office/drawing/2014/main" id="{F550FFD1-C667-06DA-51F1-E42805344A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596"/>
          </a:xfrm>
        </p:spPr>
        <p:txBody>
          <a:bodyPr lIns="91421" tIns="45701" rIns="91421" bIns="45701"/>
          <a:lstStyle/>
          <a:p>
            <a:pPr lvl="0"/>
            <a:r>
              <a:rPr lang="en-US"/>
              <a:t>1- So with this study, we aim </a:t>
            </a:r>
            <a:r>
              <a:rPr lang="en-US" i="1">
                <a:latin typeface="Arial"/>
                <a:cs typeface="Arial"/>
              </a:rPr>
              <a:t>To summarize and synthesize all currently available literature on hemadsorption therapy in ICU-acquired liver injury in order to formulate hypothesis generating arguments</a:t>
            </a:r>
            <a:endParaRPr lang="en-US"/>
          </a:p>
        </p:txBody>
      </p:sp>
      <p:sp>
        <p:nvSpPr>
          <p:cNvPr id="3" name="Google Shape;709;p17:notes">
            <a:extLst>
              <a:ext uri="{FF2B5EF4-FFF2-40B4-BE49-F238E27FC236}">
                <a16:creationId xmlns:a16="http://schemas.microsoft.com/office/drawing/2014/main" id="{D0B43AD5-FC93-BC0E-62E7-6CA8D6DBA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w="12701" cap="flat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51024E10-90FF-4478-E083-8A5B477E3C6C}"/>
              </a:ext>
            </a:extLst>
          </p:cNvPr>
          <p:cNvGrpSpPr/>
          <p:nvPr/>
        </p:nvGrpSpPr>
        <p:grpSpPr>
          <a:xfrm>
            <a:off x="5061935" y="7732513"/>
            <a:ext cx="8164138" cy="1525786"/>
            <a:chOff x="5061935" y="7732513"/>
            <a:chExt cx="8164138" cy="1525786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084F7419-8DFC-6EE0-E94F-8B992C16F2FA}"/>
                </a:ext>
              </a:extLst>
            </p:cNvPr>
            <p:cNvSpPr/>
            <p:nvPr/>
          </p:nvSpPr>
          <p:spPr>
            <a:xfrm>
              <a:off x="5061935" y="8455813"/>
              <a:ext cx="8164138" cy="802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50225"/>
                <a:gd name="f4" fmla="val 211355"/>
                <a:gd name="f5" fmla="*/ f0 1 2150225"/>
                <a:gd name="f6" fmla="*/ f1 1 211355"/>
                <a:gd name="f7" fmla="+- f4 0 f2"/>
                <a:gd name="f8" fmla="+- f3 0 f2"/>
                <a:gd name="f9" fmla="*/ f8 1 2150225"/>
                <a:gd name="f10" fmla="*/ f7 1 211355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150225" h="211355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12376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2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10C8F1F6-D620-6CAA-22A2-5ACDDE57C289}"/>
                </a:ext>
              </a:extLst>
            </p:cNvPr>
            <p:cNvSpPr txBox="1"/>
            <p:nvPr/>
          </p:nvSpPr>
          <p:spPr>
            <a:xfrm>
              <a:off x="5061935" y="7732513"/>
              <a:ext cx="8164138" cy="15257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5" name="AutoShape 4">
            <a:extLst>
              <a:ext uri="{FF2B5EF4-FFF2-40B4-BE49-F238E27FC236}">
                <a16:creationId xmlns:a16="http://schemas.microsoft.com/office/drawing/2014/main" id="{391E5025-14A0-84AA-F511-1B778B8DD465}"/>
              </a:ext>
            </a:extLst>
          </p:cNvPr>
          <p:cNvSpPr/>
          <p:nvPr/>
        </p:nvSpPr>
        <p:spPr>
          <a:xfrm flipV="1">
            <a:off x="4143923" y="6086731"/>
            <a:ext cx="1000014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6A4F081-2DED-C2C2-8C9B-5069B37234EA}"/>
              </a:ext>
            </a:extLst>
          </p:cNvPr>
          <p:cNvSpPr txBox="1"/>
          <p:nvPr/>
        </p:nvSpPr>
        <p:spPr>
          <a:xfrm>
            <a:off x="1170212" y="820774"/>
            <a:ext cx="1226448" cy="15802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8CB4EB67-3226-407E-BB7E-0AE515B835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6323011"/>
            <a:ext cx="15201900" cy="801691"/>
          </a:xfrm>
        </p:spPr>
        <p:txBody>
          <a:bodyPr anchor="ctr" anchorCtr="1"/>
          <a:lstStyle>
            <a:lvl1pPr marL="0" indent="0" algn="ctr">
              <a:buNone/>
              <a:defRPr>
                <a:latin typeface="Trebuchet MS Bold"/>
              </a:defRPr>
            </a:lvl1pPr>
          </a:lstStyle>
          <a:p>
            <a:pPr lvl="0"/>
            <a:r>
              <a:rPr lang="hu-HU"/>
              <a:t>SUBTITLE OF THE PRESENTATION</a:t>
            </a:r>
          </a:p>
        </p:txBody>
      </p:sp>
      <p:sp>
        <p:nvSpPr>
          <p:cNvPr id="8" name="Tartalom helye 4">
            <a:extLst>
              <a:ext uri="{FF2B5EF4-FFF2-40B4-BE49-F238E27FC236}">
                <a16:creationId xmlns:a16="http://schemas.microsoft.com/office/drawing/2014/main" id="{5E2186BC-B3D6-8F1B-580D-C38187FD625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63142" y="8456608"/>
            <a:ext cx="8162921" cy="801691"/>
          </a:xfrm>
          <a:solidFill>
            <a:srgbClr val="003E65"/>
          </a:solidFill>
        </p:spPr>
        <p:txBody>
          <a:bodyPr anchor="ctr" anchorCtr="1"/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/>
              </a:defRPr>
            </a:lvl1pPr>
          </a:lstStyle>
          <a:p>
            <a:pPr lvl="0"/>
            <a:r>
              <a:rPr lang="hu-HU"/>
              <a:t>DATE AND/OR NAME OF THE PRESENTER</a:t>
            </a:r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DDC3FC67-7DD0-D235-C3B6-85DC7136C5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646" y="5067303"/>
            <a:ext cx="15860716" cy="748006"/>
          </a:xfrm>
        </p:spPr>
        <p:txBody>
          <a:bodyPr anchor="ctr" anchorCtr="1"/>
          <a:lstStyle>
            <a:lvl1pPr marL="0" indent="0" algn="ctr">
              <a:buNone/>
              <a:defRPr sz="6000">
                <a:latin typeface="PT Serif Bold"/>
              </a:defRPr>
            </a:lvl1pPr>
          </a:lstStyle>
          <a:p>
            <a:pPr lvl="0"/>
            <a:r>
              <a:rPr lang="hu-HU"/>
              <a:t>TITLE OF THE PRESENTATION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796255E-0DC0-5BED-6732-34D9BEB43704}"/>
              </a:ext>
            </a:extLst>
          </p:cNvPr>
          <p:cNvSpPr/>
          <p:nvPr/>
        </p:nvSpPr>
        <p:spPr>
          <a:xfrm>
            <a:off x="4567290" y="1206249"/>
            <a:ext cx="5152772" cy="2673321"/>
          </a:xfrm>
          <a:custGeom>
            <a:avLst/>
            <a:gdLst>
              <a:gd name="f0" fmla="val w"/>
              <a:gd name="f1" fmla="val h"/>
              <a:gd name="f2" fmla="val 0"/>
              <a:gd name="f3" fmla="val 5152772"/>
              <a:gd name="f4" fmla="val 2673319"/>
              <a:gd name="f5" fmla="val 2673320"/>
              <a:gd name="f6" fmla="*/ f0 1 5152772"/>
              <a:gd name="f7" fmla="*/ f1 1 2673319"/>
              <a:gd name="f8" fmla="+- f4 0 f2"/>
              <a:gd name="f9" fmla="+- f3 0 f2"/>
              <a:gd name="f10" fmla="*/ f9 1 5152772"/>
              <a:gd name="f11" fmla="*/ f8 1 267331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152772" h="2673319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pic>
        <p:nvPicPr>
          <p:cNvPr id="11" name="Kép 5" descr="A képen embléma, szimbólum, Betűtípus, szöveg látható&#10;&#10;Automatikusan generált leírás">
            <a:extLst>
              <a:ext uri="{FF2B5EF4-FFF2-40B4-BE49-F238E27FC236}">
                <a16:creationId xmlns:a16="http://schemas.microsoft.com/office/drawing/2014/main" id="{C1BD8740-958C-04EA-8B31-196690153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116" y="1206249"/>
            <a:ext cx="3024332" cy="30243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483152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3">
            <a:extLst>
              <a:ext uri="{FF2B5EF4-FFF2-40B4-BE49-F238E27FC236}">
                <a16:creationId xmlns:a16="http://schemas.microsoft.com/office/drawing/2014/main" id="{E88A0641-CB26-4ADA-5207-196306BE3B8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617668" y="3275188"/>
            <a:ext cx="5050926" cy="3300234"/>
          </a:xfrm>
        </p:spPr>
        <p:txBody>
          <a:bodyPr/>
          <a:lstStyle>
            <a:lvl1pPr marL="0" indent="0">
              <a:buNone/>
              <a:defRPr sz="2400"/>
            </a:lvl1pPr>
            <a:lvl2pPr marL="0" lvl="0" indent="0">
              <a:spcBef>
                <a:spcPts val="1000"/>
              </a:spcBef>
              <a:buNone/>
              <a:defRPr sz="2400"/>
            </a:lvl2pPr>
          </a:lstStyle>
          <a:p>
            <a:pPr lvl="0"/>
            <a:r>
              <a:rPr lang="hu-HU"/>
              <a:t>Click here to insert a picture.</a:t>
            </a:r>
          </a:p>
          <a:p>
            <a:pPr lvl="0"/>
            <a:endParaRPr lang="hu-HU"/>
          </a:p>
        </p:txBody>
      </p:sp>
      <p:sp>
        <p:nvSpPr>
          <p:cNvPr id="3" name="Kép helye 33">
            <a:extLst>
              <a:ext uri="{FF2B5EF4-FFF2-40B4-BE49-F238E27FC236}">
                <a16:creationId xmlns:a16="http://schemas.microsoft.com/office/drawing/2014/main" id="{45A12ED0-5602-D8CC-D91B-235584556A4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25234" y="3275188"/>
            <a:ext cx="5050926" cy="3300234"/>
          </a:xfrm>
        </p:spPr>
        <p:txBody>
          <a:bodyPr/>
          <a:lstStyle>
            <a:lvl1pPr marL="0" indent="0">
              <a:buNone/>
              <a:defRPr sz="2400"/>
            </a:lvl1pPr>
            <a:lvl2pPr marL="0" lvl="0" indent="0">
              <a:spcBef>
                <a:spcPts val="1000"/>
              </a:spcBef>
              <a:buNone/>
              <a:defRPr sz="2400"/>
            </a:lvl2pPr>
          </a:lstStyle>
          <a:p>
            <a:pPr lvl="0"/>
            <a:r>
              <a:rPr lang="hu-HU"/>
              <a:t>Click here to insert a picture.</a:t>
            </a:r>
          </a:p>
          <a:p>
            <a:pPr lvl="0"/>
            <a:endParaRPr lang="hu-HU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F9C5DF3-74FB-9366-E74B-DAE0A5784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65BE103-B45F-6274-597B-105AAA2D5BAE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15E81C8-FA1D-0A67-6993-6764AD4AEB1C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8314E0A4-52C3-2B30-6296-D3B5A8DFDDE0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4F2A436A-8184-2F81-6E67-79F88817E7E1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51A041E3-10B9-2F75-993F-3CE80226F805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5745F50E-385B-CBB5-27E9-539CAB9FAB39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067B4A3C-FDA2-7110-2E99-B268C55A16A9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466A47DE-E099-0F29-57C2-F4ACA5F3F1B8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D8F12055-BAAC-20E0-40C1-A8A7B0DF7CE0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AB8F8F33-CD4F-65FC-D3DA-3BE439654395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066D364A-0BA0-FC89-CC93-113817F8A688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A0196EEF-128F-C4BC-4EEF-5464BA5837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7951631"/>
            <a:ext cx="16230600" cy="895051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7" name="AutoShape 31">
            <a:extLst>
              <a:ext uri="{FF2B5EF4-FFF2-40B4-BE49-F238E27FC236}">
                <a16:creationId xmlns:a16="http://schemas.microsoft.com/office/drawing/2014/main" id="{776C1F9F-2A98-A293-D75C-E138C09231C9}"/>
              </a:ext>
            </a:extLst>
          </p:cNvPr>
          <p:cNvSpPr/>
          <p:nvPr/>
        </p:nvSpPr>
        <p:spPr>
          <a:xfrm flipH="1">
            <a:off x="1028700" y="3133109"/>
            <a:ext cx="505092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8" name="AutoShape 32">
            <a:extLst>
              <a:ext uri="{FF2B5EF4-FFF2-40B4-BE49-F238E27FC236}">
                <a16:creationId xmlns:a16="http://schemas.microsoft.com/office/drawing/2014/main" id="{C6342641-6DF7-8386-280C-556AF137280F}"/>
              </a:ext>
            </a:extLst>
          </p:cNvPr>
          <p:cNvSpPr/>
          <p:nvPr/>
        </p:nvSpPr>
        <p:spPr>
          <a:xfrm flipH="1">
            <a:off x="6617668" y="3133109"/>
            <a:ext cx="505092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0A888334-9B0C-2950-3C49-3F1FCAF0D8B8}"/>
              </a:ext>
            </a:extLst>
          </p:cNvPr>
          <p:cNvSpPr/>
          <p:nvPr/>
        </p:nvSpPr>
        <p:spPr>
          <a:xfrm flipH="1">
            <a:off x="12210111" y="3157487"/>
            <a:ext cx="505092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0" name="Kép helye 33">
            <a:extLst>
              <a:ext uri="{FF2B5EF4-FFF2-40B4-BE49-F238E27FC236}">
                <a16:creationId xmlns:a16="http://schemas.microsoft.com/office/drawing/2014/main" id="{426EF875-AAE9-8D7A-DD75-8268239819F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210111" y="3275188"/>
            <a:ext cx="5050926" cy="3300234"/>
          </a:xfrm>
        </p:spPr>
        <p:txBody>
          <a:bodyPr/>
          <a:lstStyle>
            <a:lvl1pPr marL="0" indent="0">
              <a:buNone/>
              <a:defRPr sz="2400"/>
            </a:lvl1pPr>
            <a:lvl2pPr marL="0" lvl="0" indent="0">
              <a:spcBef>
                <a:spcPts val="1000"/>
              </a:spcBef>
              <a:buNone/>
              <a:defRPr sz="2400"/>
            </a:lvl2pPr>
          </a:lstStyle>
          <a:p>
            <a:pPr lvl="0"/>
            <a:r>
              <a:rPr lang="hu-HU"/>
              <a:t>Click here to insert a picture.</a:t>
            </a:r>
          </a:p>
          <a:p>
            <a:pPr lvl="0"/>
            <a:endParaRPr lang="hu-HU"/>
          </a:p>
        </p:txBody>
      </p:sp>
      <p:sp>
        <p:nvSpPr>
          <p:cNvPr id="21" name="Tartalom helye 23">
            <a:extLst>
              <a:ext uri="{FF2B5EF4-FFF2-40B4-BE49-F238E27FC236}">
                <a16:creationId xmlns:a16="http://schemas.microsoft.com/office/drawing/2014/main" id="{9A3D79B1-A20F-82E2-753B-8EDDA95982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21686" y="6857890"/>
            <a:ext cx="5050926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22" name="Tartalom helye 23">
            <a:extLst>
              <a:ext uri="{FF2B5EF4-FFF2-40B4-BE49-F238E27FC236}">
                <a16:creationId xmlns:a16="http://schemas.microsoft.com/office/drawing/2014/main" id="{941873BA-7C8D-5320-DC1C-B003C1302E4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624763" y="6857890"/>
            <a:ext cx="5050926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23" name="Tartalom helye 23">
            <a:extLst>
              <a:ext uri="{FF2B5EF4-FFF2-40B4-BE49-F238E27FC236}">
                <a16:creationId xmlns:a16="http://schemas.microsoft.com/office/drawing/2014/main" id="{0E646386-8826-C295-AEA6-48748E0424B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210111" y="6857890"/>
            <a:ext cx="5050926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1470EFEE-0B3A-9DC8-B6D3-D380FDC37E09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2785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4">
            <a:extLst>
              <a:ext uri="{FF2B5EF4-FFF2-40B4-BE49-F238E27FC236}">
                <a16:creationId xmlns:a16="http://schemas.microsoft.com/office/drawing/2014/main" id="{745A0428-6653-6609-5739-BF23E4C1DE7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654192" y="3438665"/>
            <a:ext cx="5026027" cy="3287926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3" name="Kép helye 34">
            <a:extLst>
              <a:ext uri="{FF2B5EF4-FFF2-40B4-BE49-F238E27FC236}">
                <a16:creationId xmlns:a16="http://schemas.microsoft.com/office/drawing/2014/main" id="{A3687B4D-1EDC-4B6E-9173-508E014A5D7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98576" y="3438665"/>
            <a:ext cx="5026027" cy="3239947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CCA7267-0998-9E9B-63EB-BE17F56643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1A91FD5-EB95-2F75-F710-D350D672449F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39562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52AB4C9-4199-FFE3-9BE0-ABFF555F1288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4D7F8691-B304-98E7-9360-22E27AAD30FB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A2FB5D5D-2324-0D55-B10F-D56A9C201621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57C76181-9D0A-295B-A349-7FE459191DFA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5A6EA1E0-5111-BD95-ABFD-A49DE70EF02E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8B62AE5-F042-45B6-FADD-42A1C85B4C52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9ED837BD-E2B8-D6FD-6684-E45D0E9B411E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75DC8977-DFA5-FC95-A9F1-6EDAA4D02D37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FE1A08E7-A6DF-5B9D-138F-65A3634B9286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A826595F-5F89-C654-CDDA-21B89DF41CB8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A1BEFEF2-6FC7-9795-C3AA-F52EDC9267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7753645"/>
            <a:ext cx="16230600" cy="895051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7" name="Tartalom helye 23">
            <a:extLst>
              <a:ext uri="{FF2B5EF4-FFF2-40B4-BE49-F238E27FC236}">
                <a16:creationId xmlns:a16="http://schemas.microsoft.com/office/drawing/2014/main" id="{6DDA49E2-B3D9-2CC1-57C3-AF2C4E1135C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97066" y="3438665"/>
            <a:ext cx="4788328" cy="101440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lorem ipsum</a:t>
            </a:r>
          </a:p>
        </p:txBody>
      </p:sp>
      <p:sp>
        <p:nvSpPr>
          <p:cNvPr id="18" name="AutoShape 32">
            <a:extLst>
              <a:ext uri="{FF2B5EF4-FFF2-40B4-BE49-F238E27FC236}">
                <a16:creationId xmlns:a16="http://schemas.microsoft.com/office/drawing/2014/main" id="{065B0700-16C9-6BF9-F46C-FDC1AFF8532C}"/>
              </a:ext>
            </a:extLst>
          </p:cNvPr>
          <p:cNvSpPr/>
          <p:nvPr/>
        </p:nvSpPr>
        <p:spPr>
          <a:xfrm flipH="1" flipV="1">
            <a:off x="1159504" y="3422937"/>
            <a:ext cx="6355" cy="3303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A544CDE3-D238-6722-E6C5-3F5610272C7B}"/>
              </a:ext>
            </a:extLst>
          </p:cNvPr>
          <p:cNvSpPr/>
          <p:nvPr/>
        </p:nvSpPr>
        <p:spPr>
          <a:xfrm flipV="1">
            <a:off x="16816593" y="3428954"/>
            <a:ext cx="2295" cy="33041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0" name="Tartalom helye 23">
            <a:extLst>
              <a:ext uri="{FF2B5EF4-FFF2-40B4-BE49-F238E27FC236}">
                <a16:creationId xmlns:a16="http://schemas.microsoft.com/office/drawing/2014/main" id="{C41796F7-2A08-F31F-3C78-55C06A35DA3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97066" y="4586292"/>
            <a:ext cx="4788328" cy="101440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dolor sit amet</a:t>
            </a:r>
          </a:p>
        </p:txBody>
      </p:sp>
      <p:sp>
        <p:nvSpPr>
          <p:cNvPr id="21" name="Tartalom helye 23">
            <a:extLst>
              <a:ext uri="{FF2B5EF4-FFF2-40B4-BE49-F238E27FC236}">
                <a16:creationId xmlns:a16="http://schemas.microsoft.com/office/drawing/2014/main" id="{333C87E6-CA70-CE92-31DA-58D51870F4E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97057" y="5712174"/>
            <a:ext cx="4788328" cy="101440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hu-HU"/>
              <a:t>conssectetur adispicing</a:t>
            </a:r>
          </a:p>
        </p:txBody>
      </p:sp>
      <p:sp>
        <p:nvSpPr>
          <p:cNvPr id="22" name="Szöveg helye 26">
            <a:extLst>
              <a:ext uri="{FF2B5EF4-FFF2-40B4-BE49-F238E27FC236}">
                <a16:creationId xmlns:a16="http://schemas.microsoft.com/office/drawing/2014/main" id="{B6D087CD-4DA5-C6E5-F5D8-DEEA2BB372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22805" y="6858347"/>
            <a:ext cx="3208336" cy="55403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23" name="Szöveg helye 26">
            <a:extLst>
              <a:ext uri="{FF2B5EF4-FFF2-40B4-BE49-F238E27FC236}">
                <a16:creationId xmlns:a16="http://schemas.microsoft.com/office/drawing/2014/main" id="{67005884-E8D8-AB9F-BAFD-F2782151F3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765895" y="6858347"/>
            <a:ext cx="4788328" cy="55403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hu-HU"/>
              <a:t>THIS IS ANOTHER CAPTION</a:t>
            </a:r>
          </a:p>
        </p:txBody>
      </p:sp>
      <p:sp>
        <p:nvSpPr>
          <p:cNvPr id="24" name="Szöveg helye 30">
            <a:extLst>
              <a:ext uri="{FF2B5EF4-FFF2-40B4-BE49-F238E27FC236}">
                <a16:creationId xmlns:a16="http://schemas.microsoft.com/office/drawing/2014/main" id="{04C4748D-496A-A44D-55C5-F3225F8C47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48940" y="2496814"/>
            <a:ext cx="10990109" cy="580195"/>
          </a:xfrm>
        </p:spPr>
        <p:txBody>
          <a:bodyPr anchor="ctr"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7FE73ED6-D7E3-20DE-51FD-B5D81CBD49AD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0538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with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2">
            <a:extLst>
              <a:ext uri="{FF2B5EF4-FFF2-40B4-BE49-F238E27FC236}">
                <a16:creationId xmlns:a16="http://schemas.microsoft.com/office/drawing/2014/main" id="{DD9EB97E-A6DD-30B3-D167-A00CAAC5098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22386" y="2787054"/>
            <a:ext cx="6489679" cy="525827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DD4978F1-AFB6-782F-D24F-13D47B89C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3640CD1-A37C-6BAE-BA37-C739C2FE53F6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EE6284-0CCB-E5A1-F45A-57244828D62A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CFAE67-A766-5703-16BF-402406015F72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5DE85ED-6600-5DA7-680D-9A3FC45D1F99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45E7AA-85F4-BF64-A3F9-3ECF194C1200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5AE3DF-AF66-16C7-F457-76A4D87BAB72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E35A818-E955-5260-8E4F-F8CF87D279E4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EC8111-EE33-592B-9FC3-66A250A90634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CDA13BB8-E423-96C6-BBE1-30D1F46FA74D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0FF021C-B0B6-584C-8A53-7C60DA57DB0D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CF557452-47C4-8917-E31A-67CDD11C280C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5" name="Szöveg helye 30">
            <a:extLst>
              <a:ext uri="{FF2B5EF4-FFF2-40B4-BE49-F238E27FC236}">
                <a16:creationId xmlns:a16="http://schemas.microsoft.com/office/drawing/2014/main" id="{B16E29C7-1F21-38EE-492F-FC0D5D4530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51863" y="3412513"/>
            <a:ext cx="8267703" cy="1690204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F8C8D3FB-5378-BB17-048F-4FC5E505B9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59089" y="8201171"/>
            <a:ext cx="3208336" cy="554034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hu-HU"/>
              <a:t>THIS IS A CAPTION</a:t>
            </a:r>
          </a:p>
        </p:txBody>
      </p:sp>
      <p:sp>
        <p:nvSpPr>
          <p:cNvPr id="17" name="AutoShape 23">
            <a:extLst>
              <a:ext uri="{FF2B5EF4-FFF2-40B4-BE49-F238E27FC236}">
                <a16:creationId xmlns:a16="http://schemas.microsoft.com/office/drawing/2014/main" id="{0D515EF1-1153-8E59-0134-2E9789AA1FC4}"/>
              </a:ext>
            </a:extLst>
          </p:cNvPr>
          <p:cNvSpPr/>
          <p:nvPr/>
        </p:nvSpPr>
        <p:spPr>
          <a:xfrm flipH="1" flipV="1">
            <a:off x="1171575" y="2772479"/>
            <a:ext cx="15041" cy="52728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8" name="Tartalom helye 23">
            <a:extLst>
              <a:ext uri="{FF2B5EF4-FFF2-40B4-BE49-F238E27FC236}">
                <a16:creationId xmlns:a16="http://schemas.microsoft.com/office/drawing/2014/main" id="{9EB92CAE-F7D9-7539-2526-1BE4BF62127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451863" y="5408767"/>
            <a:ext cx="4788328" cy="801535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THIS IS A LISTING</a:t>
            </a:r>
          </a:p>
        </p:txBody>
      </p:sp>
      <p:sp>
        <p:nvSpPr>
          <p:cNvPr id="19" name="Szöveg helye 27">
            <a:extLst>
              <a:ext uri="{FF2B5EF4-FFF2-40B4-BE49-F238E27FC236}">
                <a16:creationId xmlns:a16="http://schemas.microsoft.com/office/drawing/2014/main" id="{9BB76111-AEAA-48FE-123F-010E582C43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51863" y="6516352"/>
            <a:ext cx="5852361" cy="2721309"/>
          </a:xfr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defRPr lang="en-US" sz="2200">
                <a:latin typeface="Montserrat" pitchFamily="2"/>
              </a:defRPr>
            </a:lvl1pPr>
          </a:lstStyle>
          <a:p>
            <a:pPr lvl="0"/>
            <a:r>
              <a:rPr lang="en-US"/>
              <a:t>first element</a:t>
            </a: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28A2328F-8306-BF03-0A49-5AFC14472D58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4903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4" descr="A képen fekete-fehér, fekete, térkép, szöveg látható&#10;&#10;Automatikusan generált leírás">
            <a:extLst>
              <a:ext uri="{FF2B5EF4-FFF2-40B4-BE49-F238E27FC236}">
                <a16:creationId xmlns:a16="http://schemas.microsoft.com/office/drawing/2014/main" id="{9156EB04-FF51-8109-9D1C-E3C4B6613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11" y="2640723"/>
            <a:ext cx="14260177" cy="80213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FD27C67-A712-07CB-59CD-51223557EC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64EF33D-61F6-4A5A-7D0C-65FBC986ECEE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DBC67B-2088-C9B9-0690-1FA219F75CF7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8FDC29-FB39-EB17-BF12-1BE9A3BC1D0A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2124B1-7FDE-F3E1-1DCE-896475A1FB38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C71FD8-C1CF-60BF-C0D5-D8ECE64A070A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7BE2D5-1019-9CE1-4DCD-B7034C9937A5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52B4712-7785-D476-8954-9CFB1B0F987B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37C13D-D9E6-1A84-73A2-91B643B79EAA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41CB0C26-FCE9-7680-1A09-C4B8AE19C1EF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7E28C28-EDF0-003B-AD79-76CA846B1B64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5863DF87-53FC-D6E3-16B1-3E05F56C99A2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5" name="Szöveg helye 30">
            <a:extLst>
              <a:ext uri="{FF2B5EF4-FFF2-40B4-BE49-F238E27FC236}">
                <a16:creationId xmlns:a16="http://schemas.microsoft.com/office/drawing/2014/main" id="{A9C086C5-50A3-3596-D9E8-795EEC4116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48940" y="2517160"/>
            <a:ext cx="10990109" cy="580195"/>
          </a:xfrm>
        </p:spPr>
        <p:txBody>
          <a:bodyPr anchor="ctr" anchorCtr="1"/>
          <a:lstStyle>
            <a:lvl1pPr marL="0" indent="0" algn="ctr">
              <a:lnSpc>
                <a:spcPts val="3080"/>
              </a:lnSpc>
              <a:spcBef>
                <a:spcPts val="0"/>
              </a:spcBef>
              <a:buNone/>
              <a:defRPr lang="en-US" sz="2200">
                <a:solidFill>
                  <a:srgbClr val="222222"/>
                </a:solidFill>
                <a:latin typeface="Montserrat"/>
              </a:defRPr>
            </a:lvl1pPr>
            <a:lvl2pPr marL="0" lvl="0" indent="0" algn="ctr">
              <a:lnSpc>
                <a:spcPts val="3080"/>
              </a:lnSpc>
              <a:spcBef>
                <a:spcPts val="0"/>
              </a:spcBef>
              <a:buNone/>
              <a:defRPr lang="en-US" sz="2200">
                <a:solidFill>
                  <a:srgbClr val="222222"/>
                </a:solidFill>
                <a:latin typeface="Montserrat"/>
              </a:defRPr>
            </a:lvl2pPr>
          </a:lstStyle>
          <a:p>
            <a:pPr lvl="0"/>
            <a:r>
              <a:rPr lang="en-US"/>
              <a:t>This is a global map, where we can show places, </a:t>
            </a:r>
            <a:endParaRPr lang="hu-HU"/>
          </a:p>
          <a:p>
            <a:pPr lvl="0"/>
            <a:r>
              <a:rPr lang="en-US"/>
              <a:t>which are connected to the given topic.</a:t>
            </a: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0607B23B-20F3-FEA1-B3F8-FEBE544A6FCC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6119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ngary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>
            <a:extLst>
              <a:ext uri="{FF2B5EF4-FFF2-40B4-BE49-F238E27FC236}">
                <a16:creationId xmlns:a16="http://schemas.microsoft.com/office/drawing/2014/main" id="{4416B071-57F4-7705-BA45-8582F932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69" y="2510732"/>
            <a:ext cx="14324460" cy="80575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52E3F75A-FCEE-2E2A-A1E0-926987CB7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E1F2029A-A0C9-B0F4-F9EC-D790E883F91F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2DCFAF-0AEC-3822-C78C-102033004ACC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87AF11-9A7C-1DA4-47B7-7BED1420A6A1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2B6A344-FF27-4145-74FE-640F28AA3A24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77267B-997D-6905-319E-7729FFA6FB8C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B39756-0917-8363-B541-2636F1873F08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CB0D38-CD49-DDA8-EC12-1454DF0EB131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B942AF-9450-F3CD-2D2C-5DFA35348E7D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CFCBE9B2-86D2-7882-FCA9-4FA2FB12F549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B49A1304-9CC1-500B-AEC5-A059E1AF5451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A29DCAF9-C8DC-0E09-9483-23B597BD55AA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5" name="Szöveg helye 30">
            <a:extLst>
              <a:ext uri="{FF2B5EF4-FFF2-40B4-BE49-F238E27FC236}">
                <a16:creationId xmlns:a16="http://schemas.microsoft.com/office/drawing/2014/main" id="{5D0BAE64-AF3D-BBBB-0637-D3CED3940E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48940" y="2517160"/>
            <a:ext cx="10990109" cy="580195"/>
          </a:xfrm>
        </p:spPr>
        <p:txBody>
          <a:bodyPr anchor="ctr" anchorCtr="1"/>
          <a:lstStyle>
            <a:lvl1pPr marL="0" indent="0" algn="ctr">
              <a:lnSpc>
                <a:spcPts val="3080"/>
              </a:lnSpc>
              <a:spcBef>
                <a:spcPts val="0"/>
              </a:spcBef>
              <a:buNone/>
              <a:defRPr lang="en-US" sz="2200">
                <a:solidFill>
                  <a:srgbClr val="222222"/>
                </a:solidFill>
                <a:latin typeface="Montserrat"/>
              </a:defRPr>
            </a:lvl1pPr>
            <a:lvl2pPr marL="0" lvl="0" indent="0" algn="ctr">
              <a:lnSpc>
                <a:spcPts val="3080"/>
              </a:lnSpc>
              <a:spcBef>
                <a:spcPts val="0"/>
              </a:spcBef>
              <a:buNone/>
              <a:defRPr lang="en-US" sz="2200">
                <a:solidFill>
                  <a:srgbClr val="222222"/>
                </a:solidFill>
                <a:latin typeface="Montserrat"/>
              </a:defRPr>
            </a:lvl2pPr>
          </a:lstStyle>
          <a:p>
            <a:pPr lvl="0"/>
            <a:r>
              <a:rPr lang="en-US"/>
              <a:t>This is a map of Hungary, where we can show places, </a:t>
            </a:r>
            <a:endParaRPr lang="hu-HU"/>
          </a:p>
          <a:p>
            <a:pPr lvl="0"/>
            <a:r>
              <a:rPr lang="en-US"/>
              <a:t>which are connected to the given topic.</a:t>
            </a: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CF12763B-31F2-1838-4773-FF34403D5CA8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62185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 h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DD8DF9-C3EF-9833-E603-1F1C6352F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1429" y="1049338"/>
            <a:ext cx="1031017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TAKE HOME MESSAGE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D321EBF-F6FF-0E00-DE60-87F5BED15425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8BDAA884-13A9-85B9-0AD5-3E1FBC42E27C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E420E581-E8AD-295A-279B-4D2369D6AB19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B944D77E-B4E3-A5D1-5316-4AA168692D15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55625681-82CB-490A-DAEB-E70FAD102B2B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4E34E163-12F0-E251-8A40-3B0BF4468244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B88AACF5-D060-ECE7-7BB7-B8D6D8701352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2FD8DE38-DF3E-42BA-2984-F6B71B003BA6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4081CF68-2755-91A7-7346-F29CF2F5AB1D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DC404BB0-213E-4F86-8FF3-E7A1E8AB6936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3" name="AutoShape 13">
            <a:extLst>
              <a:ext uri="{FF2B5EF4-FFF2-40B4-BE49-F238E27FC236}">
                <a16:creationId xmlns:a16="http://schemas.microsoft.com/office/drawing/2014/main" id="{1F77AEEF-4FE6-B349-AAE0-903F0016BA61}"/>
              </a:ext>
            </a:extLst>
          </p:cNvPr>
          <p:cNvSpPr/>
          <p:nvPr/>
        </p:nvSpPr>
        <p:spPr>
          <a:xfrm flipH="1">
            <a:off x="2483217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4" name="Tartalom helye 23">
            <a:extLst>
              <a:ext uri="{FF2B5EF4-FFF2-40B4-BE49-F238E27FC236}">
                <a16:creationId xmlns:a16="http://schemas.microsoft.com/office/drawing/2014/main" id="{1E022A03-3AC4-0C14-02B0-997E240F006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83217" y="2282644"/>
            <a:ext cx="9251579" cy="801535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WHAT YOU CAN LEARN FROM THIS PRESENTATION</a:t>
            </a:r>
          </a:p>
        </p:txBody>
      </p:sp>
      <p:sp>
        <p:nvSpPr>
          <p:cNvPr id="15" name="Szöveg helye 30">
            <a:extLst>
              <a:ext uri="{FF2B5EF4-FFF2-40B4-BE49-F238E27FC236}">
                <a16:creationId xmlns:a16="http://schemas.microsoft.com/office/drawing/2014/main" id="{B2071457-D241-5F8E-EED6-D032103EE8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4396709"/>
            <a:ext cx="16230600" cy="174341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6" name="Szöveg helye 26">
            <a:extLst>
              <a:ext uri="{FF2B5EF4-FFF2-40B4-BE49-F238E27FC236}">
                <a16:creationId xmlns:a16="http://schemas.microsoft.com/office/drawing/2014/main" id="{8410F328-B785-768B-71C9-C0B1C12137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64351" y="3581622"/>
            <a:ext cx="6959297" cy="780047"/>
          </a:xfrm>
        </p:spPr>
        <p:txBody>
          <a:bodyPr anchor="ctr" anchorCtr="1">
            <a:noAutofit/>
          </a:bodyPr>
          <a:lstStyle>
            <a:lvl1pPr marL="0" indent="0" algn="ctr">
              <a:lnSpc>
                <a:spcPts val="4200"/>
              </a:lnSpc>
              <a:buNone/>
              <a:defRPr lang="en-US" sz="2800">
                <a:solidFill>
                  <a:srgbClr val="B39562"/>
                </a:solidFill>
                <a:latin typeface="Trebuchet MS Italics"/>
              </a:defRPr>
            </a:lvl1pPr>
          </a:lstStyle>
          <a:p>
            <a:pPr lvl="0"/>
            <a:r>
              <a:rPr lang="en-US"/>
              <a:t>“This is a quote or a statement.”</a:t>
            </a:r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42599A6E-3938-E849-0BDF-CEC962B985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7132649"/>
            <a:ext cx="16230600" cy="174341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8" name="Szöveg helye 26">
            <a:extLst>
              <a:ext uri="{FF2B5EF4-FFF2-40B4-BE49-F238E27FC236}">
                <a16:creationId xmlns:a16="http://schemas.microsoft.com/office/drawing/2014/main" id="{041E4435-4D71-CE60-4E7D-C22A9EF4FB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64351" y="6317562"/>
            <a:ext cx="6959297" cy="780047"/>
          </a:xfrm>
        </p:spPr>
        <p:txBody>
          <a:bodyPr anchor="ctr" anchorCtr="1">
            <a:noAutofit/>
          </a:bodyPr>
          <a:lstStyle>
            <a:lvl1pPr marL="0" indent="0" algn="ctr">
              <a:lnSpc>
                <a:spcPts val="4200"/>
              </a:lnSpc>
              <a:buNone/>
              <a:defRPr lang="en-US" sz="2800">
                <a:solidFill>
                  <a:srgbClr val="B39562"/>
                </a:solidFill>
                <a:latin typeface="Trebuchet MS Italics"/>
              </a:defRPr>
            </a:lvl1pPr>
          </a:lstStyle>
          <a:p>
            <a:pPr lvl="0"/>
            <a:r>
              <a:rPr lang="en-US"/>
              <a:t>“This is a quote or a statement.”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CEDFC84-F786-A291-D3BE-18AE65A7E45B}"/>
              </a:ext>
            </a:extLst>
          </p:cNvPr>
          <p:cNvSpPr/>
          <p:nvPr/>
        </p:nvSpPr>
        <p:spPr>
          <a:xfrm>
            <a:off x="1032266" y="1028700"/>
            <a:ext cx="1150287" cy="1150287"/>
          </a:xfrm>
          <a:custGeom>
            <a:avLst/>
            <a:gdLst>
              <a:gd name="f0" fmla="val w"/>
              <a:gd name="f1" fmla="val h"/>
              <a:gd name="f2" fmla="val 0"/>
              <a:gd name="f3" fmla="val 1150292"/>
              <a:gd name="f4" fmla="*/ f0 1 1150292"/>
              <a:gd name="f5" fmla="*/ f1 1 1150292"/>
              <a:gd name="f6" fmla="+- f3 0 f2"/>
              <a:gd name="f7" fmla="*/ f6 1 1150292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1150292" h="1150292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B515221A-9ADC-D817-05D0-CC44F956A684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4485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25">
            <a:extLst>
              <a:ext uri="{FF2B5EF4-FFF2-40B4-BE49-F238E27FC236}">
                <a16:creationId xmlns:a16="http://schemas.microsoft.com/office/drawing/2014/main" id="{06EE8946-DAE4-18E8-19D3-AD26DB55D0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28727" y="2611434"/>
            <a:ext cx="6972272" cy="527526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DC4C53DD-9D8B-C4D1-DFAC-13A76A9903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83987" y="4908764"/>
            <a:ext cx="7924803" cy="1014407"/>
          </a:xfrm>
        </p:spPr>
        <p:txBody>
          <a:bodyPr anchorCtr="1">
            <a:noAutofit/>
          </a:bodyPr>
          <a:lstStyle>
            <a:lvl1pPr algn="ctr">
              <a:defRPr sz="8000" b="1"/>
            </a:lvl1pPr>
          </a:lstStyle>
          <a:p>
            <a:pPr lvl="0"/>
            <a:r>
              <a:rPr lang="hu-HU"/>
              <a:t>QUESTIONS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3EFDD06-DA43-DFBC-7032-8A6A62B9AFB2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A376E60-77C0-88DF-595B-5EF5DD68C1D6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247EAA9-9A6A-8DE8-BA52-5A8D9A33D9FB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48C22CD-3F9F-02E5-1334-D316A8BE7E71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9EFD687-5A4F-5B7E-043D-194B69E8385C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60BFB1E-ACF9-7709-2139-EC0695A741F6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4A46F881-0960-6836-CD4E-35BAE30EE6DA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93B9B459-620C-F88B-3276-537B648C5845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3A7D5B34-B8B9-CD6C-AD83-F0185E87BB05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A9C4A354-0445-75C0-D6BC-E6334B7BD3BC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AutoShape 5">
            <a:extLst>
              <a:ext uri="{FF2B5EF4-FFF2-40B4-BE49-F238E27FC236}">
                <a16:creationId xmlns:a16="http://schemas.microsoft.com/office/drawing/2014/main" id="{B6001FBC-3377-9087-73F5-48E497B80829}"/>
              </a:ext>
            </a:extLst>
          </p:cNvPr>
          <p:cNvSpPr/>
          <p:nvPr/>
        </p:nvSpPr>
        <p:spPr>
          <a:xfrm flipH="1">
            <a:off x="1028727" y="8038014"/>
            <a:ext cx="7000554" cy="10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5" name="Tartalom helye 23">
            <a:extLst>
              <a:ext uri="{FF2B5EF4-FFF2-40B4-BE49-F238E27FC236}">
                <a16:creationId xmlns:a16="http://schemas.microsoft.com/office/drawing/2014/main" id="{B52C539B-616A-10C0-14CE-97B73E69950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578751" y="6134096"/>
            <a:ext cx="6935275" cy="801535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WHAT ARE YOU CURIOUS ABOUT?</a:t>
            </a: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987E56F5-75D0-6B22-29F0-13B6378A21B9}"/>
              </a:ext>
            </a:extLst>
          </p:cNvPr>
          <p:cNvSpPr/>
          <p:nvPr/>
        </p:nvSpPr>
        <p:spPr>
          <a:xfrm>
            <a:off x="12183630" y="3048408"/>
            <a:ext cx="1478475" cy="1482699"/>
          </a:xfrm>
          <a:custGeom>
            <a:avLst/>
            <a:gdLst>
              <a:gd name="f0" fmla="val w"/>
              <a:gd name="f1" fmla="val h"/>
              <a:gd name="f2" fmla="val 0"/>
              <a:gd name="f3" fmla="val 1478479"/>
              <a:gd name="f4" fmla="val 1482703"/>
              <a:gd name="f5" fmla="*/ f0 1 1478479"/>
              <a:gd name="f6" fmla="*/ f1 1 1482703"/>
              <a:gd name="f7" fmla="+- f4 0 f2"/>
              <a:gd name="f8" fmla="+- f3 0 f2"/>
              <a:gd name="f9" fmla="*/ f8 1 1478479"/>
              <a:gd name="f10" fmla="*/ f7 1 148270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78479" h="14827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EE8782DB-1DB7-EB41-BD06-7E4B3AD11777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214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>
            <a:extLst>
              <a:ext uri="{FF2B5EF4-FFF2-40B4-BE49-F238E27FC236}">
                <a16:creationId xmlns:a16="http://schemas.microsoft.com/office/drawing/2014/main" id="{49766D09-6AF8-EDE3-6AB1-931846AA744D}"/>
              </a:ext>
            </a:extLst>
          </p:cNvPr>
          <p:cNvSpPr/>
          <p:nvPr/>
        </p:nvSpPr>
        <p:spPr>
          <a:xfrm>
            <a:off x="5505785" y="7634371"/>
            <a:ext cx="72764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4F2A4972-03D3-EA5E-4C2C-29D7E6C943CF}"/>
              </a:ext>
            </a:extLst>
          </p:cNvPr>
          <p:cNvSpPr/>
          <p:nvPr/>
        </p:nvSpPr>
        <p:spPr>
          <a:xfrm>
            <a:off x="5505785" y="4446672"/>
            <a:ext cx="72764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9C30D9F-5F9F-98C1-54D6-C87F380A6235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AD27514-C001-1859-D92D-C3BEB5D0B560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B4EBAAF-CD63-3279-AB08-B5CD1F7E59E5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AB1F7555-B0C3-F6DE-C2B5-133875EBED2F}"/>
              </a:ext>
            </a:extLst>
          </p:cNvPr>
          <p:cNvGrpSpPr/>
          <p:nvPr/>
        </p:nvGrpSpPr>
        <p:grpSpPr>
          <a:xfrm>
            <a:off x="13646203" y="-1880591"/>
            <a:ext cx="6152211" cy="3037883"/>
            <a:chOff x="13646203" y="-1880591"/>
            <a:chExt cx="6152211" cy="3037883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DB4209D-1D32-EC48-89F2-CC50A5BEF64D}"/>
                </a:ext>
              </a:extLst>
            </p:cNvPr>
            <p:cNvSpPr/>
            <p:nvPr/>
          </p:nvSpPr>
          <p:spPr>
            <a:xfrm>
              <a:off x="13646203" y="-1157292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9F69CC31-4896-B8E9-98BF-792F245C05D1}"/>
                </a:ext>
              </a:extLst>
            </p:cNvPr>
            <p:cNvSpPr txBox="1"/>
            <p:nvPr/>
          </p:nvSpPr>
          <p:spPr>
            <a:xfrm>
              <a:off x="14031961" y="-18805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0" name="Cím 1">
            <a:extLst>
              <a:ext uri="{FF2B5EF4-FFF2-40B4-BE49-F238E27FC236}">
                <a16:creationId xmlns:a16="http://schemas.microsoft.com/office/drawing/2014/main" id="{D96C284F-B273-B020-5186-DC87A2561C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7718" y="5239822"/>
            <a:ext cx="15372554" cy="1737186"/>
          </a:xfrm>
        </p:spPr>
        <p:txBody>
          <a:bodyPr anchorCtr="1">
            <a:noAutofit/>
          </a:bodyPr>
          <a:lstStyle>
            <a:lvl1pPr algn="ctr">
              <a:defRPr sz="10000" b="1"/>
            </a:lvl1pPr>
          </a:lstStyle>
          <a:p>
            <a:pPr lvl="0"/>
            <a:r>
              <a:rPr lang="hu-HU"/>
              <a:t>THANK YOU FOR </a:t>
            </a:r>
            <a:br>
              <a:rPr lang="hu-HU"/>
            </a:br>
            <a:r>
              <a:rPr lang="hu-HU"/>
              <a:t>YOUR ATTENTION!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CB26D55F-7DD9-AB17-D8B5-FA8733F0D04F}"/>
              </a:ext>
            </a:extLst>
          </p:cNvPr>
          <p:cNvSpPr/>
          <p:nvPr/>
        </p:nvSpPr>
        <p:spPr>
          <a:xfrm>
            <a:off x="6567613" y="1448528"/>
            <a:ext cx="5152772" cy="2673321"/>
          </a:xfrm>
          <a:custGeom>
            <a:avLst/>
            <a:gdLst>
              <a:gd name="f0" fmla="val w"/>
              <a:gd name="f1" fmla="val h"/>
              <a:gd name="f2" fmla="val 0"/>
              <a:gd name="f3" fmla="val 5152772"/>
              <a:gd name="f4" fmla="val 2673319"/>
              <a:gd name="f5" fmla="val 2673320"/>
              <a:gd name="f6" fmla="*/ f0 1 5152772"/>
              <a:gd name="f7" fmla="*/ f1 1 2673319"/>
              <a:gd name="f8" fmla="+- f4 0 f2"/>
              <a:gd name="f9" fmla="+- f3 0 f2"/>
              <a:gd name="f10" fmla="*/ f9 1 5152772"/>
              <a:gd name="f11" fmla="*/ f8 1 267331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152772" h="2673319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593410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078B74-7328-09A2-EB7E-5218F058AA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CD5644D-F098-2EA2-7B3D-2B7A92788489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ECA88A7-B5BB-C4B0-933F-D6D948E36E3D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F2BA8403-37FB-2985-AE89-55FC7947276E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722A3547-7575-E97C-DDC4-09A4EB7B1E67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A7E021B0-B995-FB45-4CD0-829E2BE4F149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C11B1090-F382-974D-7811-D1A442502FFA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CEA26BE4-A63F-3389-38BC-3865543F7A05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C3CE8DD-919E-F558-957D-F6BCC5297E37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3BC0580E-DECF-9C16-6F2F-C94CC11C13B0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10240599-7166-0BC4-BC53-6C68F5B4A622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507D0E1-561D-DB2D-575E-7CA80337C278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Freeform 18">
            <a:extLst>
              <a:ext uri="{FF2B5EF4-FFF2-40B4-BE49-F238E27FC236}">
                <a16:creationId xmlns:a16="http://schemas.microsoft.com/office/drawing/2014/main" id="{9FB863CD-FAF5-D1FD-2F3E-568EBFB32D1D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8579286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BD25FBF-151C-C9E4-57A9-EB67004B46BB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21CF9105-209A-C837-B0DB-84F4C207328E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4C290D13-EBFE-7104-CD9C-ECD1FEEBA45A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A2C8A706-0CE4-EC9C-7B4A-3B01F1C13D8E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EC726F17-761E-14AB-1053-C478145D3F11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3C6F3D4A-67B9-AD46-1EFF-5E658324B3D6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73607F0E-BDC2-EEFC-AC46-3C0A28FD9000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322F92E2-F18C-9729-02E4-A7267D3A93E7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DE1452A3-5979-77D9-EC09-D3CD030167D1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AD0B0549-4519-6AC8-6FF6-E6A19100C23A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2" name="Freeform 18">
            <a:extLst>
              <a:ext uri="{FF2B5EF4-FFF2-40B4-BE49-F238E27FC236}">
                <a16:creationId xmlns:a16="http://schemas.microsoft.com/office/drawing/2014/main" id="{90F6243F-64EA-A82E-B3FA-4E5AF034C5D0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98763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847E34C4-F45E-0AC6-C6AA-9D03775C62E6}"/>
              </a:ext>
            </a:extLst>
          </p:cNvPr>
          <p:cNvSpPr/>
          <p:nvPr/>
        </p:nvSpPr>
        <p:spPr>
          <a:xfrm>
            <a:off x="1028700" y="0"/>
            <a:ext cx="4423391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3FCC46BE-61F3-E47C-CB41-69AF6DF4DD84}"/>
              </a:ext>
            </a:extLst>
          </p:cNvPr>
          <p:cNvSpPr/>
          <p:nvPr/>
        </p:nvSpPr>
        <p:spPr>
          <a:xfrm>
            <a:off x="1462390" y="1099172"/>
            <a:ext cx="3556010" cy="4339074"/>
          </a:xfrm>
          <a:custGeom>
            <a:avLst/>
            <a:gdLst>
              <a:gd name="f0" fmla="val w"/>
              <a:gd name="f1" fmla="val h"/>
              <a:gd name="f2" fmla="val 0"/>
              <a:gd name="f3" fmla="val 1851381"/>
              <a:gd name="f4" fmla="val 2259075"/>
              <a:gd name="f5" fmla="*/ f0 1 1851381"/>
              <a:gd name="f6" fmla="*/ f1 1 2259075"/>
              <a:gd name="f7" fmla="+- f4 0 f2"/>
              <a:gd name="f8" fmla="+- f3 0 f2"/>
              <a:gd name="f9" fmla="*/ f8 1 1851381"/>
              <a:gd name="f10" fmla="*/ f7 1 225907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51381" h="225907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B288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2136757F-4C9C-738D-AAA4-E29C0587CAAE}"/>
              </a:ext>
            </a:extLst>
          </p:cNvPr>
          <p:cNvGrpSpPr/>
          <p:nvPr/>
        </p:nvGrpSpPr>
        <p:grpSpPr>
          <a:xfrm>
            <a:off x="15382064" y="-1119408"/>
            <a:ext cx="6908886" cy="4774640"/>
            <a:chOff x="15382064" y="-1119408"/>
            <a:chExt cx="6908886" cy="4774640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33192F1D-D870-5B54-3402-6CF72EA80C10}"/>
                </a:ext>
              </a:extLst>
            </p:cNvPr>
            <p:cNvGrpSpPr/>
            <p:nvPr/>
          </p:nvGrpSpPr>
          <p:grpSpPr>
            <a:xfrm>
              <a:off x="16138739" y="-1119408"/>
              <a:ext cx="6152211" cy="4774640"/>
              <a:chOff x="16138739" y="-1119408"/>
              <a:chExt cx="6152211" cy="4774640"/>
            </a:xfrm>
          </p:grpSpPr>
          <p:sp>
            <p:nvSpPr>
              <p:cNvPr id="6" name="Freeform 24">
                <a:extLst>
                  <a:ext uri="{FF2B5EF4-FFF2-40B4-BE49-F238E27FC236}">
                    <a16:creationId xmlns:a16="http://schemas.microsoft.com/office/drawing/2014/main" id="{B18E6479-B029-3EA5-E724-0C8046DEA224}"/>
                  </a:ext>
                </a:extLst>
              </p:cNvPr>
              <p:cNvSpPr/>
              <p:nvPr/>
            </p:nvSpPr>
            <p:spPr>
              <a:xfrm>
                <a:off x="16138739" y="-396108"/>
                <a:ext cx="6152211" cy="40513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1067018"/>
                  <a:gd name="f5" fmla="val 203200"/>
                  <a:gd name="f6" fmla="val 1417136"/>
                  <a:gd name="f7" fmla="*/ f0 1 1620336"/>
                  <a:gd name="f8" fmla="*/ f1 1 1067018"/>
                  <a:gd name="f9" fmla="+- f4 0 f2"/>
                  <a:gd name="f10" fmla="+- f3 0 f2"/>
                  <a:gd name="f11" fmla="*/ f10 1 1620336"/>
                  <a:gd name="f12" fmla="*/ f9 1 1067018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1067018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9BA0D099-D7B2-7F1F-BE08-827A757C2202}"/>
                  </a:ext>
                </a:extLst>
              </p:cNvPr>
              <p:cNvSpPr txBox="1"/>
              <p:nvPr/>
            </p:nvSpPr>
            <p:spPr>
              <a:xfrm>
                <a:off x="16524506" y="-1119408"/>
                <a:ext cx="5380686" cy="477464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95E5479F-F299-5141-ECEC-0402A38DCC9D}"/>
                </a:ext>
              </a:extLst>
            </p:cNvPr>
            <p:cNvGrpSpPr/>
            <p:nvPr/>
          </p:nvGrpSpPr>
          <p:grpSpPr>
            <a:xfrm>
              <a:off x="15382064" y="740298"/>
              <a:ext cx="1978798" cy="2257068"/>
              <a:chOff x="15382064" y="740298"/>
              <a:chExt cx="1978798" cy="2257068"/>
            </a:xfrm>
          </p:grpSpPr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F6048696-C77E-1B21-8582-9042E5A15011}"/>
                  </a:ext>
                </a:extLst>
              </p:cNvPr>
              <p:cNvSpPr/>
              <p:nvPr/>
            </p:nvSpPr>
            <p:spPr>
              <a:xfrm>
                <a:off x="15382064" y="101856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28">
                <a:extLst>
                  <a:ext uri="{FF2B5EF4-FFF2-40B4-BE49-F238E27FC236}">
                    <a16:creationId xmlns:a16="http://schemas.microsoft.com/office/drawing/2014/main" id="{C6AD3182-1E4A-AF1E-D69C-DD259AD5D743}"/>
                  </a:ext>
                </a:extLst>
              </p:cNvPr>
              <p:cNvSpPr txBox="1"/>
              <p:nvPr/>
            </p:nvSpPr>
            <p:spPr>
              <a:xfrm>
                <a:off x="15567577" y="74029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sp>
        <p:nvSpPr>
          <p:cNvPr id="11" name="AutoShape 8">
            <a:extLst>
              <a:ext uri="{FF2B5EF4-FFF2-40B4-BE49-F238E27FC236}">
                <a16:creationId xmlns:a16="http://schemas.microsoft.com/office/drawing/2014/main" id="{09422FA2-6976-3D64-AF24-2F95643B0CEA}"/>
              </a:ext>
            </a:extLst>
          </p:cNvPr>
          <p:cNvSpPr/>
          <p:nvPr/>
        </p:nvSpPr>
        <p:spPr>
          <a:xfrm flipH="1">
            <a:off x="634365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2" name="Kép helye 24">
            <a:extLst>
              <a:ext uri="{FF2B5EF4-FFF2-40B4-BE49-F238E27FC236}">
                <a16:creationId xmlns:a16="http://schemas.microsoft.com/office/drawing/2014/main" id="{312C9667-E481-BD56-F2D8-AA4875B78CC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713238" y="1350916"/>
            <a:ext cx="3054315" cy="383559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DAF6B3-327C-0D12-263B-FF927096BCDE}"/>
              </a:ext>
            </a:extLst>
          </p:cNvPr>
          <p:cNvGrpSpPr/>
          <p:nvPr/>
        </p:nvGrpSpPr>
        <p:grpSpPr>
          <a:xfrm>
            <a:off x="6343650" y="1999408"/>
            <a:ext cx="3235997" cy="1578373"/>
            <a:chOff x="6343650" y="1999408"/>
            <a:chExt cx="3235997" cy="157837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3AF473E-7461-12DD-544E-5DB8E37DA633}"/>
                </a:ext>
              </a:extLst>
            </p:cNvPr>
            <p:cNvSpPr/>
            <p:nvPr/>
          </p:nvSpPr>
          <p:spPr>
            <a:xfrm>
              <a:off x="6343650" y="2532860"/>
              <a:ext cx="2419612" cy="710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7265"/>
                <a:gd name="f4" fmla="val 187101"/>
                <a:gd name="f5" fmla="*/ f0 1 637265"/>
                <a:gd name="f6" fmla="*/ f1 1 187101"/>
                <a:gd name="f7" fmla="+- f4 0 f2"/>
                <a:gd name="f8" fmla="+- f3 0 f2"/>
                <a:gd name="f9" fmla="*/ f8 1 637265"/>
                <a:gd name="f10" fmla="*/ f7 1 187101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37265" h="187101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233C8-E319-F8D5-CE92-8F17DD597648}"/>
                </a:ext>
              </a:extLst>
            </p:cNvPr>
            <p:cNvSpPr txBox="1"/>
            <p:nvPr/>
          </p:nvSpPr>
          <p:spPr>
            <a:xfrm>
              <a:off x="6343650" y="1999408"/>
              <a:ext cx="3235997" cy="15783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999" b="0" i="0" u="none" strike="noStrike" kern="1200" cap="none" spc="0" baseline="0">
                  <a:solidFill>
                    <a:srgbClr val="FDFDFD"/>
                  </a:solidFill>
                  <a:uFillTx/>
                  <a:latin typeface="Trebuchet MS Bold"/>
                </a:rPr>
                <a:t>  CONTACTS</a:t>
              </a:r>
            </a:p>
          </p:txBody>
        </p:sp>
      </p:grp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F507527F-8350-7AC3-45CB-BEEBB94DA4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86600" y="3693526"/>
            <a:ext cx="7010403" cy="493711"/>
          </a:xfrm>
        </p:spPr>
        <p:txBody>
          <a:bodyPr/>
          <a:lstStyle>
            <a:lvl1pPr marL="0" indent="0">
              <a:buNone/>
              <a:defRPr sz="2200">
                <a:latin typeface="Montserrat" pitchFamily="2"/>
              </a:defRPr>
            </a:lvl1pPr>
          </a:lstStyle>
          <a:p>
            <a:pPr lvl="0"/>
            <a:r>
              <a:rPr lang="hu-HU"/>
              <a:t>Your workplace</a:t>
            </a:r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9D0E4727-6D8D-EE64-BA51-1F88757D18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74566" y="4396197"/>
            <a:ext cx="7010403" cy="493711"/>
          </a:xfrm>
        </p:spPr>
        <p:txBody>
          <a:bodyPr/>
          <a:lstStyle>
            <a:lvl1pPr marL="0" indent="0">
              <a:buNone/>
              <a:defRPr sz="2200">
                <a:latin typeface="Montserrat" pitchFamily="2"/>
              </a:defRPr>
            </a:lvl1pPr>
          </a:lstStyle>
          <a:p>
            <a:pPr lvl="0"/>
            <a:r>
              <a:rPr lang="hu-HU"/>
              <a:t>Your phone number</a:t>
            </a:r>
          </a:p>
        </p:txBody>
      </p:sp>
      <p:sp>
        <p:nvSpPr>
          <p:cNvPr id="18" name="Szöveg helye 30">
            <a:extLst>
              <a:ext uri="{FF2B5EF4-FFF2-40B4-BE49-F238E27FC236}">
                <a16:creationId xmlns:a16="http://schemas.microsoft.com/office/drawing/2014/main" id="{9CE99B63-6354-3C7C-42BD-60149A3CEE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74566" y="5106988"/>
            <a:ext cx="7010403" cy="493711"/>
          </a:xfrm>
        </p:spPr>
        <p:txBody>
          <a:bodyPr/>
          <a:lstStyle>
            <a:lvl1pPr marL="0" indent="0">
              <a:buNone/>
              <a:defRPr sz="2200">
                <a:latin typeface="Montserrat" pitchFamily="2"/>
              </a:defRPr>
            </a:lvl1pPr>
          </a:lstStyle>
          <a:p>
            <a:pPr lvl="0"/>
            <a:r>
              <a:rPr lang="hu-HU"/>
              <a:t>Your email address</a:t>
            </a:r>
          </a:p>
        </p:txBody>
      </p:sp>
      <p:sp>
        <p:nvSpPr>
          <p:cNvPr id="19" name="Szöveg helye 34">
            <a:extLst>
              <a:ext uri="{FF2B5EF4-FFF2-40B4-BE49-F238E27FC236}">
                <a16:creationId xmlns:a16="http://schemas.microsoft.com/office/drawing/2014/main" id="{23FEF169-0256-91CE-23A5-DA3D23F441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5994193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lang="en-US" sz="3000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en-US"/>
              <a:t>OTHER </a:t>
            </a:r>
            <a:r>
              <a:rPr lang="hu-HU"/>
              <a:t>INFORMATION</a:t>
            </a:r>
            <a:r>
              <a:rPr lang="en-US"/>
              <a:t> AND THINGS TO KNOW</a:t>
            </a:r>
          </a:p>
        </p:txBody>
      </p:sp>
      <p:sp>
        <p:nvSpPr>
          <p:cNvPr id="20" name="Szöveg helye 30">
            <a:extLst>
              <a:ext uri="{FF2B5EF4-FFF2-40B4-BE49-F238E27FC236}">
                <a16:creationId xmlns:a16="http://schemas.microsoft.com/office/drawing/2014/main" id="{F809D575-BD50-D550-7684-C134675D60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6937580"/>
            <a:ext cx="10831516" cy="2485366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21" name="Cím 36">
            <a:extLst>
              <a:ext uri="{FF2B5EF4-FFF2-40B4-BE49-F238E27FC236}">
                <a16:creationId xmlns:a16="http://schemas.microsoft.com/office/drawing/2014/main" id="{54C8A2FE-8A37-E98D-50BA-769D3CFE55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3650" y="984616"/>
            <a:ext cx="9033988" cy="8445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ABOUT THE LECTURER</a:t>
            </a:r>
          </a:p>
        </p:txBody>
      </p:sp>
      <p:sp>
        <p:nvSpPr>
          <p:cNvPr id="22" name="Szöveg helye 38">
            <a:extLst>
              <a:ext uri="{FF2B5EF4-FFF2-40B4-BE49-F238E27FC236}">
                <a16:creationId xmlns:a16="http://schemas.microsoft.com/office/drawing/2014/main" id="{70CB7714-5FF7-D646-F62C-1010E60852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201" y="6033823"/>
            <a:ext cx="3054352" cy="147187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  <a:latin typeface="PT Serif Bold"/>
              </a:defRPr>
            </a:lvl1pPr>
            <a:lvl2pPr marL="0" lvl="0" indent="0" algn="ctr">
              <a:spcBef>
                <a:spcPts val="1000"/>
              </a:spcBef>
              <a:buNone/>
              <a:defRPr sz="4000">
                <a:solidFill>
                  <a:srgbClr val="FFFFFF"/>
                </a:solidFill>
                <a:latin typeface="PT Serif Bold"/>
              </a:defRPr>
            </a:lvl2pPr>
          </a:lstStyle>
          <a:p>
            <a:pPr lvl="0"/>
            <a:r>
              <a:rPr lang="hu-HU"/>
              <a:t>NAME</a:t>
            </a:r>
          </a:p>
          <a:p>
            <a:pPr lvl="0"/>
            <a:endParaRPr lang="hu-HU"/>
          </a:p>
        </p:txBody>
      </p:sp>
      <p:sp>
        <p:nvSpPr>
          <p:cNvPr id="23" name="Szöveg helye 38">
            <a:extLst>
              <a:ext uri="{FF2B5EF4-FFF2-40B4-BE49-F238E27FC236}">
                <a16:creationId xmlns:a16="http://schemas.microsoft.com/office/drawing/2014/main" id="{512368AB-E0FD-AFA2-D79D-9326D2BB1A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201" y="7630869"/>
            <a:ext cx="3054352" cy="451475"/>
          </a:xfrm>
        </p:spPr>
        <p:txBody>
          <a:bodyPr anchorCtr="1"/>
          <a:lstStyle>
            <a:lvl1pPr marL="0" indent="0" algn="ctr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Name of position</a:t>
            </a: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99C7E233-0972-7A90-38F5-E1B167B57347}"/>
              </a:ext>
            </a:extLst>
          </p:cNvPr>
          <p:cNvSpPr/>
          <p:nvPr/>
        </p:nvSpPr>
        <p:spPr>
          <a:xfrm>
            <a:off x="6343650" y="4541248"/>
            <a:ext cx="492587" cy="492587"/>
          </a:xfrm>
          <a:custGeom>
            <a:avLst/>
            <a:gdLst>
              <a:gd name="f0" fmla="val w"/>
              <a:gd name="f1" fmla="val h"/>
              <a:gd name="f2" fmla="val 0"/>
              <a:gd name="f3" fmla="val 492591"/>
              <a:gd name="f4" fmla="*/ f0 1 492591"/>
              <a:gd name="f5" fmla="*/ f1 1 492591"/>
              <a:gd name="f6" fmla="+- f3 0 f2"/>
              <a:gd name="f7" fmla="*/ f6 1 492591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492591" h="49259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0866A773-E04A-7D4E-9024-961D03DCD24A}"/>
              </a:ext>
            </a:extLst>
          </p:cNvPr>
          <p:cNvSpPr/>
          <p:nvPr/>
        </p:nvSpPr>
        <p:spPr>
          <a:xfrm>
            <a:off x="6343650" y="3839108"/>
            <a:ext cx="492587" cy="492587"/>
          </a:xfrm>
          <a:custGeom>
            <a:avLst/>
            <a:gdLst>
              <a:gd name="f0" fmla="val w"/>
              <a:gd name="f1" fmla="val h"/>
              <a:gd name="f2" fmla="val 0"/>
              <a:gd name="f3" fmla="val 492591"/>
              <a:gd name="f4" fmla="*/ f0 1 492591"/>
              <a:gd name="f5" fmla="*/ f1 1 492591"/>
              <a:gd name="f6" fmla="+- f3 0 f2"/>
              <a:gd name="f7" fmla="*/ f6 1 492591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492591" h="49259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D53E6735-3914-2918-B4E6-CFAE4C7FEC9A}"/>
              </a:ext>
            </a:extLst>
          </p:cNvPr>
          <p:cNvSpPr/>
          <p:nvPr/>
        </p:nvSpPr>
        <p:spPr>
          <a:xfrm>
            <a:off x="6343650" y="5243389"/>
            <a:ext cx="492587" cy="492587"/>
          </a:xfrm>
          <a:custGeom>
            <a:avLst/>
            <a:gdLst>
              <a:gd name="f0" fmla="val w"/>
              <a:gd name="f1" fmla="val h"/>
              <a:gd name="f2" fmla="val 0"/>
              <a:gd name="f3" fmla="val 492591"/>
              <a:gd name="f4" fmla="*/ f0 1 492591"/>
              <a:gd name="f5" fmla="*/ f1 1 492591"/>
              <a:gd name="f6" fmla="+- f3 0 f2"/>
              <a:gd name="f7" fmla="*/ f6 1 492591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492591" h="49259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id="{5BD3BA2B-C290-F7CF-6CE8-75A1B4200C13}"/>
              </a:ext>
            </a:extLst>
          </p:cNvPr>
          <p:cNvSpPr/>
          <p:nvPr/>
        </p:nvSpPr>
        <p:spPr>
          <a:xfrm>
            <a:off x="15682014" y="1548079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85867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abou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BE69055C-37B9-AA0D-3AC3-524D01B808AA}"/>
              </a:ext>
            </a:extLst>
          </p:cNvPr>
          <p:cNvSpPr/>
          <p:nvPr/>
        </p:nvSpPr>
        <p:spPr>
          <a:xfrm>
            <a:off x="1028700" y="0"/>
            <a:ext cx="4423391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547FD025-D39E-251C-77A3-436E925EE084}"/>
              </a:ext>
            </a:extLst>
          </p:cNvPr>
          <p:cNvSpPr/>
          <p:nvPr/>
        </p:nvSpPr>
        <p:spPr>
          <a:xfrm>
            <a:off x="1462390" y="1099172"/>
            <a:ext cx="3556010" cy="4339074"/>
          </a:xfrm>
          <a:custGeom>
            <a:avLst/>
            <a:gdLst>
              <a:gd name="f0" fmla="val w"/>
              <a:gd name="f1" fmla="val h"/>
              <a:gd name="f2" fmla="val 0"/>
              <a:gd name="f3" fmla="val 1851381"/>
              <a:gd name="f4" fmla="val 2259075"/>
              <a:gd name="f5" fmla="*/ f0 1 1851381"/>
              <a:gd name="f6" fmla="*/ f1 1 2259075"/>
              <a:gd name="f7" fmla="+- f4 0 f2"/>
              <a:gd name="f8" fmla="+- f3 0 f2"/>
              <a:gd name="f9" fmla="*/ f8 1 1851381"/>
              <a:gd name="f10" fmla="*/ f7 1 225907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51381" h="225907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B288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93838D84-522E-F121-C704-CDA18B83AACC}"/>
              </a:ext>
            </a:extLst>
          </p:cNvPr>
          <p:cNvGrpSpPr/>
          <p:nvPr/>
        </p:nvGrpSpPr>
        <p:grpSpPr>
          <a:xfrm>
            <a:off x="15382064" y="-1119408"/>
            <a:ext cx="6908886" cy="4774640"/>
            <a:chOff x="15382064" y="-1119408"/>
            <a:chExt cx="6908886" cy="4774640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79582FB9-AF22-568D-6D24-64F35CFADC96}"/>
                </a:ext>
              </a:extLst>
            </p:cNvPr>
            <p:cNvGrpSpPr/>
            <p:nvPr/>
          </p:nvGrpSpPr>
          <p:grpSpPr>
            <a:xfrm>
              <a:off x="16138739" y="-1119408"/>
              <a:ext cx="6152211" cy="4774640"/>
              <a:chOff x="16138739" y="-1119408"/>
              <a:chExt cx="6152211" cy="4774640"/>
            </a:xfrm>
          </p:grpSpPr>
          <p:sp>
            <p:nvSpPr>
              <p:cNvPr id="6" name="Freeform 24">
                <a:extLst>
                  <a:ext uri="{FF2B5EF4-FFF2-40B4-BE49-F238E27FC236}">
                    <a16:creationId xmlns:a16="http://schemas.microsoft.com/office/drawing/2014/main" id="{DCCE7E42-DAA3-B8EB-8388-D7782DDF363A}"/>
                  </a:ext>
                </a:extLst>
              </p:cNvPr>
              <p:cNvSpPr/>
              <p:nvPr/>
            </p:nvSpPr>
            <p:spPr>
              <a:xfrm>
                <a:off x="16138739" y="-396108"/>
                <a:ext cx="6152211" cy="40513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1067018"/>
                  <a:gd name="f5" fmla="val 203200"/>
                  <a:gd name="f6" fmla="val 1417136"/>
                  <a:gd name="f7" fmla="*/ f0 1 1620336"/>
                  <a:gd name="f8" fmla="*/ f1 1 1067018"/>
                  <a:gd name="f9" fmla="+- f4 0 f2"/>
                  <a:gd name="f10" fmla="+- f3 0 f2"/>
                  <a:gd name="f11" fmla="*/ f10 1 1620336"/>
                  <a:gd name="f12" fmla="*/ f9 1 1067018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1067018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78E59921-8B2E-61B5-C9A8-381D2F6D1034}"/>
                  </a:ext>
                </a:extLst>
              </p:cNvPr>
              <p:cNvSpPr txBox="1"/>
              <p:nvPr/>
            </p:nvSpPr>
            <p:spPr>
              <a:xfrm>
                <a:off x="16524506" y="-1119408"/>
                <a:ext cx="5380686" cy="477464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5C9A849C-0917-248E-F4F8-E965385BA41B}"/>
                </a:ext>
              </a:extLst>
            </p:cNvPr>
            <p:cNvGrpSpPr/>
            <p:nvPr/>
          </p:nvGrpSpPr>
          <p:grpSpPr>
            <a:xfrm>
              <a:off x="15382064" y="740298"/>
              <a:ext cx="1978798" cy="2257068"/>
              <a:chOff x="15382064" y="740298"/>
              <a:chExt cx="1978798" cy="2257068"/>
            </a:xfrm>
          </p:grpSpPr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003C269E-275B-F140-D40C-A82BD17E7A97}"/>
                  </a:ext>
                </a:extLst>
              </p:cNvPr>
              <p:cNvSpPr/>
              <p:nvPr/>
            </p:nvSpPr>
            <p:spPr>
              <a:xfrm>
                <a:off x="15382064" y="101856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28">
                <a:extLst>
                  <a:ext uri="{FF2B5EF4-FFF2-40B4-BE49-F238E27FC236}">
                    <a16:creationId xmlns:a16="http://schemas.microsoft.com/office/drawing/2014/main" id="{F145F432-C681-5DD9-8041-3F33DD2FD18E}"/>
                  </a:ext>
                </a:extLst>
              </p:cNvPr>
              <p:cNvSpPr txBox="1"/>
              <p:nvPr/>
            </p:nvSpPr>
            <p:spPr>
              <a:xfrm>
                <a:off x="15567577" y="74029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sp>
        <p:nvSpPr>
          <p:cNvPr id="11" name="AutoShape 8">
            <a:extLst>
              <a:ext uri="{FF2B5EF4-FFF2-40B4-BE49-F238E27FC236}">
                <a16:creationId xmlns:a16="http://schemas.microsoft.com/office/drawing/2014/main" id="{14AEE743-97F8-5FD1-61DC-F17E4B20D10C}"/>
              </a:ext>
            </a:extLst>
          </p:cNvPr>
          <p:cNvSpPr/>
          <p:nvPr/>
        </p:nvSpPr>
        <p:spPr>
          <a:xfrm flipH="1">
            <a:off x="634365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2" name="Kép helye 24">
            <a:extLst>
              <a:ext uri="{FF2B5EF4-FFF2-40B4-BE49-F238E27FC236}">
                <a16:creationId xmlns:a16="http://schemas.microsoft.com/office/drawing/2014/main" id="{C2E4522A-B45D-1863-D82A-D6519B60144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713238" y="1350916"/>
            <a:ext cx="3054315" cy="383559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13" name="Szöveg helye 34">
            <a:extLst>
              <a:ext uri="{FF2B5EF4-FFF2-40B4-BE49-F238E27FC236}">
                <a16:creationId xmlns:a16="http://schemas.microsoft.com/office/drawing/2014/main" id="{7808176E-99BB-3CE6-42FF-C8FA3AA5F1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2650845"/>
            <a:ext cx="9033988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4" name="Szöveg helye 30">
            <a:extLst>
              <a:ext uri="{FF2B5EF4-FFF2-40B4-BE49-F238E27FC236}">
                <a16:creationId xmlns:a16="http://schemas.microsoft.com/office/drawing/2014/main" id="{9841E9CD-F42D-4D94-E223-EB1BEC5533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3594232"/>
            <a:ext cx="9033988" cy="2485366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5" name="Cím 36">
            <a:extLst>
              <a:ext uri="{FF2B5EF4-FFF2-40B4-BE49-F238E27FC236}">
                <a16:creationId xmlns:a16="http://schemas.microsoft.com/office/drawing/2014/main" id="{ACA0D278-29B3-6CBD-177E-31C067C81E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3650" y="984616"/>
            <a:ext cx="9033988" cy="8445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ABOUT THE PRESENTER</a:t>
            </a:r>
          </a:p>
        </p:txBody>
      </p:sp>
      <p:sp>
        <p:nvSpPr>
          <p:cNvPr id="16" name="Szöveg helye 38">
            <a:extLst>
              <a:ext uri="{FF2B5EF4-FFF2-40B4-BE49-F238E27FC236}">
                <a16:creationId xmlns:a16="http://schemas.microsoft.com/office/drawing/2014/main" id="{AAFA7367-1F89-6ECC-1AB3-F95E747A88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201" y="6033823"/>
            <a:ext cx="3054352" cy="147187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  <a:latin typeface="PT Serif Bold"/>
              </a:defRPr>
            </a:lvl1pPr>
            <a:lvl2pPr marL="0" lvl="0" indent="0" algn="ctr">
              <a:spcBef>
                <a:spcPts val="1000"/>
              </a:spcBef>
              <a:buNone/>
              <a:defRPr sz="4000">
                <a:solidFill>
                  <a:srgbClr val="FFFFFF"/>
                </a:solidFill>
                <a:latin typeface="PT Serif Bold"/>
              </a:defRPr>
            </a:lvl2pPr>
          </a:lstStyle>
          <a:p>
            <a:pPr lvl="0"/>
            <a:r>
              <a:rPr lang="hu-HU"/>
              <a:t>NAME</a:t>
            </a:r>
          </a:p>
          <a:p>
            <a:pPr lvl="0"/>
            <a:endParaRPr lang="hu-HU"/>
          </a:p>
        </p:txBody>
      </p:sp>
      <p:sp>
        <p:nvSpPr>
          <p:cNvPr id="17" name="Szöveg helye 38">
            <a:extLst>
              <a:ext uri="{FF2B5EF4-FFF2-40B4-BE49-F238E27FC236}">
                <a16:creationId xmlns:a16="http://schemas.microsoft.com/office/drawing/2014/main" id="{68270C29-75B9-F842-8EBC-D8068BCE88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201" y="7630869"/>
            <a:ext cx="3054352" cy="451475"/>
          </a:xfrm>
        </p:spPr>
        <p:txBody>
          <a:bodyPr anchorCtr="1"/>
          <a:lstStyle>
            <a:lvl1pPr marL="0" indent="0" algn="ctr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Name of position</a:t>
            </a: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9E9B83B0-888B-D8C8-239D-B75D348465D4}"/>
              </a:ext>
            </a:extLst>
          </p:cNvPr>
          <p:cNvSpPr/>
          <p:nvPr/>
        </p:nvSpPr>
        <p:spPr>
          <a:xfrm>
            <a:off x="15682014" y="1548079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3701740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5;p50">
            <a:extLst>
              <a:ext uri="{FF2B5EF4-FFF2-40B4-BE49-F238E27FC236}">
                <a16:creationId xmlns:a16="http://schemas.microsoft.com/office/drawing/2014/main" id="{2AE24A2A-BCB1-FCA9-5D6D-62344A4ABB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1090147"/>
            <a:ext cx="15773400" cy="926104"/>
          </a:xfrm>
        </p:spPr>
        <p:txBody>
          <a:bodyPr lIns="91421" tIns="45701" rIns="91421" bIns="45701" anchor="b"/>
          <a:lstStyle>
            <a:lvl1pPr>
              <a:defRPr sz="6000" b="1"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Google Shape;246;p50">
            <a:extLst>
              <a:ext uri="{FF2B5EF4-FFF2-40B4-BE49-F238E27FC236}">
                <a16:creationId xmlns:a16="http://schemas.microsoft.com/office/drawing/2014/main" id="{AF64490F-2228-F14B-46F5-DF42710CBF3C}"/>
              </a:ext>
            </a:extLst>
          </p:cNvPr>
          <p:cNvSpPr/>
          <p:nvPr/>
        </p:nvSpPr>
        <p:spPr>
          <a:xfrm>
            <a:off x="0" y="9"/>
            <a:ext cx="18280547" cy="450342"/>
          </a:xfrm>
          <a:custGeom>
            <a:avLst/>
            <a:gdLst>
              <a:gd name="f0" fmla="val w"/>
              <a:gd name="f1" fmla="val h"/>
              <a:gd name="f2" fmla="val 0"/>
              <a:gd name="f3" fmla="val 6186311"/>
              <a:gd name="f4" fmla="val 152400"/>
              <a:gd name="f5" fmla="*/ f0 1 6186311"/>
              <a:gd name="f6" fmla="*/ f1 1 152400"/>
              <a:gd name="f7" fmla="+- f4 0 f2"/>
              <a:gd name="f8" fmla="+- f3 0 f2"/>
              <a:gd name="f9" fmla="*/ f8 1 6186311"/>
              <a:gd name="f10" fmla="*/ f7 1 1524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186311" h="1524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Google Shape;247;p50">
            <a:extLst>
              <a:ext uri="{FF2B5EF4-FFF2-40B4-BE49-F238E27FC236}">
                <a16:creationId xmlns:a16="http://schemas.microsoft.com/office/drawing/2014/main" id="{EE68129F-4AFF-7B64-0765-E2E2463F00EA}"/>
              </a:ext>
            </a:extLst>
          </p:cNvPr>
          <p:cNvSpPr/>
          <p:nvPr/>
        </p:nvSpPr>
        <p:spPr>
          <a:xfrm rot="16200004">
            <a:off x="16153987" y="8145579"/>
            <a:ext cx="2143125" cy="2139696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Google Shape;248;p50">
            <a:extLst>
              <a:ext uri="{FF2B5EF4-FFF2-40B4-BE49-F238E27FC236}">
                <a16:creationId xmlns:a16="http://schemas.microsoft.com/office/drawing/2014/main" id="{813FAC55-4BD1-39FD-FE8F-65D2FD569C7B}"/>
              </a:ext>
            </a:extLst>
          </p:cNvPr>
          <p:cNvSpPr/>
          <p:nvPr/>
        </p:nvSpPr>
        <p:spPr>
          <a:xfrm>
            <a:off x="13014938" y="9"/>
            <a:ext cx="3433343" cy="2020357"/>
          </a:xfrm>
          <a:custGeom>
            <a:avLst/>
            <a:gdLst>
              <a:gd name="f0" fmla="val w"/>
              <a:gd name="f1" fmla="val h"/>
              <a:gd name="f2" fmla="val 0"/>
              <a:gd name="f3" fmla="val 4975860"/>
              <a:gd name="f4" fmla="val 2928049"/>
              <a:gd name="f5" fmla="val 2056829"/>
              <a:gd name="f6" fmla="val 2486660"/>
              <a:gd name="f7" fmla="val 1270"/>
              <a:gd name="f8" fmla="val 1340549"/>
              <a:gd name="f9" fmla="val 6350"/>
              <a:gd name="f10" fmla="val 746131"/>
              <a:gd name="f11" fmla="*/ f0 1 4975860"/>
              <a:gd name="f12" fmla="*/ f1 1 2928049"/>
              <a:gd name="f13" fmla="+- f4 0 f2"/>
              <a:gd name="f14" fmla="+- f3 0 f2"/>
              <a:gd name="f15" fmla="*/ f14 1 4975860"/>
              <a:gd name="f16" fmla="*/ f13 1 2928049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4975860" h="2928049">
                <a:moveTo>
                  <a:pt x="f3" y="f2"/>
                </a:moveTo>
                <a:lnTo>
                  <a:pt x="f3" y="f5"/>
                </a:lnTo>
                <a:lnTo>
                  <a:pt x="f6" y="f4"/>
                </a:lnTo>
                <a:lnTo>
                  <a:pt x="f2" y="f5"/>
                </a:lnTo>
                <a:lnTo>
                  <a:pt x="f7" y="f8"/>
                </a:lnTo>
                <a:lnTo>
                  <a:pt x="f9" y="f10"/>
                </a:lnTo>
                <a:lnTo>
                  <a:pt x="f2" y="f2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Google Shape;249;p50">
            <a:extLst>
              <a:ext uri="{FF2B5EF4-FFF2-40B4-BE49-F238E27FC236}">
                <a16:creationId xmlns:a16="http://schemas.microsoft.com/office/drawing/2014/main" id="{AEEF462E-30B4-8B35-404D-6505F93DE597}"/>
              </a:ext>
            </a:extLst>
          </p:cNvPr>
          <p:cNvSpPr/>
          <p:nvPr/>
        </p:nvSpPr>
        <p:spPr>
          <a:xfrm>
            <a:off x="13753252" y="0"/>
            <a:ext cx="2180972" cy="1714500"/>
          </a:xfrm>
          <a:custGeom>
            <a:avLst/>
            <a:gdLst>
              <a:gd name="f0" fmla="val w"/>
              <a:gd name="f1" fmla="val h"/>
              <a:gd name="f2" fmla="val 0"/>
              <a:gd name="f3" fmla="val 6321665"/>
              <a:gd name="f4" fmla="val 6350000"/>
              <a:gd name="f5" fmla="val 3160833"/>
              <a:gd name="f6" fmla="val 4908795"/>
              <a:gd name="f7" fmla="val 7817"/>
              <a:gd name="f8" fmla="val 6321666"/>
              <a:gd name="f9" fmla="val 1427021"/>
              <a:gd name="f10" fmla="val 3175000"/>
              <a:gd name="f11" fmla="val 4922979"/>
              <a:gd name="f12" fmla="val 6342183"/>
              <a:gd name="f13" fmla="val 1412871"/>
              <a:gd name="f14" fmla="*/ f0 1 6321665"/>
              <a:gd name="f15" fmla="*/ f1 1 6350000"/>
              <a:gd name="f16" fmla="+- f4 0 f2"/>
              <a:gd name="f17" fmla="+- f3 0 f2"/>
              <a:gd name="f18" fmla="*/ f17 1 6321665"/>
              <a:gd name="f19" fmla="*/ f16 1 635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6321665" h="6350000">
                <a:moveTo>
                  <a:pt x="f5" y="f2"/>
                </a:moveTo>
                <a:lnTo>
                  <a:pt x="f5" y="f2"/>
                </a:ln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6" y="f12"/>
                  <a:pt x="f5" y="f4"/>
                </a:cubicBezTo>
                <a:cubicBezTo>
                  <a:pt x="f13" y="f12"/>
                  <a:pt x="f2" y="f11"/>
                  <a:pt x="f2" y="f10"/>
                </a:cubicBezTo>
                <a:cubicBezTo>
                  <a:pt x="f2" y="f9"/>
                  <a:pt x="f13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37141" tIns="137141" rIns="137141" bIns="13714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250;p50">
            <a:extLst>
              <a:ext uri="{FF2B5EF4-FFF2-40B4-BE49-F238E27FC236}">
                <a16:creationId xmlns:a16="http://schemas.microsoft.com/office/drawing/2014/main" id="{09B23443-629E-AFB5-B1B6-52D14F3857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4038390" y="55028"/>
            <a:ext cx="1614492" cy="161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oogle Shape;251;p50" descr="Logo, company name&#10;&#10;Description automatically generated">
            <a:extLst>
              <a:ext uri="{FF2B5EF4-FFF2-40B4-BE49-F238E27FC236}">
                <a16:creationId xmlns:a16="http://schemas.microsoft.com/office/drawing/2014/main" id="{3581E835-BB26-F824-C998-A58F4C0198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6993986" y="9374886"/>
            <a:ext cx="1097280" cy="6839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84552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E725AE-A2BD-1D30-AC28-B2A03978E4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0" y="2942575"/>
            <a:ext cx="7828690" cy="925985"/>
          </a:xfrm>
        </p:spPr>
        <p:txBody>
          <a:bodyPr anchor="b"/>
          <a:lstStyle>
            <a:lvl1pPr>
              <a:defRPr sz="5400" b="1">
                <a:latin typeface="Aptos"/>
              </a:defRPr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CF4B5B1-FBAC-7FB8-8E6F-9CAC181AEC49}"/>
              </a:ext>
            </a:extLst>
          </p:cNvPr>
          <p:cNvSpPr/>
          <p:nvPr/>
        </p:nvSpPr>
        <p:spPr>
          <a:xfrm>
            <a:off x="0" y="9"/>
            <a:ext cx="18288000" cy="450524"/>
          </a:xfrm>
          <a:custGeom>
            <a:avLst/>
            <a:gdLst>
              <a:gd name="f0" fmla="val w"/>
              <a:gd name="f1" fmla="val h"/>
              <a:gd name="f2" fmla="val 0"/>
              <a:gd name="f3" fmla="val 6186311"/>
              <a:gd name="f4" fmla="val 152400"/>
              <a:gd name="f5" fmla="*/ f0 1 6186311"/>
              <a:gd name="f6" fmla="*/ f1 1 152400"/>
              <a:gd name="f7" fmla="+- f4 0 f2"/>
              <a:gd name="f8" fmla="+- f3 0 f2"/>
              <a:gd name="f9" fmla="*/ f8 1 6186311"/>
              <a:gd name="f10" fmla="*/ f7 1 1524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186311" h="1524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21CE917-3F75-F990-CF7C-B40D20A2DA39}"/>
              </a:ext>
            </a:extLst>
          </p:cNvPr>
          <p:cNvSpPr/>
          <p:nvPr/>
        </p:nvSpPr>
        <p:spPr>
          <a:xfrm rot="16200004">
            <a:off x="16153992" y="8152982"/>
            <a:ext cx="2135727" cy="2132307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B4C53B13-BF8F-8081-0D46-F0D60688D06E}"/>
              </a:ext>
            </a:extLst>
          </p:cNvPr>
          <p:cNvSpPr/>
          <p:nvPr/>
        </p:nvSpPr>
        <p:spPr>
          <a:xfrm>
            <a:off x="13014938" y="9"/>
            <a:ext cx="3426165" cy="2016123"/>
          </a:xfrm>
          <a:custGeom>
            <a:avLst/>
            <a:gdLst>
              <a:gd name="f0" fmla="val w"/>
              <a:gd name="f1" fmla="val h"/>
              <a:gd name="f2" fmla="val 0"/>
              <a:gd name="f3" fmla="val 4975860"/>
              <a:gd name="f4" fmla="val 2928049"/>
              <a:gd name="f5" fmla="val 2056829"/>
              <a:gd name="f6" fmla="val 2486660"/>
              <a:gd name="f7" fmla="val 1270"/>
              <a:gd name="f8" fmla="val 1340549"/>
              <a:gd name="f9" fmla="val 6350"/>
              <a:gd name="f10" fmla="val 746131"/>
              <a:gd name="f11" fmla="*/ f0 1 4975860"/>
              <a:gd name="f12" fmla="*/ f1 1 2928049"/>
              <a:gd name="f13" fmla="+- f4 0 f2"/>
              <a:gd name="f14" fmla="+- f3 0 f2"/>
              <a:gd name="f15" fmla="*/ f14 1 4975860"/>
              <a:gd name="f16" fmla="*/ f13 1 2928049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4975860" h="2928049">
                <a:moveTo>
                  <a:pt x="f3" y="f2"/>
                </a:moveTo>
                <a:lnTo>
                  <a:pt x="f3" y="f5"/>
                </a:lnTo>
                <a:lnTo>
                  <a:pt x="f6" y="f4"/>
                </a:lnTo>
                <a:lnTo>
                  <a:pt x="f2" y="f5"/>
                </a:lnTo>
                <a:lnTo>
                  <a:pt x="f7" y="f8"/>
                </a:lnTo>
                <a:lnTo>
                  <a:pt x="f9" y="f10"/>
                </a:lnTo>
                <a:lnTo>
                  <a:pt x="f2" y="f2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56F5B85-194A-5306-F23A-F8537908D92B}"/>
              </a:ext>
            </a:extLst>
          </p:cNvPr>
          <p:cNvSpPr/>
          <p:nvPr/>
        </p:nvSpPr>
        <p:spPr>
          <a:xfrm>
            <a:off x="1028700" y="8684422"/>
            <a:ext cx="7162796" cy="183785"/>
          </a:xfrm>
          <a:custGeom>
            <a:avLst/>
            <a:gdLst>
              <a:gd name="f0" fmla="val w"/>
              <a:gd name="f1" fmla="val h"/>
              <a:gd name="f2" fmla="val 0"/>
              <a:gd name="f3" fmla="val 2722253"/>
              <a:gd name="f4" fmla="val 69850"/>
              <a:gd name="f5" fmla="val 2431423"/>
              <a:gd name="f6" fmla="*/ f0 1 2722253"/>
              <a:gd name="f7" fmla="*/ f1 1 69850"/>
              <a:gd name="f8" fmla="+- f4 0 f2"/>
              <a:gd name="f9" fmla="+- f3 0 f2"/>
              <a:gd name="f10" fmla="*/ f9 1 2722253"/>
              <a:gd name="f11" fmla="*/ f8 1 6985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722253" h="6985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C69FCBFB-E5C9-10ED-E60E-F515F36D3767}"/>
              </a:ext>
            </a:extLst>
          </p:cNvPr>
          <p:cNvSpPr/>
          <p:nvPr/>
        </p:nvSpPr>
        <p:spPr>
          <a:xfrm>
            <a:off x="11319485" y="7374910"/>
            <a:ext cx="6968523" cy="89730"/>
          </a:xfrm>
          <a:custGeom>
            <a:avLst/>
            <a:gdLst>
              <a:gd name="f0" fmla="val w"/>
              <a:gd name="f1" fmla="val h"/>
              <a:gd name="f2" fmla="val 0"/>
              <a:gd name="f3" fmla="val 5424698"/>
              <a:gd name="f4" fmla="val 69850"/>
              <a:gd name="f5" fmla="val 5133868"/>
              <a:gd name="f6" fmla="*/ f0 1 5424698"/>
              <a:gd name="f7" fmla="*/ f1 1 69850"/>
              <a:gd name="f8" fmla="+- f4 0 f2"/>
              <a:gd name="f9" fmla="+- f3 0 f2"/>
              <a:gd name="f10" fmla="*/ f9 1 5424698"/>
              <a:gd name="f11" fmla="*/ f8 1 6985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424698" h="6985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Szöveg helye 19">
            <a:extLst>
              <a:ext uri="{FF2B5EF4-FFF2-40B4-BE49-F238E27FC236}">
                <a16:creationId xmlns:a16="http://schemas.microsoft.com/office/drawing/2014/main" id="{E9661D36-2102-28E6-7203-FF1220B998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0" y="4107585"/>
            <a:ext cx="7828681" cy="492962"/>
          </a:xfrm>
        </p:spPr>
        <p:txBody>
          <a:bodyPr>
            <a:noAutofit/>
          </a:bodyPr>
          <a:lstStyle>
            <a:lvl1pPr marL="0" indent="0">
              <a:buNone/>
              <a:defRPr sz="3600" b="1" i="1">
                <a:solidFill>
                  <a:srgbClr val="156082"/>
                </a:solidFill>
              </a:defRPr>
            </a:lvl1pPr>
          </a:lstStyle>
          <a:p>
            <a:pPr lvl="0"/>
            <a:r>
              <a:rPr lang="hu-HU"/>
              <a:t>This is a subtitle</a:t>
            </a:r>
          </a:p>
        </p:txBody>
      </p:sp>
      <p:sp>
        <p:nvSpPr>
          <p:cNvPr id="9" name="Kép helye 3">
            <a:extLst>
              <a:ext uri="{FF2B5EF4-FFF2-40B4-BE49-F238E27FC236}">
                <a16:creationId xmlns:a16="http://schemas.microsoft.com/office/drawing/2014/main" id="{2D400B7D-ECE6-9629-9E32-31B7E14F01E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28700" y="1512893"/>
            <a:ext cx="7162796" cy="7171520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hu-HU"/>
              <a:t>Click on the icon to insert a picture</a:t>
            </a:r>
          </a:p>
        </p:txBody>
      </p:sp>
      <p:sp>
        <p:nvSpPr>
          <p:cNvPr id="10" name="Szöveg helye 40">
            <a:extLst>
              <a:ext uri="{FF2B5EF4-FFF2-40B4-BE49-F238E27FC236}">
                <a16:creationId xmlns:a16="http://schemas.microsoft.com/office/drawing/2014/main" id="{E6FD77A2-227E-E6B5-F7F7-E95EF77B22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0" y="4889305"/>
            <a:ext cx="7828681" cy="397882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hu-HU"/>
              <a:t>Click here to edit text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CD125667-50B6-9A65-64A4-91703DCE43A6}"/>
              </a:ext>
            </a:extLst>
          </p:cNvPr>
          <p:cNvSpPr/>
          <p:nvPr/>
        </p:nvSpPr>
        <p:spPr>
          <a:xfrm>
            <a:off x="13753243" y="0"/>
            <a:ext cx="2184766" cy="1724549"/>
          </a:xfrm>
          <a:custGeom>
            <a:avLst/>
            <a:gdLst>
              <a:gd name="f0" fmla="val w"/>
              <a:gd name="f1" fmla="val h"/>
              <a:gd name="f2" fmla="val 0"/>
              <a:gd name="f3" fmla="val 6321665"/>
              <a:gd name="f4" fmla="val 6350000"/>
              <a:gd name="f5" fmla="val 3160833"/>
              <a:gd name="f6" fmla="val 4908795"/>
              <a:gd name="f7" fmla="val 7817"/>
              <a:gd name="f8" fmla="val 6321666"/>
              <a:gd name="f9" fmla="val 1427021"/>
              <a:gd name="f10" fmla="val 3175000"/>
              <a:gd name="f11" fmla="val 4922979"/>
              <a:gd name="f12" fmla="val 6342183"/>
              <a:gd name="f13" fmla="val 1412871"/>
              <a:gd name="f14" fmla="*/ f0 1 6321665"/>
              <a:gd name="f15" fmla="*/ f1 1 6350000"/>
              <a:gd name="f16" fmla="+- f4 0 f2"/>
              <a:gd name="f17" fmla="+- f3 0 f2"/>
              <a:gd name="f18" fmla="*/ f17 1 6321665"/>
              <a:gd name="f19" fmla="*/ f16 1 635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6321665" h="6350000">
                <a:moveTo>
                  <a:pt x="f5" y="f2"/>
                </a:moveTo>
                <a:lnTo>
                  <a:pt x="f5" y="f2"/>
                </a:ln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6" y="f12"/>
                  <a:pt x="f5" y="f4"/>
                </a:cubicBezTo>
                <a:cubicBezTo>
                  <a:pt x="f13" y="f12"/>
                  <a:pt x="f2" y="f11"/>
                  <a:pt x="f2" y="f10"/>
                </a:cubicBezTo>
                <a:cubicBezTo>
                  <a:pt x="f2" y="f9"/>
                  <a:pt x="f13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12" name="Graphic 23">
            <a:extLst>
              <a:ext uri="{FF2B5EF4-FFF2-40B4-BE49-F238E27FC236}">
                <a16:creationId xmlns:a16="http://schemas.microsoft.com/office/drawing/2014/main" id="{39E6BBC4-5D8D-4AF6-56D1-ED42C112A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8390" y="55028"/>
            <a:ext cx="1614492" cy="161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5A43B43D-FD09-D680-D35A-A739AE730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3986" y="9374886"/>
            <a:ext cx="1097280" cy="6839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27013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C8FAE2-44C8-6878-0CE5-946BF8949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3046" y="1278614"/>
            <a:ext cx="9337596" cy="1034853"/>
          </a:xfrm>
        </p:spPr>
        <p:txBody>
          <a:bodyPr anchor="b"/>
          <a:lstStyle>
            <a:lvl1pPr>
              <a:defRPr sz="6000" b="1">
                <a:latin typeface="Aptos"/>
              </a:defRPr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90E8FCF-3B1D-17C8-78FF-829E6791C1CC}"/>
              </a:ext>
            </a:extLst>
          </p:cNvPr>
          <p:cNvSpPr/>
          <p:nvPr/>
        </p:nvSpPr>
        <p:spPr>
          <a:xfrm>
            <a:off x="12511552" y="9"/>
            <a:ext cx="4423400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2390AC7-353D-24A0-A57D-356A21369DB8}"/>
              </a:ext>
            </a:extLst>
          </p:cNvPr>
          <p:cNvSpPr/>
          <p:nvPr/>
        </p:nvSpPr>
        <p:spPr>
          <a:xfrm>
            <a:off x="1353046" y="2313468"/>
            <a:ext cx="9337596" cy="89730"/>
          </a:xfrm>
          <a:custGeom>
            <a:avLst/>
            <a:gdLst>
              <a:gd name="f0" fmla="val w"/>
              <a:gd name="f1" fmla="val h"/>
              <a:gd name="f2" fmla="val 0"/>
              <a:gd name="f3" fmla="val 7268925"/>
              <a:gd name="f4" fmla="val 69850"/>
              <a:gd name="f5" fmla="val 6978095"/>
              <a:gd name="f6" fmla="*/ f0 1 7268925"/>
              <a:gd name="f7" fmla="*/ f1 1 69850"/>
              <a:gd name="f8" fmla="+- f4 0 f2"/>
              <a:gd name="f9" fmla="+- f3 0 f2"/>
              <a:gd name="f10" fmla="*/ f9 1 7268925"/>
              <a:gd name="f11" fmla="*/ f8 1 6985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7268925" h="6985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DECCAA22-FF81-4DE1-3492-2C55656620AD}"/>
              </a:ext>
            </a:extLst>
          </p:cNvPr>
          <p:cNvSpPr/>
          <p:nvPr/>
        </p:nvSpPr>
        <p:spPr>
          <a:xfrm>
            <a:off x="13015414" y="8571512"/>
            <a:ext cx="3415686" cy="3430993"/>
          </a:xfrm>
          <a:custGeom>
            <a:avLst/>
            <a:gdLst>
              <a:gd name="f0" fmla="val w"/>
              <a:gd name="f1" fmla="val h"/>
              <a:gd name="f2" fmla="val 0"/>
              <a:gd name="f3" fmla="val 6321665"/>
              <a:gd name="f4" fmla="val 6350000"/>
              <a:gd name="f5" fmla="val 3160833"/>
              <a:gd name="f6" fmla="val 4908795"/>
              <a:gd name="f7" fmla="val 7817"/>
              <a:gd name="f8" fmla="val 6321666"/>
              <a:gd name="f9" fmla="val 1427021"/>
              <a:gd name="f10" fmla="val 3175000"/>
              <a:gd name="f11" fmla="val 4922979"/>
              <a:gd name="f12" fmla="val 6342183"/>
              <a:gd name="f13" fmla="val 1412871"/>
              <a:gd name="f14" fmla="*/ f0 1 6321665"/>
              <a:gd name="f15" fmla="*/ f1 1 6350000"/>
              <a:gd name="f16" fmla="+- f4 0 f2"/>
              <a:gd name="f17" fmla="+- f3 0 f2"/>
              <a:gd name="f18" fmla="*/ f17 1 6321665"/>
              <a:gd name="f19" fmla="*/ f16 1 635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6321665" h="6350000">
                <a:moveTo>
                  <a:pt x="f5" y="f2"/>
                </a:moveTo>
                <a:lnTo>
                  <a:pt x="f5" y="f2"/>
                </a:ln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6" y="f12"/>
                  <a:pt x="f5" y="f4"/>
                </a:cubicBezTo>
                <a:cubicBezTo>
                  <a:pt x="f13" y="f12"/>
                  <a:pt x="f2" y="f11"/>
                  <a:pt x="f2" y="f10"/>
                </a:cubicBezTo>
                <a:cubicBezTo>
                  <a:pt x="f2" y="f9"/>
                  <a:pt x="f13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F6F742D-B0D8-2896-6B52-9291D44A3D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4110" y="9098197"/>
            <a:ext cx="1898294" cy="11888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reeform 11">
            <a:extLst>
              <a:ext uri="{FF2B5EF4-FFF2-40B4-BE49-F238E27FC236}">
                <a16:creationId xmlns:a16="http://schemas.microsoft.com/office/drawing/2014/main" id="{D666999F-2679-4C56-2E0D-446085BEAC8B}"/>
              </a:ext>
            </a:extLst>
          </p:cNvPr>
          <p:cNvSpPr/>
          <p:nvPr/>
        </p:nvSpPr>
        <p:spPr>
          <a:xfrm>
            <a:off x="9" y="7441405"/>
            <a:ext cx="2850157" cy="2845594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Szöveg helye 31">
            <a:extLst>
              <a:ext uri="{FF2B5EF4-FFF2-40B4-BE49-F238E27FC236}">
                <a16:creationId xmlns:a16="http://schemas.microsoft.com/office/drawing/2014/main" id="{DF8A2B33-1351-92D4-EAB2-95021E1F3F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856518" y="3787042"/>
            <a:ext cx="3698080" cy="1114425"/>
          </a:xfrm>
        </p:spPr>
        <p:txBody>
          <a:bodyPr anchorCtr="1">
            <a:noAutofit/>
          </a:bodyPr>
          <a:lstStyle>
            <a:lvl1pPr marL="0" indent="0" algn="ctr">
              <a:buNone/>
              <a:defRPr sz="3600" b="1">
                <a:solidFill>
                  <a:srgbClr val="FFFFFF"/>
                </a:solidFill>
                <a:latin typeface="Aptos"/>
              </a:defRPr>
            </a:lvl1pPr>
            <a:lvl2pPr marL="0" lvl="0" indent="0" algn="ctr">
              <a:spcBef>
                <a:spcPts val="1000"/>
              </a:spcBef>
              <a:buNone/>
              <a:defRPr sz="3600" b="1">
                <a:solidFill>
                  <a:srgbClr val="FFFFFF"/>
                </a:solidFill>
                <a:latin typeface="Aptos"/>
              </a:defRPr>
            </a:lvl2pPr>
          </a:lstStyle>
          <a:p>
            <a:pPr lvl="0"/>
            <a:r>
              <a:rPr lang="hu-HU"/>
              <a:t>TITLE OF THE PRESENTATION</a:t>
            </a:r>
          </a:p>
          <a:p>
            <a:pPr lvl="0"/>
            <a:endParaRPr lang="hu-HU"/>
          </a:p>
        </p:txBody>
      </p:sp>
      <p:sp>
        <p:nvSpPr>
          <p:cNvPr id="9" name="Szöveg helye 31">
            <a:extLst>
              <a:ext uri="{FF2B5EF4-FFF2-40B4-BE49-F238E27FC236}">
                <a16:creationId xmlns:a16="http://schemas.microsoft.com/office/drawing/2014/main" id="{3136DC0F-2942-AFB1-BA2D-C1E71B3986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856290" y="5385532"/>
            <a:ext cx="3698080" cy="899257"/>
          </a:xfrm>
        </p:spPr>
        <p:txBody>
          <a:bodyPr anchorCtr="1"/>
          <a:lstStyle>
            <a:lvl1pPr marL="0" indent="0" algn="ctr">
              <a:buNone/>
              <a:defRPr sz="3000" i="1">
                <a:solidFill>
                  <a:srgbClr val="FFFFFF"/>
                </a:solidFill>
                <a:latin typeface="Aptos"/>
              </a:defRPr>
            </a:lvl1pPr>
          </a:lstStyle>
          <a:p>
            <a:pPr lvl="0"/>
            <a:r>
              <a:rPr lang="hu-HU"/>
              <a:t>Subtitle of the presentation</a:t>
            </a:r>
          </a:p>
        </p:txBody>
      </p:sp>
      <p:sp>
        <p:nvSpPr>
          <p:cNvPr id="10" name="Szöveg helye 40">
            <a:extLst>
              <a:ext uri="{FF2B5EF4-FFF2-40B4-BE49-F238E27FC236}">
                <a16:creationId xmlns:a16="http://schemas.microsoft.com/office/drawing/2014/main" id="{CF83EDEC-84F6-A562-58B5-9BA80F3533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53046" y="2562688"/>
            <a:ext cx="10333058" cy="483534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hu-HU"/>
              <a:t>Click here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53938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27">
            <a:extLst>
              <a:ext uri="{FF2B5EF4-FFF2-40B4-BE49-F238E27FC236}">
                <a16:creationId xmlns:a16="http://schemas.microsoft.com/office/drawing/2014/main" id="{D5054808-2CE0-F061-E0A0-E66E777E5E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3046" y="1278614"/>
            <a:ext cx="9337596" cy="1034853"/>
          </a:xfrm>
        </p:spPr>
        <p:txBody>
          <a:bodyPr lIns="91421" tIns="45701" rIns="91421" bIns="45701" anchor="b"/>
          <a:lstStyle>
            <a:lvl1pPr>
              <a:defRPr sz="6000" b="1"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Google Shape;41;p27">
            <a:extLst>
              <a:ext uri="{FF2B5EF4-FFF2-40B4-BE49-F238E27FC236}">
                <a16:creationId xmlns:a16="http://schemas.microsoft.com/office/drawing/2014/main" id="{D24F6703-003D-8669-FD5B-6AD6B8BAAC1B}"/>
              </a:ext>
            </a:extLst>
          </p:cNvPr>
          <p:cNvSpPr/>
          <p:nvPr/>
        </p:nvSpPr>
        <p:spPr>
          <a:xfrm>
            <a:off x="12511552" y="9"/>
            <a:ext cx="4423400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Google Shape;42;p27">
            <a:extLst>
              <a:ext uri="{FF2B5EF4-FFF2-40B4-BE49-F238E27FC236}">
                <a16:creationId xmlns:a16="http://schemas.microsoft.com/office/drawing/2014/main" id="{DECBEAC6-A239-82AD-659E-F15B5B2C36EF}"/>
              </a:ext>
            </a:extLst>
          </p:cNvPr>
          <p:cNvSpPr/>
          <p:nvPr/>
        </p:nvSpPr>
        <p:spPr>
          <a:xfrm>
            <a:off x="1353046" y="2313468"/>
            <a:ext cx="9337596" cy="89730"/>
          </a:xfrm>
          <a:custGeom>
            <a:avLst/>
            <a:gdLst>
              <a:gd name="f0" fmla="val w"/>
              <a:gd name="f1" fmla="val h"/>
              <a:gd name="f2" fmla="val 0"/>
              <a:gd name="f3" fmla="val 7268925"/>
              <a:gd name="f4" fmla="val 69850"/>
              <a:gd name="f5" fmla="val 6978095"/>
              <a:gd name="f6" fmla="*/ f0 1 7268925"/>
              <a:gd name="f7" fmla="*/ f1 1 69850"/>
              <a:gd name="f8" fmla="+- f4 0 f2"/>
              <a:gd name="f9" fmla="+- f3 0 f2"/>
              <a:gd name="f10" fmla="*/ f9 1 7268925"/>
              <a:gd name="f11" fmla="*/ f8 1 6985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7268925" h="6985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Google Shape;43;p27">
            <a:extLst>
              <a:ext uri="{FF2B5EF4-FFF2-40B4-BE49-F238E27FC236}">
                <a16:creationId xmlns:a16="http://schemas.microsoft.com/office/drawing/2014/main" id="{1C5A3A2F-9735-7DE6-1F65-2F70C626AE0F}"/>
              </a:ext>
            </a:extLst>
          </p:cNvPr>
          <p:cNvSpPr/>
          <p:nvPr/>
        </p:nvSpPr>
        <p:spPr>
          <a:xfrm>
            <a:off x="13015414" y="8571512"/>
            <a:ext cx="3415686" cy="3430993"/>
          </a:xfrm>
          <a:custGeom>
            <a:avLst/>
            <a:gdLst>
              <a:gd name="f0" fmla="val w"/>
              <a:gd name="f1" fmla="val h"/>
              <a:gd name="f2" fmla="val 0"/>
              <a:gd name="f3" fmla="val 6321665"/>
              <a:gd name="f4" fmla="val 6350000"/>
              <a:gd name="f5" fmla="val 3160833"/>
              <a:gd name="f6" fmla="val 4908795"/>
              <a:gd name="f7" fmla="val 7817"/>
              <a:gd name="f8" fmla="val 6321666"/>
              <a:gd name="f9" fmla="val 1427021"/>
              <a:gd name="f10" fmla="val 3175000"/>
              <a:gd name="f11" fmla="val 4922979"/>
              <a:gd name="f12" fmla="val 6342183"/>
              <a:gd name="f13" fmla="val 1412871"/>
              <a:gd name="f14" fmla="*/ f0 1 6321665"/>
              <a:gd name="f15" fmla="*/ f1 1 6350000"/>
              <a:gd name="f16" fmla="+- f4 0 f2"/>
              <a:gd name="f17" fmla="+- f3 0 f2"/>
              <a:gd name="f18" fmla="*/ f17 1 6321665"/>
              <a:gd name="f19" fmla="*/ f16 1 635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6321665" h="6350000">
                <a:moveTo>
                  <a:pt x="f5" y="f2"/>
                </a:moveTo>
                <a:lnTo>
                  <a:pt x="f5" y="f2"/>
                </a:ln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6" y="f12"/>
                  <a:pt x="f5" y="f4"/>
                </a:cubicBezTo>
                <a:cubicBezTo>
                  <a:pt x="f13" y="f12"/>
                  <a:pt x="f2" y="f11"/>
                  <a:pt x="f2" y="f10"/>
                </a:cubicBezTo>
                <a:cubicBezTo>
                  <a:pt x="f2" y="f9"/>
                  <a:pt x="f13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37141" tIns="137141" rIns="137141" bIns="13714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6" name="Google Shape;44;p27">
            <a:extLst>
              <a:ext uri="{FF2B5EF4-FFF2-40B4-BE49-F238E27FC236}">
                <a16:creationId xmlns:a16="http://schemas.microsoft.com/office/drawing/2014/main" id="{33E6E592-3F79-9A8B-D00A-03EA79DB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3774110" y="9098197"/>
            <a:ext cx="1898294" cy="11888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45;p27">
            <a:extLst>
              <a:ext uri="{FF2B5EF4-FFF2-40B4-BE49-F238E27FC236}">
                <a16:creationId xmlns:a16="http://schemas.microsoft.com/office/drawing/2014/main" id="{75D98D1D-F6B3-8903-F51A-FC5E2B3B5AA2}"/>
              </a:ext>
            </a:extLst>
          </p:cNvPr>
          <p:cNvSpPr/>
          <p:nvPr/>
        </p:nvSpPr>
        <p:spPr>
          <a:xfrm>
            <a:off x="9" y="7441405"/>
            <a:ext cx="2850157" cy="2845594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Google Shape;46;p27">
            <a:extLst>
              <a:ext uri="{FF2B5EF4-FFF2-40B4-BE49-F238E27FC236}">
                <a16:creationId xmlns:a16="http://schemas.microsoft.com/office/drawing/2014/main" id="{8F3E9D8A-7878-27EC-E657-AD57F2AC28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856518" y="3787042"/>
            <a:ext cx="3698080" cy="1114425"/>
          </a:xfrm>
        </p:spPr>
        <p:txBody>
          <a:bodyPr lIns="91421" tIns="45701" rIns="91421" bIns="45701" anchorCtr="1">
            <a:noAutofit/>
          </a:bodyPr>
          <a:lstStyle>
            <a:lvl1pPr marL="685800" indent="-342900" algn="ctr">
              <a:spcBef>
                <a:spcPts val="1500"/>
              </a:spcBef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9" name="Google Shape;47;p27">
            <a:extLst>
              <a:ext uri="{FF2B5EF4-FFF2-40B4-BE49-F238E27FC236}">
                <a16:creationId xmlns:a16="http://schemas.microsoft.com/office/drawing/2014/main" id="{A6E58AC2-7030-49DD-22AD-B38E37404C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856290" y="5385532"/>
            <a:ext cx="3698080" cy="899257"/>
          </a:xfrm>
        </p:spPr>
        <p:txBody>
          <a:bodyPr lIns="91421" tIns="45701" rIns="91421" bIns="45701" anchorCtr="1"/>
          <a:lstStyle>
            <a:lvl1pPr marL="685800" indent="-342900" algn="ctr">
              <a:spcBef>
                <a:spcPts val="1500"/>
              </a:spcBef>
              <a:buNone/>
              <a:defRPr sz="3000" i="1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10" name="Google Shape;48;p27">
            <a:extLst>
              <a:ext uri="{FF2B5EF4-FFF2-40B4-BE49-F238E27FC236}">
                <a16:creationId xmlns:a16="http://schemas.microsoft.com/office/drawing/2014/main" id="{7CD45407-DE85-FC42-8619-F54A314ECF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53046" y="2562688"/>
            <a:ext cx="10333058" cy="483534"/>
          </a:xfrm>
        </p:spPr>
        <p:txBody>
          <a:bodyPr lIns="91421" tIns="45701" rIns="91421" bIns="45701"/>
          <a:lstStyle>
            <a:lvl1pPr marL="685800" indent="-342900">
              <a:spcBef>
                <a:spcPts val="1500"/>
              </a:spcBef>
              <a:buNone/>
              <a:defRPr sz="2700"/>
            </a:lvl1pPr>
          </a:lstStyle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413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;p31">
            <a:extLst>
              <a:ext uri="{FF2B5EF4-FFF2-40B4-BE49-F238E27FC236}">
                <a16:creationId xmlns:a16="http://schemas.microsoft.com/office/drawing/2014/main" id="{8A8A3EC8-7059-0F30-0EA4-7151A1E4F5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2526615"/>
            <a:ext cx="15773400" cy="925985"/>
          </a:xfrm>
        </p:spPr>
        <p:txBody>
          <a:bodyPr lIns="91421" tIns="45701" rIns="91421" bIns="45701" anchor="b" anchorCtr="1">
            <a:noAutofit/>
          </a:bodyPr>
          <a:lstStyle>
            <a:lvl1pPr algn="ctr">
              <a:defRPr sz="7200" b="1"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Google Shape;82;p31">
            <a:extLst>
              <a:ext uri="{FF2B5EF4-FFF2-40B4-BE49-F238E27FC236}">
                <a16:creationId xmlns:a16="http://schemas.microsoft.com/office/drawing/2014/main" id="{7974C599-59BA-789F-8A79-0D5E984FEBD4}"/>
              </a:ext>
            </a:extLst>
          </p:cNvPr>
          <p:cNvSpPr/>
          <p:nvPr/>
        </p:nvSpPr>
        <p:spPr>
          <a:xfrm>
            <a:off x="0" y="0"/>
            <a:ext cx="18288000" cy="450524"/>
          </a:xfrm>
          <a:custGeom>
            <a:avLst/>
            <a:gdLst>
              <a:gd name="f0" fmla="val w"/>
              <a:gd name="f1" fmla="val h"/>
              <a:gd name="f2" fmla="val 0"/>
              <a:gd name="f3" fmla="val 6186311"/>
              <a:gd name="f4" fmla="val 152400"/>
              <a:gd name="f5" fmla="*/ f0 1 6186311"/>
              <a:gd name="f6" fmla="*/ f1 1 152400"/>
              <a:gd name="f7" fmla="+- f4 0 f2"/>
              <a:gd name="f8" fmla="+- f3 0 f2"/>
              <a:gd name="f9" fmla="*/ f8 1 6186311"/>
              <a:gd name="f10" fmla="*/ f7 1 1524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186311" h="1524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Google Shape;83;p31">
            <a:extLst>
              <a:ext uri="{FF2B5EF4-FFF2-40B4-BE49-F238E27FC236}">
                <a16:creationId xmlns:a16="http://schemas.microsoft.com/office/drawing/2014/main" id="{05654ADE-6CC3-5185-37C7-E79E322DBD82}"/>
              </a:ext>
            </a:extLst>
          </p:cNvPr>
          <p:cNvSpPr/>
          <p:nvPr/>
        </p:nvSpPr>
        <p:spPr>
          <a:xfrm rot="16200004">
            <a:off x="16153992" y="8152982"/>
            <a:ext cx="2135727" cy="2132307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6339840"/>
              <a:gd name="f5" fmla="*/ f0 1 6350000"/>
              <a:gd name="f6" fmla="*/ f1 1 6339840"/>
              <a:gd name="f7" fmla="+- f4 0 f2"/>
              <a:gd name="f8" fmla="+- f3 0 f2"/>
              <a:gd name="f9" fmla="*/ f8 1 6350000"/>
              <a:gd name="f10" fmla="*/ f7 1 633984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350000" h="6339840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4"/>
                </a:lnTo>
                <a:close/>
              </a:path>
            </a:pathLst>
          </a:custGeom>
          <a:solidFill>
            <a:srgbClr val="00BDB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Google Shape;84;p31">
            <a:extLst>
              <a:ext uri="{FF2B5EF4-FFF2-40B4-BE49-F238E27FC236}">
                <a16:creationId xmlns:a16="http://schemas.microsoft.com/office/drawing/2014/main" id="{CBC3DA8B-5FD9-91D4-2822-E613CA3B59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6312" y="4430441"/>
            <a:ext cx="15773400" cy="2196498"/>
          </a:xfrm>
        </p:spPr>
        <p:txBody>
          <a:bodyPr lIns="91421" tIns="45701" rIns="91421" bIns="45701" anchorCtr="1"/>
          <a:lstStyle>
            <a:lvl1pPr marL="685800" indent="-342900" algn="ctr">
              <a:spcBef>
                <a:spcPts val="1500"/>
              </a:spcBef>
              <a:buNone/>
              <a:defRPr sz="3000" b="1">
                <a:solidFill>
                  <a:srgbClr val="008D87"/>
                </a:solidFill>
              </a:defRPr>
            </a:lvl1pPr>
          </a:lstStyle>
          <a:p>
            <a:pPr lvl="0"/>
            <a:endParaRPr lang="hu-HU"/>
          </a:p>
        </p:txBody>
      </p:sp>
      <p:pic>
        <p:nvPicPr>
          <p:cNvPr id="6" name="Google Shape;85;p31" descr="Logo, company name&#10;&#10;Description automatically generated">
            <a:extLst>
              <a:ext uri="{FF2B5EF4-FFF2-40B4-BE49-F238E27FC236}">
                <a16:creationId xmlns:a16="http://schemas.microsoft.com/office/drawing/2014/main" id="{857051AB-76B3-B683-332E-4DBCB150A1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9144000" y="6983117"/>
            <a:ext cx="4298694" cy="26519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oogle Shape;86;p31">
            <a:extLst>
              <a:ext uri="{FF2B5EF4-FFF2-40B4-BE49-F238E27FC236}">
                <a16:creationId xmlns:a16="http://schemas.microsoft.com/office/drawing/2014/main" id="{0D0727E3-CD35-C2D2-99CB-E3AAFEFF0C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508961" y="6626940"/>
            <a:ext cx="3364306" cy="33643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114165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5">
            <a:extLst>
              <a:ext uri="{FF2B5EF4-FFF2-40B4-BE49-F238E27FC236}">
                <a16:creationId xmlns:a16="http://schemas.microsoft.com/office/drawing/2014/main" id="{A4B06144-30B0-0120-8A53-4CF25E02CB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7552" y="1002017"/>
            <a:ext cx="9038002" cy="927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TABLE OF CONTENTS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66659495-BE2C-CA6E-875E-15CD134D8397}"/>
              </a:ext>
            </a:extLst>
          </p:cNvPr>
          <p:cNvSpPr/>
          <p:nvPr/>
        </p:nvSpPr>
        <p:spPr>
          <a:xfrm flipH="1">
            <a:off x="1071557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4" name="Tartalom helye 23">
            <a:extLst>
              <a:ext uri="{FF2B5EF4-FFF2-40B4-BE49-F238E27FC236}">
                <a16:creationId xmlns:a16="http://schemas.microsoft.com/office/drawing/2014/main" id="{E381C34B-8EBA-BCDD-CF79-6EC3AA4118B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67552" y="2456654"/>
            <a:ext cx="2743309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SECTION I.</a:t>
            </a:r>
          </a:p>
        </p:txBody>
      </p:sp>
      <p:sp>
        <p:nvSpPr>
          <p:cNvPr id="5" name="Szöveg helye 27">
            <a:extLst>
              <a:ext uri="{FF2B5EF4-FFF2-40B4-BE49-F238E27FC236}">
                <a16:creationId xmlns:a16="http://schemas.microsoft.com/office/drawing/2014/main" id="{09F50C04-8DE2-51E5-4474-67B5AFF734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66803" y="3467103"/>
            <a:ext cx="8672507" cy="1524003"/>
          </a:xfrm>
        </p:spPr>
        <p:txBody>
          <a:bodyPr/>
          <a:lstStyle>
            <a:lvl1pPr marL="342900" indent="-342900" algn="just">
              <a:lnSpc>
                <a:spcPts val="3080"/>
              </a:lnSpc>
              <a:spcAft>
                <a:spcPts val="600"/>
              </a:spcAft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6" name="Tartalom helye 23">
            <a:extLst>
              <a:ext uri="{FF2B5EF4-FFF2-40B4-BE49-F238E27FC236}">
                <a16:creationId xmlns:a16="http://schemas.microsoft.com/office/drawing/2014/main" id="{94A92C43-821C-DE6D-5FAD-6134BEE1103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67552" y="5291139"/>
            <a:ext cx="2743309" cy="710397"/>
          </a:xfrm>
          <a:solidFill>
            <a:srgbClr val="003E6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0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SECTION II.</a:t>
            </a:r>
          </a:p>
        </p:txBody>
      </p:sp>
      <p:sp>
        <p:nvSpPr>
          <p:cNvPr id="7" name="Szöveg helye 27">
            <a:extLst>
              <a:ext uri="{FF2B5EF4-FFF2-40B4-BE49-F238E27FC236}">
                <a16:creationId xmlns:a16="http://schemas.microsoft.com/office/drawing/2014/main" id="{6F9700CD-CF5C-406A-EFA8-5644D70A84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66803" y="6223973"/>
            <a:ext cx="8672507" cy="1524003"/>
          </a:xfrm>
        </p:spPr>
        <p:txBody>
          <a:bodyPr/>
          <a:lstStyle>
            <a:lvl1pPr marL="342900" indent="-342900" algn="just">
              <a:lnSpc>
                <a:spcPts val="3080"/>
              </a:lnSpc>
              <a:spcAft>
                <a:spcPts val="600"/>
              </a:spcAft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0ED3BC2D-93FB-911A-C259-FA0F752BF87E}"/>
              </a:ext>
            </a:extLst>
          </p:cNvPr>
          <p:cNvSpPr/>
          <p:nvPr/>
        </p:nvSpPr>
        <p:spPr>
          <a:xfrm>
            <a:off x="12835908" y="0"/>
            <a:ext cx="4423391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496309"/>
              <a:gd name="f4" fmla="val 3479800"/>
              <a:gd name="f5" fmla="*/ f0 1 1496309"/>
              <a:gd name="f6" fmla="*/ f1 1 3479800"/>
              <a:gd name="f7" fmla="+- f4 0 f2"/>
              <a:gd name="f8" fmla="+- f3 0 f2"/>
              <a:gd name="f9" fmla="*/ f8 1 1496309"/>
              <a:gd name="f10" fmla="*/ f7 1 3479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496309" h="3479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CA2A3B93-A107-8AE7-BA93-029F157D7FA3}"/>
              </a:ext>
            </a:extLst>
          </p:cNvPr>
          <p:cNvGrpSpPr/>
          <p:nvPr/>
        </p:nvGrpSpPr>
        <p:grpSpPr>
          <a:xfrm>
            <a:off x="13663924" y="3067464"/>
            <a:ext cx="2767349" cy="3156509"/>
            <a:chOff x="13663924" y="3067464"/>
            <a:chExt cx="2767349" cy="3156509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E4A5E270-D997-B717-74FC-32AD4BB5C266}"/>
                </a:ext>
              </a:extLst>
            </p:cNvPr>
            <p:cNvSpPr/>
            <p:nvPr/>
          </p:nvSpPr>
          <p:spPr>
            <a:xfrm>
              <a:off x="13663924" y="3456624"/>
              <a:ext cx="2767349" cy="27673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2800"/>
                <a:gd name="f4" fmla="val 406400"/>
                <a:gd name="f5" fmla="val 181951"/>
                <a:gd name="f6" fmla="val 630849"/>
                <a:gd name="f7" fmla="*/ f0 1 812800"/>
                <a:gd name="f8" fmla="*/ f1 1 812800"/>
                <a:gd name="f9" fmla="+- f3 0 f2"/>
                <a:gd name="f10" fmla="*/ f9 1 8128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812800" h="8128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7EC22DCE-1D99-48ED-CAEF-AA0E9B5F7120}"/>
                </a:ext>
              </a:extLst>
            </p:cNvPr>
            <p:cNvSpPr txBox="1"/>
            <p:nvPr/>
          </p:nvSpPr>
          <p:spPr>
            <a:xfrm>
              <a:off x="13923367" y="3067464"/>
              <a:ext cx="2248473" cy="289706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2" name="Freeform 19">
            <a:extLst>
              <a:ext uri="{FF2B5EF4-FFF2-40B4-BE49-F238E27FC236}">
                <a16:creationId xmlns:a16="http://schemas.microsoft.com/office/drawing/2014/main" id="{13A22178-DDBD-3C60-27EA-2391F64213D1}"/>
              </a:ext>
            </a:extLst>
          </p:cNvPr>
          <p:cNvSpPr/>
          <p:nvPr/>
        </p:nvSpPr>
        <p:spPr>
          <a:xfrm>
            <a:off x="14021263" y="4186278"/>
            <a:ext cx="1928387" cy="1104860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66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E379BFDD-18D2-2C1C-4C7B-F1B6962D4ABA}"/>
              </a:ext>
            </a:extLst>
          </p:cNvPr>
          <p:cNvSpPr/>
          <p:nvPr/>
        </p:nvSpPr>
        <p:spPr>
          <a:xfrm flipV="1">
            <a:off x="4143923" y="5448296"/>
            <a:ext cx="1000014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DD3ECD0F-D04F-A2F8-8782-D1A31BCE91E4}"/>
              </a:ext>
            </a:extLst>
          </p:cNvPr>
          <p:cNvSpPr txBox="1"/>
          <p:nvPr/>
        </p:nvSpPr>
        <p:spPr>
          <a:xfrm>
            <a:off x="1170212" y="820774"/>
            <a:ext cx="1226448" cy="15802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0224E415-E43C-F4CC-B3ED-572C01FFDB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5684577"/>
            <a:ext cx="15201900" cy="801691"/>
          </a:xfrm>
        </p:spPr>
        <p:txBody>
          <a:bodyPr anchor="ctr" anchorCtr="1"/>
          <a:lstStyle>
            <a:lvl1pPr marL="0" indent="0" algn="ctr">
              <a:buNone/>
              <a:defRPr>
                <a:latin typeface="Trebuchet MS Bold"/>
              </a:defRPr>
            </a:lvl1pPr>
          </a:lstStyle>
          <a:p>
            <a:pPr lvl="0"/>
            <a:r>
              <a:rPr lang="hu-HU"/>
              <a:t>PUT HERE WHAT THIS SECTION IS ABOUT</a:t>
            </a:r>
          </a:p>
        </p:txBody>
      </p:sp>
      <p:sp>
        <p:nvSpPr>
          <p:cNvPr id="5" name="Szöveg helye 7">
            <a:extLst>
              <a:ext uri="{FF2B5EF4-FFF2-40B4-BE49-F238E27FC236}">
                <a16:creationId xmlns:a16="http://schemas.microsoft.com/office/drawing/2014/main" id="{D7AFEAC1-EC8A-6DFB-F829-859A5E2078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646" y="4547896"/>
            <a:ext cx="15860716" cy="748006"/>
          </a:xfrm>
        </p:spPr>
        <p:txBody>
          <a:bodyPr anchor="ctr" anchorCtr="1"/>
          <a:lstStyle>
            <a:lvl1pPr marL="0" indent="0" algn="ctr">
              <a:buNone/>
              <a:defRPr sz="6000">
                <a:latin typeface="PT Serif Bold"/>
              </a:defRPr>
            </a:lvl1pPr>
          </a:lstStyle>
          <a:p>
            <a:pPr lvl="0"/>
            <a:r>
              <a:rPr lang="hu-HU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46632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title with 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68AB493A-8AF5-CE76-B9E8-9A280CECB7B8}"/>
              </a:ext>
            </a:extLst>
          </p:cNvPr>
          <p:cNvSpPr/>
          <p:nvPr/>
        </p:nvSpPr>
        <p:spPr>
          <a:xfrm flipV="1">
            <a:off x="4143923" y="6064218"/>
            <a:ext cx="1000014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600B7ACA-D6D3-DD18-3B0F-61DF6E348828}"/>
              </a:ext>
            </a:extLst>
          </p:cNvPr>
          <p:cNvSpPr txBox="1"/>
          <p:nvPr/>
        </p:nvSpPr>
        <p:spPr>
          <a:xfrm>
            <a:off x="1170212" y="820774"/>
            <a:ext cx="1226448" cy="15802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27DA6A11-3CE6-EF7B-0314-6C6D1516CA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6300499"/>
            <a:ext cx="15201900" cy="801691"/>
          </a:xfrm>
        </p:spPr>
        <p:txBody>
          <a:bodyPr anchor="ctr" anchorCtr="1"/>
          <a:lstStyle>
            <a:lvl1pPr marL="0" indent="0" algn="ctr">
              <a:buNone/>
              <a:defRPr>
                <a:latin typeface="Trebuchet MS Bold"/>
              </a:defRPr>
            </a:lvl1pPr>
          </a:lstStyle>
          <a:p>
            <a:pPr lvl="0"/>
            <a:r>
              <a:rPr lang="hu-HU"/>
              <a:t>PUT HERE WHAT THIS SECTION IS ABOUT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66E6ED-1F7C-636E-C0C3-D52EA58D8922}"/>
              </a:ext>
            </a:extLst>
          </p:cNvPr>
          <p:cNvGrpSpPr/>
          <p:nvPr/>
        </p:nvGrpSpPr>
        <p:grpSpPr>
          <a:xfrm>
            <a:off x="8356948" y="2865208"/>
            <a:ext cx="1574093" cy="1795442"/>
            <a:chOff x="8356948" y="2865208"/>
            <a:chExt cx="1574093" cy="17954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EA35134-54B8-8C5B-45EB-AF56DEFBB2D0}"/>
                </a:ext>
              </a:extLst>
            </p:cNvPr>
            <p:cNvSpPr/>
            <p:nvPr/>
          </p:nvSpPr>
          <p:spPr>
            <a:xfrm>
              <a:off x="8356948" y="3086557"/>
              <a:ext cx="1574093" cy="1574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2800"/>
                <a:gd name="f4" fmla="val 406400"/>
                <a:gd name="f5" fmla="val 181951"/>
                <a:gd name="f6" fmla="val 630849"/>
                <a:gd name="f7" fmla="*/ f0 1 812800"/>
                <a:gd name="f8" fmla="*/ f1 1 812800"/>
                <a:gd name="f9" fmla="+- f3 0 f2"/>
                <a:gd name="f10" fmla="*/ f9 1 8128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812800" h="8128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85E337-19E1-2830-F38F-B08921AD9987}"/>
                </a:ext>
              </a:extLst>
            </p:cNvPr>
            <p:cNvSpPr txBox="1"/>
            <p:nvPr/>
          </p:nvSpPr>
          <p:spPr>
            <a:xfrm>
              <a:off x="8504523" y="2865208"/>
              <a:ext cx="1278952" cy="164788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8" name="Szöveg helye 7">
            <a:extLst>
              <a:ext uri="{FF2B5EF4-FFF2-40B4-BE49-F238E27FC236}">
                <a16:creationId xmlns:a16="http://schemas.microsoft.com/office/drawing/2014/main" id="{DFD4BE92-4260-44CA-863C-7D4F03E6D7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05648" y="3274329"/>
            <a:ext cx="1279529" cy="1198558"/>
          </a:xfrm>
        </p:spPr>
        <p:txBody>
          <a:bodyPr anchor="ctr" anchorCtr="1"/>
          <a:lstStyle>
            <a:lvl1pPr marL="0" indent="0" algn="ctr">
              <a:buNone/>
              <a:defRPr sz="6000">
                <a:solidFill>
                  <a:srgbClr val="FFFFFF"/>
                </a:solidFill>
                <a:latin typeface="PT Serif Bold"/>
              </a:defRPr>
            </a:lvl1pPr>
          </a:lstStyle>
          <a:p>
            <a:pPr lvl="0"/>
            <a:r>
              <a:rPr lang="hu-HU"/>
              <a:t>I.</a:t>
            </a:r>
          </a:p>
        </p:txBody>
      </p:sp>
      <p:sp>
        <p:nvSpPr>
          <p:cNvPr id="9" name="Szöveg helye 7">
            <a:extLst>
              <a:ext uri="{FF2B5EF4-FFF2-40B4-BE49-F238E27FC236}">
                <a16:creationId xmlns:a16="http://schemas.microsoft.com/office/drawing/2014/main" id="{6634CDEF-D44C-9DF6-BFE7-0713926544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646" y="5081293"/>
            <a:ext cx="15860716" cy="748006"/>
          </a:xfrm>
        </p:spPr>
        <p:txBody>
          <a:bodyPr anchor="ctr" anchorCtr="1"/>
          <a:lstStyle>
            <a:lvl1pPr marL="0" indent="0" algn="ctr">
              <a:buNone/>
              <a:defRPr sz="6000">
                <a:latin typeface="PT Serif Bold"/>
              </a:defRPr>
            </a:lvl1pPr>
          </a:lstStyle>
          <a:p>
            <a:pPr lvl="0"/>
            <a:r>
              <a:rPr lang="hu-HU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58506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151B9D-8C10-22EA-B8BA-4342D2EBB0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3B20AF8-4613-276D-C60E-29C8DFA0A5E2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DF0137D-482C-C581-D1F7-41CB99D225C8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2FC3575-46C4-57D6-49FF-2A6E0D5748C2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9530E01A-959C-6950-6440-840296C5FBBE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A7F2E879-60B5-537B-9218-99A76E6853F1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F2AA28D-80A6-7DD7-2A00-EAC8946EEB51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BA248D3-2528-0A3E-681C-4BF4E92E9891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DC7CABC9-74D8-45EA-B8E9-284E6C6E588E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10AC5120-5263-0669-010B-8B984EB7FD4F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B418BA69-B0C5-67E5-5349-33C80CC4AACC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E55B5DD0-4C00-0E58-89E3-E01374CFE1F7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Szöveg helye 34">
            <a:extLst>
              <a:ext uri="{FF2B5EF4-FFF2-40B4-BE49-F238E27FC236}">
                <a16:creationId xmlns:a16="http://schemas.microsoft.com/office/drawing/2014/main" id="{2C4BB688-4FAD-E8C4-A772-681A1200FB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2865071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5" name="Szöveg helye 34">
            <a:extLst>
              <a:ext uri="{FF2B5EF4-FFF2-40B4-BE49-F238E27FC236}">
                <a16:creationId xmlns:a16="http://schemas.microsoft.com/office/drawing/2014/main" id="{D7DDE95E-8E7A-8EC2-8E0E-AB5E93EB7F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5556251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6B2DF087-07CE-C74D-CBB5-43069A455C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3779471"/>
            <a:ext cx="16230600" cy="175260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3E7B915C-3476-2197-6114-F4503DB1B0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6485299"/>
            <a:ext cx="16230600" cy="175260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67438D7-BACF-3FFC-968E-D77307231D36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117011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0A05A5-CDB2-3841-8A3D-B519956A1A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2FA863A-D37F-EBE8-6F3D-A8F49CCE24DB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AF3AC7B-E75D-D872-C69B-DF0CD73DF23D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FECA364-F42B-AD18-1193-93AADD75B6FD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25ED0ED-22BF-589C-E654-E35456D5C480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3B45BB6A-F832-BF35-6142-FF81E1C5C4D8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039B4BF-BFD1-C4D7-E7A5-6A068FA1660A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9880AFB0-732E-5EB2-3A8E-72CA6A524342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94428806-C524-9B6E-AA3E-1EE0076F1768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6F9DB9ED-DEE3-02BE-C30C-CB3FF52A3B23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8770C206-0DE8-9940-78C8-0EE34C03EB8D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9D8CB3A7-13DB-5F0B-92C0-838015E943DC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Szöveg helye 34">
            <a:extLst>
              <a:ext uri="{FF2B5EF4-FFF2-40B4-BE49-F238E27FC236}">
                <a16:creationId xmlns:a16="http://schemas.microsoft.com/office/drawing/2014/main" id="{3DDAA687-7A6D-F6AE-B928-B99E36FDD2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3314700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5" name="Szöveg helye 34">
            <a:extLst>
              <a:ext uri="{FF2B5EF4-FFF2-40B4-BE49-F238E27FC236}">
                <a16:creationId xmlns:a16="http://schemas.microsoft.com/office/drawing/2014/main" id="{6692D05B-E989-F74B-2E7C-64763F5C61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6005879"/>
            <a:ext cx="1083151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6" name="Szöveg helye 30">
            <a:extLst>
              <a:ext uri="{FF2B5EF4-FFF2-40B4-BE49-F238E27FC236}">
                <a16:creationId xmlns:a16="http://schemas.microsoft.com/office/drawing/2014/main" id="{79716E56-67C2-D3B1-587C-D3EFD36640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4229099"/>
            <a:ext cx="16230600" cy="175260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F33252DC-3F7D-9EF0-1A31-2E98797F7E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6934928"/>
            <a:ext cx="16230600" cy="1752603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8" name="Tartalom helye 23">
            <a:extLst>
              <a:ext uri="{FF2B5EF4-FFF2-40B4-BE49-F238E27FC236}">
                <a16:creationId xmlns:a16="http://schemas.microsoft.com/office/drawing/2014/main" id="{A2F88C3C-011D-A3C6-17E0-A4FDA1FA915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28700" y="2340041"/>
            <a:ext cx="5852361" cy="710397"/>
          </a:xfrm>
          <a:solidFill>
            <a:srgbClr val="003E65"/>
          </a:solidFill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SUBTITLE OF THE SLIDE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A118B87-5156-AB1F-B644-4C15D3CBBB59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4036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1BA3A0-6337-2393-2F34-436A7E99F0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5773400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ED367B7-6C60-5A8A-83EB-271E0B37B25F}"/>
              </a:ext>
            </a:extLst>
          </p:cNvPr>
          <p:cNvSpPr/>
          <p:nvPr/>
        </p:nvSpPr>
        <p:spPr>
          <a:xfrm flipH="1">
            <a:off x="1028700" y="2063745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D405E0B-60E4-80D4-8DFB-B2E05B92FAB8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E796AB6-4C28-7252-337C-BCF263AE3111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9B9258C9-7D87-6D11-503C-6EAD50BBE454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7AE7500-C4EA-DD50-CB20-A3FD5DC2774E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B14E3BFD-5AD8-6BC6-FB71-D60477CDD801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6E13748C-B7B9-34D0-CA25-BDF419D16E3E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DB3C9E11-1AB0-9334-D1CD-677124B4D324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D8F801D8-8D84-6C87-16AE-F422EB9E5CFF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338C987A-AD41-6F9E-79A2-D5F5CA2BB865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AD111C7-3366-477C-974A-4EBC43043399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Szöveg helye 30">
            <a:extLst>
              <a:ext uri="{FF2B5EF4-FFF2-40B4-BE49-F238E27FC236}">
                <a16:creationId xmlns:a16="http://schemas.microsoft.com/office/drawing/2014/main" id="{83E0891B-56CA-FE31-F5EB-665EA63BEC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700" y="7951631"/>
            <a:ext cx="16230600" cy="895051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354038E-F61C-F172-96CB-59F681B82580}"/>
              </a:ext>
            </a:extLst>
          </p:cNvPr>
          <p:cNvSpPr/>
          <p:nvPr/>
        </p:nvSpPr>
        <p:spPr>
          <a:xfrm>
            <a:off x="9392945" y="2957617"/>
            <a:ext cx="6762746" cy="4582396"/>
          </a:xfrm>
          <a:custGeom>
            <a:avLst/>
            <a:gdLst>
              <a:gd name="f0" fmla="val w"/>
              <a:gd name="f1" fmla="val h"/>
              <a:gd name="f2" fmla="val 0"/>
              <a:gd name="f3" fmla="val 2287646"/>
              <a:gd name="f4" fmla="val 1550094"/>
              <a:gd name="f5" fmla="*/ f0 1 2287646"/>
              <a:gd name="f6" fmla="*/ f1 1 1550094"/>
              <a:gd name="f7" fmla="+- f4 0 f2"/>
              <a:gd name="f8" fmla="+- f3 0 f2"/>
              <a:gd name="f9" fmla="*/ f8 1 2287646"/>
              <a:gd name="f10" fmla="*/ f7 1 1550094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287646" h="15500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165F0F4-160D-76BF-879E-AFA5B9413041}"/>
              </a:ext>
            </a:extLst>
          </p:cNvPr>
          <p:cNvSpPr/>
          <p:nvPr/>
        </p:nvSpPr>
        <p:spPr>
          <a:xfrm>
            <a:off x="2016444" y="2957617"/>
            <a:ext cx="6762746" cy="4582396"/>
          </a:xfrm>
          <a:custGeom>
            <a:avLst/>
            <a:gdLst>
              <a:gd name="f0" fmla="val w"/>
              <a:gd name="f1" fmla="val h"/>
              <a:gd name="f2" fmla="val 0"/>
              <a:gd name="f3" fmla="val 2287646"/>
              <a:gd name="f4" fmla="val 1550094"/>
              <a:gd name="f5" fmla="*/ f0 1 2287646"/>
              <a:gd name="f6" fmla="*/ f1 1 1550094"/>
              <a:gd name="f7" fmla="+- f4 0 f2"/>
              <a:gd name="f8" fmla="+- f3 0 f2"/>
              <a:gd name="f9" fmla="*/ f8 1 2287646"/>
              <a:gd name="f10" fmla="*/ f7 1 1550094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287646" h="155009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003E6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7" name="Tartalom helye 23">
            <a:extLst>
              <a:ext uri="{FF2B5EF4-FFF2-40B4-BE49-F238E27FC236}">
                <a16:creationId xmlns:a16="http://schemas.microsoft.com/office/drawing/2014/main" id="{64F1D1A7-E14A-8C6F-CADA-1598FAAB134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71641" y="3372389"/>
            <a:ext cx="5852361" cy="710397"/>
          </a:xfrm>
          <a:solidFill>
            <a:srgbClr val="B2885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6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THIS IS A LISTING</a:t>
            </a:r>
          </a:p>
        </p:txBody>
      </p:sp>
      <p:sp>
        <p:nvSpPr>
          <p:cNvPr id="18" name="Tartalom helye 23">
            <a:extLst>
              <a:ext uri="{FF2B5EF4-FFF2-40B4-BE49-F238E27FC236}">
                <a16:creationId xmlns:a16="http://schemas.microsoft.com/office/drawing/2014/main" id="{73E17E21-1D36-7015-7380-DA648F570A0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848142" y="3372389"/>
            <a:ext cx="5852361" cy="710397"/>
          </a:xfrm>
          <a:solidFill>
            <a:srgbClr val="B2885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600" b="1">
                <a:solidFill>
                  <a:srgbClr val="FFFFFF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THIS IS A LISTING</a:t>
            </a:r>
          </a:p>
        </p:txBody>
      </p:sp>
      <p:sp>
        <p:nvSpPr>
          <p:cNvPr id="19" name="Szöveg helye 27">
            <a:extLst>
              <a:ext uri="{FF2B5EF4-FFF2-40B4-BE49-F238E27FC236}">
                <a16:creationId xmlns:a16="http://schemas.microsoft.com/office/drawing/2014/main" id="{5CC04FB6-A23D-7F1F-004E-0B27B73F8B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48142" y="4405396"/>
            <a:ext cx="5852361" cy="2721309"/>
          </a:xfr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defRPr lang="en-US"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en-US"/>
              <a:t>first element</a:t>
            </a:r>
          </a:p>
        </p:txBody>
      </p:sp>
      <p:sp>
        <p:nvSpPr>
          <p:cNvPr id="20" name="Szöveg helye 27">
            <a:extLst>
              <a:ext uri="{FF2B5EF4-FFF2-40B4-BE49-F238E27FC236}">
                <a16:creationId xmlns:a16="http://schemas.microsoft.com/office/drawing/2014/main" id="{1E5B49BF-056A-80FC-5F71-F516644FAE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71641" y="4403393"/>
            <a:ext cx="5852361" cy="2721309"/>
          </a:xfr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defRPr lang="en-US" sz="220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en-US"/>
              <a:t>first element</a:t>
            </a: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EDEC7C58-E611-4BB1-4962-C282086E09F2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8137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0">
            <a:extLst>
              <a:ext uri="{FF2B5EF4-FFF2-40B4-BE49-F238E27FC236}">
                <a16:creationId xmlns:a16="http://schemas.microsoft.com/office/drawing/2014/main" id="{D7E9B481-F5FE-17C0-395D-0DB2EFC9834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28700" y="1028700"/>
            <a:ext cx="7162796" cy="7242176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Click here to insert a picture.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B0E7164F-D266-CB97-2F01-BB80BD4AD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0" y="3137004"/>
            <a:ext cx="7351291" cy="10144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u-HU"/>
              <a:t>TITLE OF THE SLIDE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B952D89-7D26-C4DA-5943-F727FA24C7C7}"/>
              </a:ext>
            </a:extLst>
          </p:cNvPr>
          <p:cNvGrpSpPr/>
          <p:nvPr/>
        </p:nvGrpSpPr>
        <p:grpSpPr>
          <a:xfrm>
            <a:off x="13046394" y="-1201036"/>
            <a:ext cx="6152211" cy="4027272"/>
            <a:chOff x="13046394" y="-1201036"/>
            <a:chExt cx="6152211" cy="402727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0192AA65-AE83-B2DE-97CC-F1F0E3AD093A}"/>
                </a:ext>
              </a:extLst>
            </p:cNvPr>
            <p:cNvGrpSpPr/>
            <p:nvPr/>
          </p:nvGrpSpPr>
          <p:grpSpPr>
            <a:xfrm>
              <a:off x="13046394" y="-1201036"/>
              <a:ext cx="6152211" cy="3037883"/>
              <a:chOff x="13046394" y="-1201036"/>
              <a:chExt cx="6152211" cy="30378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B83D5AA-5FC0-C61C-E3B3-433F2D077852}"/>
                  </a:ext>
                </a:extLst>
              </p:cNvPr>
              <p:cNvSpPr/>
              <p:nvPr/>
            </p:nvSpPr>
            <p:spPr>
              <a:xfrm>
                <a:off x="13046394" y="-477737"/>
                <a:ext cx="6152211" cy="23145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20336"/>
                  <a:gd name="f4" fmla="val 609600"/>
                  <a:gd name="f5" fmla="val 203200"/>
                  <a:gd name="f6" fmla="val 1417136"/>
                  <a:gd name="f7" fmla="*/ f0 1 1620336"/>
                  <a:gd name="f8" fmla="*/ f1 1 609600"/>
                  <a:gd name="f9" fmla="+- f4 0 f2"/>
                  <a:gd name="f10" fmla="+- f3 0 f2"/>
                  <a:gd name="f11" fmla="*/ f10 1 1620336"/>
                  <a:gd name="f12" fmla="*/ f9 1 6096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620336" h="609600">
                    <a:moveTo>
                      <a:pt x="f5" y="f2"/>
                    </a:moveTo>
                    <a:lnTo>
                      <a:pt x="f3" y="f2"/>
                    </a:lnTo>
                    <a:lnTo>
                      <a:pt x="f6" y="f4"/>
                    </a:lnTo>
                    <a:lnTo>
                      <a:pt x="f2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3E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FC1588CE-AD65-DC10-CE04-A38B044BAEAE}"/>
                  </a:ext>
                </a:extLst>
              </p:cNvPr>
              <p:cNvSpPr txBox="1"/>
              <p:nvPr/>
            </p:nvSpPr>
            <p:spPr>
              <a:xfrm>
                <a:off x="13432151" y="-1201036"/>
                <a:ext cx="5380686" cy="3037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BF96CF37-B96B-649F-D4F4-82E0706B5D1B}"/>
                </a:ext>
              </a:extLst>
            </p:cNvPr>
            <p:cNvGrpSpPr/>
            <p:nvPr/>
          </p:nvGrpSpPr>
          <p:grpSpPr>
            <a:xfrm>
              <a:off x="14926272" y="569168"/>
              <a:ext cx="1978798" cy="2257068"/>
              <a:chOff x="14926272" y="569168"/>
              <a:chExt cx="1978798" cy="2257068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CFCD18E-99B8-7DA2-B145-8A9248441926}"/>
                  </a:ext>
                </a:extLst>
              </p:cNvPr>
              <p:cNvSpPr/>
              <p:nvPr/>
            </p:nvSpPr>
            <p:spPr>
              <a:xfrm>
                <a:off x="14926272" y="847438"/>
                <a:ext cx="1978798" cy="1978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2800"/>
                  <a:gd name="f4" fmla="val 406400"/>
                  <a:gd name="f5" fmla="val 181951"/>
                  <a:gd name="f6" fmla="val 630849"/>
                  <a:gd name="f7" fmla="*/ f0 1 812800"/>
                  <a:gd name="f8" fmla="*/ f1 1 812800"/>
                  <a:gd name="f9" fmla="+- f3 0 f2"/>
                  <a:gd name="f10" fmla="*/ f9 1 812800"/>
                  <a:gd name="f11" fmla="*/ f2 1 f10"/>
                  <a:gd name="f12" fmla="*/ f3 1 f10"/>
                  <a:gd name="f13" fmla="*/ f11 f7 1"/>
                  <a:gd name="f14" fmla="*/ f12 f7 1"/>
                  <a:gd name="f15" fmla="*/ f12 f8 1"/>
                  <a:gd name="f16" fmla="*/ f11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812800" h="812800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54D69298-09FF-05C6-5DC6-88A7B60F0C1E}"/>
                  </a:ext>
                </a:extLst>
              </p:cNvPr>
              <p:cNvSpPr txBox="1"/>
              <p:nvPr/>
            </p:nvSpPr>
            <p:spPr>
              <a:xfrm>
                <a:off x="15111785" y="569168"/>
                <a:ext cx="1607771" cy="2071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50804" tIns="50804" rIns="50804" bIns="50804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424A52"/>
                  </a:solidFill>
                  <a:uFillTx/>
                  <a:latin typeface="Montserrat"/>
                </a:endParaRPr>
              </a:p>
            </p:txBody>
          </p:sp>
        </p:grp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1085DD55-4234-1E28-05F0-23261CD634D7}"/>
              </a:ext>
            </a:extLst>
          </p:cNvPr>
          <p:cNvGrpSpPr/>
          <p:nvPr/>
        </p:nvGrpSpPr>
        <p:grpSpPr>
          <a:xfrm>
            <a:off x="-1026971" y="8534991"/>
            <a:ext cx="6152211" cy="3037883"/>
            <a:chOff x="-1026971" y="8534991"/>
            <a:chExt cx="6152211" cy="3037883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410378BC-DC91-C618-4286-75F9251363B1}"/>
                </a:ext>
              </a:extLst>
            </p:cNvPr>
            <p:cNvSpPr/>
            <p:nvPr/>
          </p:nvSpPr>
          <p:spPr>
            <a:xfrm>
              <a:off x="-1026971" y="9258300"/>
              <a:ext cx="6152211" cy="2314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0336"/>
                <a:gd name="f4" fmla="val 609600"/>
                <a:gd name="f5" fmla="val 203200"/>
                <a:gd name="f6" fmla="val 1417136"/>
                <a:gd name="f7" fmla="*/ f0 1 1620336"/>
                <a:gd name="f8" fmla="*/ f1 1 609600"/>
                <a:gd name="f9" fmla="+- f4 0 f2"/>
                <a:gd name="f10" fmla="+- f3 0 f2"/>
                <a:gd name="f11" fmla="*/ f10 1 1620336"/>
                <a:gd name="f12" fmla="*/ f9 1 60960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20336" h="609600">
                  <a:moveTo>
                    <a:pt x="f5" y="f2"/>
                  </a:moveTo>
                  <a:lnTo>
                    <a:pt x="f3" y="f2"/>
                  </a:lnTo>
                  <a:lnTo>
                    <a:pt x="f6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3E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21E0F72B-521F-6FE4-3905-A14CA6B532EC}"/>
                </a:ext>
              </a:extLst>
            </p:cNvPr>
            <p:cNvSpPr txBox="1"/>
            <p:nvPr/>
          </p:nvSpPr>
          <p:spPr>
            <a:xfrm>
              <a:off x="-641204" y="8534991"/>
              <a:ext cx="5380686" cy="30378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424A52"/>
                </a:solidFill>
                <a:uFillTx/>
                <a:latin typeface="Montserrat"/>
              </a:endParaRPr>
            </a:p>
          </p:txBody>
        </p:sp>
      </p:grpSp>
      <p:sp>
        <p:nvSpPr>
          <p:cNvPr id="14" name="AutoShape 16">
            <a:extLst>
              <a:ext uri="{FF2B5EF4-FFF2-40B4-BE49-F238E27FC236}">
                <a16:creationId xmlns:a16="http://schemas.microsoft.com/office/drawing/2014/main" id="{6CFC5543-F4C8-AE22-C2FF-0C4CC20A574A}"/>
              </a:ext>
            </a:extLst>
          </p:cNvPr>
          <p:cNvSpPr/>
          <p:nvPr/>
        </p:nvSpPr>
        <p:spPr>
          <a:xfrm flipH="1" flipV="1">
            <a:off x="1028700" y="8394704"/>
            <a:ext cx="7162796" cy="164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0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9D9691B6-E018-3101-665A-8BD65718E6A5}"/>
              </a:ext>
            </a:extLst>
          </p:cNvPr>
          <p:cNvSpPr/>
          <p:nvPr/>
        </p:nvSpPr>
        <p:spPr>
          <a:xfrm flipH="1">
            <a:off x="9144000" y="4195943"/>
            <a:ext cx="294862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53" cap="flat">
            <a:solidFill>
              <a:srgbClr val="B28855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  <p:sp>
        <p:nvSpPr>
          <p:cNvPr id="16" name="Szöveg helye 34">
            <a:extLst>
              <a:ext uri="{FF2B5EF4-FFF2-40B4-BE49-F238E27FC236}">
                <a16:creationId xmlns:a16="http://schemas.microsoft.com/office/drawing/2014/main" id="{04BA6BEB-8689-6E7B-5D61-893A0B12F0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0" y="4462180"/>
            <a:ext cx="8305796" cy="914400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3000" b="1">
                <a:solidFill>
                  <a:srgbClr val="222222"/>
                </a:solidFill>
                <a:latin typeface="Trebuchet MS Bold"/>
              </a:defRPr>
            </a:lvl1pPr>
          </a:lstStyle>
          <a:p>
            <a:pPr lvl="0"/>
            <a:r>
              <a:rPr lang="hu-HU"/>
              <a:t>PUT A SUBTITLE HERE</a:t>
            </a:r>
            <a:endParaRPr lang="en-US"/>
          </a:p>
        </p:txBody>
      </p:sp>
      <p:sp>
        <p:nvSpPr>
          <p:cNvPr id="17" name="Szöveg helye 30">
            <a:extLst>
              <a:ext uri="{FF2B5EF4-FFF2-40B4-BE49-F238E27FC236}">
                <a16:creationId xmlns:a16="http://schemas.microsoft.com/office/drawing/2014/main" id="{E967560C-4148-1800-BFB9-20870E57DB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0" y="5715905"/>
            <a:ext cx="8305796" cy="2819086"/>
          </a:xfrm>
        </p:spPr>
        <p:txBody>
          <a:bodyPr/>
          <a:lstStyle>
            <a:lvl1pPr marL="0" indent="0" algn="just">
              <a:lnSpc>
                <a:spcPts val="3080"/>
              </a:lnSpc>
              <a:buNone/>
              <a:defRPr sz="2200">
                <a:solidFill>
                  <a:srgbClr val="222222"/>
                </a:solidFill>
                <a:latin typeface="Montserrat"/>
              </a:defRPr>
            </a:lvl1pPr>
          </a:lstStyle>
          <a:p>
            <a:pPr lvl="0"/>
            <a:r>
              <a:rPr lang="hu-HU"/>
              <a:t>Click here to edit text.</a:t>
            </a:r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6C18E89-0E63-A907-A978-5E05BC97148F}"/>
              </a:ext>
            </a:extLst>
          </p:cNvPr>
          <p:cNvSpPr/>
          <p:nvPr/>
        </p:nvSpPr>
        <p:spPr>
          <a:xfrm>
            <a:off x="15201744" y="1283241"/>
            <a:ext cx="1378896" cy="790032"/>
          </a:xfrm>
          <a:custGeom>
            <a:avLst/>
            <a:gdLst>
              <a:gd name="f0" fmla="val w"/>
              <a:gd name="f1" fmla="val h"/>
              <a:gd name="f2" fmla="val 0"/>
              <a:gd name="f3" fmla="val 1378898"/>
              <a:gd name="f4" fmla="val 790035"/>
              <a:gd name="f5" fmla="*/ f0 1 1378898"/>
              <a:gd name="f6" fmla="*/ f1 1 790035"/>
              <a:gd name="f7" fmla="+- f4 0 f2"/>
              <a:gd name="f8" fmla="+- f3 0 f2"/>
              <a:gd name="f9" fmla="*/ f8 1 1378898"/>
              <a:gd name="f10" fmla="*/ f7 1 79003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378898" h="79003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424A52"/>
              </a:solidFill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0803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B4F45C5-5C25-FBE3-0534-CAFA97AF0A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9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074E3E7-C2D8-52DA-A43C-D71920213C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7300" y="2738435"/>
            <a:ext cx="15773400" cy="6527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3320D8-98C8-AA0A-268F-B274DCD2C09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257300" y="9534521"/>
            <a:ext cx="4114800" cy="547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939598"/>
                </a:solidFill>
                <a:uFillTx/>
                <a:latin typeface="Montserrat"/>
              </a:defRPr>
            </a:lvl1pPr>
          </a:lstStyle>
          <a:p>
            <a:pPr lvl="0"/>
            <a:fld id="{B9149869-3C7E-493C-862B-8492F3579576}" type="datetime1">
              <a:rPr lang="hu-HU"/>
              <a:pPr lvl="0"/>
              <a:t>2024. 11. 26.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B0F12E-C808-7D15-F1C3-10D8F311878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057899" y="9534521"/>
            <a:ext cx="6172200" cy="547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939598"/>
                </a:solidFill>
                <a:uFillTx/>
                <a:latin typeface="Montserrat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DD7318-6D4B-5EB4-81D4-48B54C417F2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2915900" y="9534521"/>
            <a:ext cx="4114800" cy="547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939598"/>
                </a:solidFill>
                <a:uFillTx/>
                <a:latin typeface="Montserrat"/>
              </a:defRPr>
            </a:lvl1pPr>
          </a:lstStyle>
          <a:p>
            <a:pPr lvl="0"/>
            <a:fld id="{C6202751-52F2-4795-87E0-8C4FE9D8FE74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5600" b="0" i="0" u="none" strike="noStrike" kern="1200" cap="none" spc="0" baseline="0">
          <a:solidFill>
            <a:srgbClr val="424A52"/>
          </a:solidFill>
          <a:uFillTx/>
          <a:latin typeface="PT Serif Bold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u-HU" sz="40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30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6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2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200" b="0" i="0" u="none" strike="noStrike" kern="1200" cap="none" spc="0" baseline="0">
          <a:solidFill>
            <a:srgbClr val="424A52"/>
          </a:solidFill>
          <a:uFillTx/>
          <a:latin typeface="Trebuchet MS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84C4792-753D-E5E1-08D4-C64D9C6BED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8466566"/>
            <a:ext cx="15201900" cy="80169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hu-HU" dirty="0" err="1">
                <a:solidFill>
                  <a:srgbClr val="FFFFFF"/>
                </a:solidFill>
                <a:latin typeface="Trebuchet MS Bold"/>
              </a:rPr>
              <a:t>name</a:t>
            </a:r>
            <a:endParaRPr lang="hu-HU" dirty="0">
              <a:solidFill>
                <a:srgbClr val="FFFFFF"/>
              </a:solidFill>
              <a:latin typeface="Trebuchet MS Bold"/>
            </a:endParaRPr>
          </a:p>
        </p:txBody>
      </p:sp>
      <p:sp>
        <p:nvSpPr>
          <p:cNvPr id="3" name="Szöveg helye 3">
            <a:extLst>
              <a:ext uri="{FF2B5EF4-FFF2-40B4-BE49-F238E27FC236}">
                <a16:creationId xmlns:a16="http://schemas.microsoft.com/office/drawing/2014/main" id="{9DA9DBE6-031E-6386-6002-D1CF2822D8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646" y="4914461"/>
            <a:ext cx="15860716" cy="959836"/>
          </a:xfrm>
        </p:spPr>
        <p:txBody>
          <a:bodyPr anchor="ctr" anchorCtr="1"/>
          <a:lstStyle/>
          <a:p>
            <a:pPr marL="0" lvl="0" indent="0" algn="ctr">
              <a:lnSpc>
                <a:spcPct val="60000"/>
              </a:lnSpc>
              <a:buNone/>
            </a:pPr>
            <a:r>
              <a:rPr lang="hu-HU" sz="3600" b="1" dirty="0" err="1">
                <a:solidFill>
                  <a:srgbClr val="B28855"/>
                </a:solidFill>
                <a:latin typeface="PT Serif Bold"/>
              </a:rPr>
              <a:t>title</a:t>
            </a:r>
            <a:endParaRPr lang="hu-HU" sz="3600" b="1" dirty="0">
              <a:solidFill>
                <a:srgbClr val="B28855"/>
              </a:solidFill>
              <a:latin typeface="PT Serif Bold"/>
            </a:endParaRPr>
          </a:p>
        </p:txBody>
      </p:sp>
      <p:sp>
        <p:nvSpPr>
          <p:cNvPr id="4" name="Google Shape;320;p1">
            <a:extLst>
              <a:ext uri="{FF2B5EF4-FFF2-40B4-BE49-F238E27FC236}">
                <a16:creationId xmlns:a16="http://schemas.microsoft.com/office/drawing/2014/main" id="{BA90F086-0C0A-75F5-30C9-FEEFA89285E9}"/>
              </a:ext>
            </a:extLst>
          </p:cNvPr>
          <p:cNvSpPr txBox="1"/>
          <p:nvPr/>
        </p:nvSpPr>
        <p:spPr>
          <a:xfrm>
            <a:off x="4100050" y="6365211"/>
            <a:ext cx="10102647" cy="9598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  <a:t>PhD </a:t>
            </a:r>
            <a:r>
              <a:rPr lang="hu-HU" sz="3400" b="1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  <a:t>Public</a:t>
            </a:r>
            <a:r>
              <a:rPr lang="en-US" sz="3400" b="1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  <a:t> Defense</a:t>
            </a:r>
            <a:br>
              <a:rPr lang="en-US" sz="3400" b="1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</a:br>
            <a:r>
              <a:rPr lang="hu-HU" sz="3400" b="1" i="0" u="none" strike="noStrike" kern="1200" cap="none" spc="0" baseline="0" dirty="0" err="1">
                <a:solidFill>
                  <a:srgbClr val="424A52"/>
                </a:solidFill>
                <a:uFillTx/>
                <a:latin typeface="Trebuchet MS" pitchFamily="34"/>
              </a:rPr>
              <a:t>date</a:t>
            </a:r>
            <a:endParaRPr lang="en-US" sz="3400" b="1" i="0" u="none" strike="noStrike" kern="1200" cap="none" spc="0" baseline="0" dirty="0">
              <a:solidFill>
                <a:srgbClr val="424A52"/>
              </a:solidFill>
              <a:uFillTx/>
              <a:latin typeface="Trebuchet MS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535EAB-8C8F-C34A-CBF8-8B2788C616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Systematic search</a:t>
            </a:r>
          </a:p>
        </p:txBody>
      </p:sp>
      <p:grpSp>
        <p:nvGrpSpPr>
          <p:cNvPr id="3" name="Diagram 2">
            <a:extLst>
              <a:ext uri="{FF2B5EF4-FFF2-40B4-BE49-F238E27FC236}">
                <a16:creationId xmlns:a16="http://schemas.microsoft.com/office/drawing/2014/main" id="{85F5367C-7367-5CEF-94EB-EF9FCDE4CC6B}"/>
              </a:ext>
            </a:extLst>
          </p:cNvPr>
          <p:cNvGrpSpPr/>
          <p:nvPr/>
        </p:nvGrpSpPr>
        <p:grpSpPr>
          <a:xfrm>
            <a:off x="9587127" y="3038935"/>
            <a:ext cx="7972205" cy="4981962"/>
            <a:chOff x="9587127" y="3038935"/>
            <a:chExt cx="7972205" cy="498196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6EC3360-43C2-A416-88E3-88998F7DF59A}"/>
                </a:ext>
              </a:extLst>
            </p:cNvPr>
            <p:cNvSpPr/>
            <p:nvPr/>
          </p:nvSpPr>
          <p:spPr>
            <a:xfrm rot="5400013">
              <a:off x="9842784" y="4108618"/>
              <a:ext cx="964966" cy="10985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2840"/>
                <a:gd name="f8" fmla="val 25000"/>
                <a:gd name="f9" fmla="val 35780"/>
                <a:gd name="f10" fmla="+- 0 0 -360"/>
                <a:gd name="f11" fmla="+- 0 0 -270"/>
                <a:gd name="f12" fmla="+- 0 0 -180"/>
                <a:gd name="f13" fmla="+- 0 0 -90"/>
                <a:gd name="f14" fmla="abs f3"/>
                <a:gd name="f15" fmla="abs f4"/>
                <a:gd name="f16" fmla="abs f5"/>
                <a:gd name="f17" fmla="*/ f10 f0 1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*/ f17 1 f2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0 f1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val f37"/>
                <a:gd name="f40" fmla="val f38"/>
                <a:gd name="f41" fmla="*/ f6 f36 1"/>
                <a:gd name="f42" fmla="+- f40 0 f6"/>
                <a:gd name="f43" fmla="+- f39 0 f6"/>
                <a:gd name="f44" fmla="*/ f40 f36 1"/>
                <a:gd name="f45" fmla="*/ f39 f36 1"/>
                <a:gd name="f46" fmla="min f43 f42"/>
                <a:gd name="f47" fmla="*/ f46 f9 1"/>
                <a:gd name="f48" fmla="*/ f46 f8 1"/>
                <a:gd name="f49" fmla="*/ f46 f7 1"/>
                <a:gd name="f50" fmla="*/ f47 1 100000"/>
                <a:gd name="f51" fmla="*/ f48 1 50000"/>
                <a:gd name="f52" fmla="*/ f48 1 100000"/>
                <a:gd name="f53" fmla="*/ f49 1 200000"/>
                <a:gd name="f54" fmla="*/ f49 1 100000"/>
                <a:gd name="f55" fmla="+- f39 0 f51"/>
                <a:gd name="f56" fmla="+- f39 0 f52"/>
                <a:gd name="f57" fmla="+- f40 0 f54"/>
                <a:gd name="f58" fmla="+- f50 f40 0"/>
                <a:gd name="f59" fmla="*/ f50 f36 1"/>
                <a:gd name="f60" fmla="+- f56 0 f53"/>
                <a:gd name="f61" fmla="+- f56 f53 0"/>
                <a:gd name="f62" fmla="+- f57 f40 0"/>
                <a:gd name="f63" fmla="*/ f58 1 2"/>
                <a:gd name="f64" fmla="*/ f57 f36 1"/>
                <a:gd name="f65" fmla="*/ f55 f36 1"/>
                <a:gd name="f66" fmla="*/ f56 f36 1"/>
                <a:gd name="f67" fmla="*/ f61 1 2"/>
                <a:gd name="f68" fmla="*/ f62 1 2"/>
                <a:gd name="f69" fmla="*/ f61 f36 1"/>
                <a:gd name="f70" fmla="*/ f60 f36 1"/>
                <a:gd name="f71" fmla="*/ f63 f36 1"/>
                <a:gd name="f72" fmla="*/ f68 f36 1"/>
                <a:gd name="f73" fmla="*/ f67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66" y="f41"/>
                </a:cxn>
                <a:cxn ang="f33">
                  <a:pos x="f65" y="f59"/>
                </a:cxn>
                <a:cxn ang="f33">
                  <a:pos x="f41" y="f72"/>
                </a:cxn>
                <a:cxn ang="f34">
                  <a:pos x="f73" y="f44"/>
                </a:cxn>
                <a:cxn ang="f35">
                  <a:pos x="f69" y="f71"/>
                </a:cxn>
                <a:cxn ang="f35">
                  <a:pos x="f45" y="f59"/>
                </a:cxn>
              </a:cxnLst>
              <a:rect l="f41" t="f64" r="f69" b="f44"/>
              <a:pathLst>
                <a:path>
                  <a:moveTo>
                    <a:pt x="f41" y="f64"/>
                  </a:moveTo>
                  <a:lnTo>
                    <a:pt x="f70" y="f64"/>
                  </a:lnTo>
                  <a:lnTo>
                    <a:pt x="f70" y="f59"/>
                  </a:lnTo>
                  <a:lnTo>
                    <a:pt x="f65" y="f59"/>
                  </a:lnTo>
                  <a:lnTo>
                    <a:pt x="f66" y="f41"/>
                  </a:lnTo>
                  <a:lnTo>
                    <a:pt x="f45" y="f59"/>
                  </a:lnTo>
                  <a:lnTo>
                    <a:pt x="f69" y="f59"/>
                  </a:lnTo>
                  <a:lnTo>
                    <a:pt x="f69" y="f44"/>
                  </a:lnTo>
                  <a:lnTo>
                    <a:pt x="f41" y="f44"/>
                  </a:lnTo>
                  <a:close/>
                </a:path>
              </a:pathLst>
            </a:custGeom>
            <a:solidFill>
              <a:srgbClr val="BCC5CD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6DDA45-DD29-75EC-440F-053A083E03BD}"/>
                </a:ext>
              </a:extLst>
            </p:cNvPr>
            <p:cNvSpPr/>
            <p:nvPr/>
          </p:nvSpPr>
          <p:spPr>
            <a:xfrm>
              <a:off x="9587127" y="3038935"/>
              <a:ext cx="1624431" cy="1137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4434"/>
                <a:gd name="f7" fmla="val 1137051"/>
                <a:gd name="f8" fmla="val 189546"/>
                <a:gd name="f9" fmla="val 84863"/>
                <a:gd name="f10" fmla="val 1434888"/>
                <a:gd name="f11" fmla="val 1539571"/>
                <a:gd name="f12" fmla="val 947505"/>
                <a:gd name="f13" fmla="val 1052188"/>
                <a:gd name="f14" fmla="+- 0 0 -90"/>
                <a:gd name="f15" fmla="*/ f3 1 1624434"/>
                <a:gd name="f16" fmla="*/ f4 1 1137051"/>
                <a:gd name="f17" fmla="+- f7 0 f5"/>
                <a:gd name="f18" fmla="+- f6 0 f5"/>
                <a:gd name="f19" fmla="*/ f14 f0 1"/>
                <a:gd name="f20" fmla="*/ f18 1 1624434"/>
                <a:gd name="f21" fmla="*/ f17 1 1137051"/>
                <a:gd name="f22" fmla="*/ 0 f18 1"/>
                <a:gd name="f23" fmla="*/ 189546 f17 1"/>
                <a:gd name="f24" fmla="*/ 189546 f18 1"/>
                <a:gd name="f25" fmla="*/ 0 f17 1"/>
                <a:gd name="f26" fmla="*/ 1434888 f18 1"/>
                <a:gd name="f27" fmla="*/ 1624434 f18 1"/>
                <a:gd name="f28" fmla="*/ 947505 f17 1"/>
                <a:gd name="f29" fmla="*/ 1137051 f17 1"/>
                <a:gd name="f30" fmla="*/ f19 1 f2"/>
                <a:gd name="f31" fmla="*/ f22 1 1624434"/>
                <a:gd name="f32" fmla="*/ f23 1 1137051"/>
                <a:gd name="f33" fmla="*/ f24 1 1624434"/>
                <a:gd name="f34" fmla="*/ f25 1 1137051"/>
                <a:gd name="f35" fmla="*/ f26 1 1624434"/>
                <a:gd name="f36" fmla="*/ f27 1 1624434"/>
                <a:gd name="f37" fmla="*/ f28 1 1137051"/>
                <a:gd name="f38" fmla="*/ f29 1 11370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624434" h="11370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9346" tIns="219346" rIns="219346" bIns="219346" anchor="ctr" anchorCtr="1" compatLnSpc="1">
              <a:noAutofit/>
            </a:bodyPr>
            <a:lstStyle/>
            <a:p>
              <a:pPr marL="0" marR="0" lvl="0" indent="0" algn="ctr" defTabSz="19113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4300" b="0" i="0" u="none" strike="noStrike" kern="1200" cap="none" spc="0" baseline="0" dirty="0">
                  <a:solidFill>
                    <a:srgbClr val="FFFFFF"/>
                  </a:solidFill>
                  <a:uFillTx/>
                  <a:latin typeface="Aptos"/>
                </a:rPr>
                <a:t>9243</a:t>
              </a:r>
              <a:endParaRPr lang="en-US" sz="43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E547799-8988-4EE4-4A85-33D66FA7D832}"/>
                </a:ext>
              </a:extLst>
            </p:cNvPr>
            <p:cNvSpPr/>
            <p:nvPr/>
          </p:nvSpPr>
          <p:spPr>
            <a:xfrm>
              <a:off x="11382432" y="3147373"/>
              <a:ext cx="2413101" cy="919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3105"/>
                <a:gd name="f7" fmla="val 919014"/>
                <a:gd name="f8" fmla="+- 0 0 -90"/>
                <a:gd name="f9" fmla="*/ f3 1 2413105"/>
                <a:gd name="f10" fmla="*/ f4 1 919014"/>
                <a:gd name="f11" fmla="+- f7 0 f5"/>
                <a:gd name="f12" fmla="+- f6 0 f5"/>
                <a:gd name="f13" fmla="*/ f8 f0 1"/>
                <a:gd name="f14" fmla="*/ f12 1 2413105"/>
                <a:gd name="f15" fmla="*/ f11 1 919014"/>
                <a:gd name="f16" fmla="*/ 0 f12 1"/>
                <a:gd name="f17" fmla="*/ 0 f11 1"/>
                <a:gd name="f18" fmla="*/ 2413105 f12 1"/>
                <a:gd name="f19" fmla="*/ 919014 f11 1"/>
                <a:gd name="f20" fmla="*/ f13 1 f2"/>
                <a:gd name="f21" fmla="*/ f16 1 2413105"/>
                <a:gd name="f22" fmla="*/ f17 1 919014"/>
                <a:gd name="f23" fmla="*/ f18 1 2413105"/>
                <a:gd name="f24" fmla="*/ f19 1 9190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13105" h="9190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3823" tIns="83823" rIns="83823" bIns="83823" anchor="ctr" anchorCtr="0" compatLnSpc="1">
              <a:noAutofit/>
            </a:bodyPr>
            <a:lstStyle/>
            <a:p>
              <a:pPr marL="171450" marR="0" lvl="1" indent="-17145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N</a:t>
              </a:r>
              <a:r>
                <a:rPr lang="en-US" sz="1700" b="0" i="0" u="none" strike="noStrike" kern="1200" cap="none" spc="0" baseline="30000">
                  <a:solidFill>
                    <a:srgbClr val="000000"/>
                  </a:solidFill>
                  <a:uFillTx/>
                  <a:latin typeface="Aptos"/>
                </a:rPr>
                <a:t>0</a:t>
              </a:r>
              <a:r>
                <a:rPr lang="en-US" sz="17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 of records before the duplicate removal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7E1C42-AF2B-BE4D-ACF5-92AA7B508EC2}"/>
                </a:ext>
              </a:extLst>
            </p:cNvPr>
            <p:cNvSpPr/>
            <p:nvPr/>
          </p:nvSpPr>
          <p:spPr>
            <a:xfrm rot="5400013">
              <a:off x="11485202" y="5385898"/>
              <a:ext cx="964966" cy="10985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2840"/>
                <a:gd name="f8" fmla="val 25000"/>
                <a:gd name="f9" fmla="val 35780"/>
                <a:gd name="f10" fmla="+- 0 0 -360"/>
                <a:gd name="f11" fmla="+- 0 0 -270"/>
                <a:gd name="f12" fmla="+- 0 0 -180"/>
                <a:gd name="f13" fmla="+- 0 0 -90"/>
                <a:gd name="f14" fmla="abs f3"/>
                <a:gd name="f15" fmla="abs f4"/>
                <a:gd name="f16" fmla="abs f5"/>
                <a:gd name="f17" fmla="*/ f10 f0 1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*/ f17 1 f2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0 f1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val f37"/>
                <a:gd name="f40" fmla="val f38"/>
                <a:gd name="f41" fmla="*/ f6 f36 1"/>
                <a:gd name="f42" fmla="+- f40 0 f6"/>
                <a:gd name="f43" fmla="+- f39 0 f6"/>
                <a:gd name="f44" fmla="*/ f40 f36 1"/>
                <a:gd name="f45" fmla="*/ f39 f36 1"/>
                <a:gd name="f46" fmla="min f43 f42"/>
                <a:gd name="f47" fmla="*/ f46 f9 1"/>
                <a:gd name="f48" fmla="*/ f46 f8 1"/>
                <a:gd name="f49" fmla="*/ f46 f7 1"/>
                <a:gd name="f50" fmla="*/ f47 1 100000"/>
                <a:gd name="f51" fmla="*/ f48 1 50000"/>
                <a:gd name="f52" fmla="*/ f48 1 100000"/>
                <a:gd name="f53" fmla="*/ f49 1 200000"/>
                <a:gd name="f54" fmla="*/ f49 1 100000"/>
                <a:gd name="f55" fmla="+- f39 0 f51"/>
                <a:gd name="f56" fmla="+- f39 0 f52"/>
                <a:gd name="f57" fmla="+- f40 0 f54"/>
                <a:gd name="f58" fmla="+- f50 f40 0"/>
                <a:gd name="f59" fmla="*/ f50 f36 1"/>
                <a:gd name="f60" fmla="+- f56 0 f53"/>
                <a:gd name="f61" fmla="+- f56 f53 0"/>
                <a:gd name="f62" fmla="+- f57 f40 0"/>
                <a:gd name="f63" fmla="*/ f58 1 2"/>
                <a:gd name="f64" fmla="*/ f57 f36 1"/>
                <a:gd name="f65" fmla="*/ f55 f36 1"/>
                <a:gd name="f66" fmla="*/ f56 f36 1"/>
                <a:gd name="f67" fmla="*/ f61 1 2"/>
                <a:gd name="f68" fmla="*/ f62 1 2"/>
                <a:gd name="f69" fmla="*/ f61 f36 1"/>
                <a:gd name="f70" fmla="*/ f60 f36 1"/>
                <a:gd name="f71" fmla="*/ f63 f36 1"/>
                <a:gd name="f72" fmla="*/ f68 f36 1"/>
                <a:gd name="f73" fmla="*/ f67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66" y="f41"/>
                </a:cxn>
                <a:cxn ang="f33">
                  <a:pos x="f65" y="f59"/>
                </a:cxn>
                <a:cxn ang="f33">
                  <a:pos x="f41" y="f72"/>
                </a:cxn>
                <a:cxn ang="f34">
                  <a:pos x="f73" y="f44"/>
                </a:cxn>
                <a:cxn ang="f35">
                  <a:pos x="f69" y="f71"/>
                </a:cxn>
                <a:cxn ang="f35">
                  <a:pos x="f45" y="f59"/>
                </a:cxn>
              </a:cxnLst>
              <a:rect l="f41" t="f64" r="f69" b="f44"/>
              <a:pathLst>
                <a:path>
                  <a:moveTo>
                    <a:pt x="f41" y="f64"/>
                  </a:moveTo>
                  <a:lnTo>
                    <a:pt x="f70" y="f64"/>
                  </a:lnTo>
                  <a:lnTo>
                    <a:pt x="f70" y="f59"/>
                  </a:lnTo>
                  <a:lnTo>
                    <a:pt x="f65" y="f59"/>
                  </a:lnTo>
                  <a:lnTo>
                    <a:pt x="f66" y="f41"/>
                  </a:lnTo>
                  <a:lnTo>
                    <a:pt x="f45" y="f59"/>
                  </a:lnTo>
                  <a:lnTo>
                    <a:pt x="f69" y="f59"/>
                  </a:lnTo>
                  <a:lnTo>
                    <a:pt x="f69" y="f44"/>
                  </a:lnTo>
                  <a:lnTo>
                    <a:pt x="f41" y="f44"/>
                  </a:lnTo>
                  <a:close/>
                </a:path>
              </a:pathLst>
            </a:custGeom>
            <a:solidFill>
              <a:srgbClr val="BCC5CD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77A64A-B00F-BAD6-AA01-4A3FC4EFF855}"/>
                </a:ext>
              </a:extLst>
            </p:cNvPr>
            <p:cNvSpPr/>
            <p:nvPr/>
          </p:nvSpPr>
          <p:spPr>
            <a:xfrm>
              <a:off x="11229545" y="4316214"/>
              <a:ext cx="1624431" cy="1137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4434"/>
                <a:gd name="f7" fmla="val 1137051"/>
                <a:gd name="f8" fmla="val 189546"/>
                <a:gd name="f9" fmla="val 84863"/>
                <a:gd name="f10" fmla="val 1434888"/>
                <a:gd name="f11" fmla="val 1539571"/>
                <a:gd name="f12" fmla="val 947505"/>
                <a:gd name="f13" fmla="val 1052188"/>
                <a:gd name="f14" fmla="+- 0 0 -90"/>
                <a:gd name="f15" fmla="*/ f3 1 1624434"/>
                <a:gd name="f16" fmla="*/ f4 1 1137051"/>
                <a:gd name="f17" fmla="+- f7 0 f5"/>
                <a:gd name="f18" fmla="+- f6 0 f5"/>
                <a:gd name="f19" fmla="*/ f14 f0 1"/>
                <a:gd name="f20" fmla="*/ f18 1 1624434"/>
                <a:gd name="f21" fmla="*/ f17 1 1137051"/>
                <a:gd name="f22" fmla="*/ 0 f18 1"/>
                <a:gd name="f23" fmla="*/ 189546 f17 1"/>
                <a:gd name="f24" fmla="*/ 189546 f18 1"/>
                <a:gd name="f25" fmla="*/ 0 f17 1"/>
                <a:gd name="f26" fmla="*/ 1434888 f18 1"/>
                <a:gd name="f27" fmla="*/ 1624434 f18 1"/>
                <a:gd name="f28" fmla="*/ 947505 f17 1"/>
                <a:gd name="f29" fmla="*/ 1137051 f17 1"/>
                <a:gd name="f30" fmla="*/ f19 1 f2"/>
                <a:gd name="f31" fmla="*/ f22 1 1624434"/>
                <a:gd name="f32" fmla="*/ f23 1 1137051"/>
                <a:gd name="f33" fmla="*/ f24 1 1624434"/>
                <a:gd name="f34" fmla="*/ f25 1 1137051"/>
                <a:gd name="f35" fmla="*/ f26 1 1624434"/>
                <a:gd name="f36" fmla="*/ f27 1 1624434"/>
                <a:gd name="f37" fmla="*/ f28 1 1137051"/>
                <a:gd name="f38" fmla="*/ f29 1 11370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624434" h="11370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9346" tIns="219346" rIns="219346" bIns="219346" anchor="ctr" anchorCtr="1" compatLnSpc="1">
              <a:noAutofit/>
            </a:bodyPr>
            <a:lstStyle/>
            <a:p>
              <a:pPr marL="0" marR="0" lvl="0" indent="0" algn="ctr" defTabSz="19113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43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8266</a:t>
              </a:r>
              <a:endParaRPr lang="en-US" sz="43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A44557E-7BF4-2138-85B7-5BB3F825D9C7}"/>
                </a:ext>
              </a:extLst>
            </p:cNvPr>
            <p:cNvSpPr/>
            <p:nvPr/>
          </p:nvSpPr>
          <p:spPr>
            <a:xfrm>
              <a:off x="13145496" y="4424653"/>
              <a:ext cx="2383968" cy="919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3970"/>
                <a:gd name="f7" fmla="val 919014"/>
                <a:gd name="f8" fmla="+- 0 0 -90"/>
                <a:gd name="f9" fmla="*/ f3 1 2383970"/>
                <a:gd name="f10" fmla="*/ f4 1 919014"/>
                <a:gd name="f11" fmla="+- f7 0 f5"/>
                <a:gd name="f12" fmla="+- f6 0 f5"/>
                <a:gd name="f13" fmla="*/ f8 f0 1"/>
                <a:gd name="f14" fmla="*/ f12 1 2383970"/>
                <a:gd name="f15" fmla="*/ f11 1 919014"/>
                <a:gd name="f16" fmla="*/ 0 f12 1"/>
                <a:gd name="f17" fmla="*/ 0 f11 1"/>
                <a:gd name="f18" fmla="*/ 2383970 f12 1"/>
                <a:gd name="f19" fmla="*/ 919014 f11 1"/>
                <a:gd name="f20" fmla="*/ f13 1 f2"/>
                <a:gd name="f21" fmla="*/ f16 1 2383970"/>
                <a:gd name="f22" fmla="*/ f17 1 919014"/>
                <a:gd name="f23" fmla="*/ f18 1 2383970"/>
                <a:gd name="f24" fmla="*/ f19 1 9190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383970" h="9190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3823" tIns="83823" rIns="83823" bIns="83823" anchor="ctr" anchorCtr="0" compatLnSpc="1">
              <a:noAutofit/>
            </a:bodyPr>
            <a:lstStyle/>
            <a:p>
              <a:pPr marL="171450" marR="0" lvl="1" indent="-17145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N</a:t>
              </a:r>
              <a:r>
                <a:rPr lang="en-US" sz="1700" b="0" i="0" u="none" strike="noStrike" kern="1200" cap="none" spc="0" baseline="30000">
                  <a:solidFill>
                    <a:srgbClr val="000000"/>
                  </a:solidFill>
                  <a:uFillTx/>
                  <a:latin typeface="Aptos"/>
                </a:rPr>
                <a:t>0</a:t>
              </a:r>
              <a:r>
                <a:rPr lang="en-US" sz="17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 of records </a:t>
              </a:r>
              <a:r>
                <a:rPr lang="hu-HU" sz="17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after</a:t>
              </a:r>
              <a:r>
                <a:rPr lang="en-US" sz="17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 the duplicate removal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8CE5EEC-3517-9C70-5A8F-0ABB79175975}"/>
                </a:ext>
              </a:extLst>
            </p:cNvPr>
            <p:cNvSpPr/>
            <p:nvPr/>
          </p:nvSpPr>
          <p:spPr>
            <a:xfrm rot="5400013">
              <a:off x="13127629" y="6663178"/>
              <a:ext cx="964966" cy="10985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2840"/>
                <a:gd name="f8" fmla="val 25000"/>
                <a:gd name="f9" fmla="val 35780"/>
                <a:gd name="f10" fmla="+- 0 0 -360"/>
                <a:gd name="f11" fmla="+- 0 0 -270"/>
                <a:gd name="f12" fmla="+- 0 0 -180"/>
                <a:gd name="f13" fmla="+- 0 0 -90"/>
                <a:gd name="f14" fmla="abs f3"/>
                <a:gd name="f15" fmla="abs f4"/>
                <a:gd name="f16" fmla="abs f5"/>
                <a:gd name="f17" fmla="*/ f10 f0 1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*/ f17 1 f2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0 f1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val f37"/>
                <a:gd name="f40" fmla="val f38"/>
                <a:gd name="f41" fmla="*/ f6 f36 1"/>
                <a:gd name="f42" fmla="+- f40 0 f6"/>
                <a:gd name="f43" fmla="+- f39 0 f6"/>
                <a:gd name="f44" fmla="*/ f40 f36 1"/>
                <a:gd name="f45" fmla="*/ f39 f36 1"/>
                <a:gd name="f46" fmla="min f43 f42"/>
                <a:gd name="f47" fmla="*/ f46 f9 1"/>
                <a:gd name="f48" fmla="*/ f46 f8 1"/>
                <a:gd name="f49" fmla="*/ f46 f7 1"/>
                <a:gd name="f50" fmla="*/ f47 1 100000"/>
                <a:gd name="f51" fmla="*/ f48 1 50000"/>
                <a:gd name="f52" fmla="*/ f48 1 100000"/>
                <a:gd name="f53" fmla="*/ f49 1 200000"/>
                <a:gd name="f54" fmla="*/ f49 1 100000"/>
                <a:gd name="f55" fmla="+- f39 0 f51"/>
                <a:gd name="f56" fmla="+- f39 0 f52"/>
                <a:gd name="f57" fmla="+- f40 0 f54"/>
                <a:gd name="f58" fmla="+- f50 f40 0"/>
                <a:gd name="f59" fmla="*/ f50 f36 1"/>
                <a:gd name="f60" fmla="+- f56 0 f53"/>
                <a:gd name="f61" fmla="+- f56 f53 0"/>
                <a:gd name="f62" fmla="+- f57 f40 0"/>
                <a:gd name="f63" fmla="*/ f58 1 2"/>
                <a:gd name="f64" fmla="*/ f57 f36 1"/>
                <a:gd name="f65" fmla="*/ f55 f36 1"/>
                <a:gd name="f66" fmla="*/ f56 f36 1"/>
                <a:gd name="f67" fmla="*/ f61 1 2"/>
                <a:gd name="f68" fmla="*/ f62 1 2"/>
                <a:gd name="f69" fmla="*/ f61 f36 1"/>
                <a:gd name="f70" fmla="*/ f60 f36 1"/>
                <a:gd name="f71" fmla="*/ f63 f36 1"/>
                <a:gd name="f72" fmla="*/ f68 f36 1"/>
                <a:gd name="f73" fmla="*/ f67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66" y="f41"/>
                </a:cxn>
                <a:cxn ang="f33">
                  <a:pos x="f65" y="f59"/>
                </a:cxn>
                <a:cxn ang="f33">
                  <a:pos x="f41" y="f72"/>
                </a:cxn>
                <a:cxn ang="f34">
                  <a:pos x="f73" y="f44"/>
                </a:cxn>
                <a:cxn ang="f35">
                  <a:pos x="f69" y="f71"/>
                </a:cxn>
                <a:cxn ang="f35">
                  <a:pos x="f45" y="f59"/>
                </a:cxn>
              </a:cxnLst>
              <a:rect l="f41" t="f64" r="f69" b="f44"/>
              <a:pathLst>
                <a:path>
                  <a:moveTo>
                    <a:pt x="f41" y="f64"/>
                  </a:moveTo>
                  <a:lnTo>
                    <a:pt x="f70" y="f64"/>
                  </a:lnTo>
                  <a:lnTo>
                    <a:pt x="f70" y="f59"/>
                  </a:lnTo>
                  <a:lnTo>
                    <a:pt x="f65" y="f59"/>
                  </a:lnTo>
                  <a:lnTo>
                    <a:pt x="f66" y="f41"/>
                  </a:lnTo>
                  <a:lnTo>
                    <a:pt x="f45" y="f59"/>
                  </a:lnTo>
                  <a:lnTo>
                    <a:pt x="f69" y="f59"/>
                  </a:lnTo>
                  <a:lnTo>
                    <a:pt x="f69" y="f44"/>
                  </a:lnTo>
                  <a:lnTo>
                    <a:pt x="f41" y="f44"/>
                  </a:lnTo>
                  <a:close/>
                </a:path>
              </a:pathLst>
            </a:custGeom>
            <a:solidFill>
              <a:srgbClr val="BCC5CD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082E6E-EEB5-6A9E-3B36-8E36E769CB90}"/>
                </a:ext>
              </a:extLst>
            </p:cNvPr>
            <p:cNvSpPr/>
            <p:nvPr/>
          </p:nvSpPr>
          <p:spPr>
            <a:xfrm>
              <a:off x="12871972" y="5593494"/>
              <a:ext cx="1624431" cy="1137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4434"/>
                <a:gd name="f7" fmla="val 1137051"/>
                <a:gd name="f8" fmla="val 189546"/>
                <a:gd name="f9" fmla="val 84863"/>
                <a:gd name="f10" fmla="val 1434888"/>
                <a:gd name="f11" fmla="val 1539571"/>
                <a:gd name="f12" fmla="val 947505"/>
                <a:gd name="f13" fmla="val 1052188"/>
                <a:gd name="f14" fmla="+- 0 0 -90"/>
                <a:gd name="f15" fmla="*/ f3 1 1624434"/>
                <a:gd name="f16" fmla="*/ f4 1 1137051"/>
                <a:gd name="f17" fmla="+- f7 0 f5"/>
                <a:gd name="f18" fmla="+- f6 0 f5"/>
                <a:gd name="f19" fmla="*/ f14 f0 1"/>
                <a:gd name="f20" fmla="*/ f18 1 1624434"/>
                <a:gd name="f21" fmla="*/ f17 1 1137051"/>
                <a:gd name="f22" fmla="*/ 0 f18 1"/>
                <a:gd name="f23" fmla="*/ 189546 f17 1"/>
                <a:gd name="f24" fmla="*/ 189546 f18 1"/>
                <a:gd name="f25" fmla="*/ 0 f17 1"/>
                <a:gd name="f26" fmla="*/ 1434888 f18 1"/>
                <a:gd name="f27" fmla="*/ 1624434 f18 1"/>
                <a:gd name="f28" fmla="*/ 947505 f17 1"/>
                <a:gd name="f29" fmla="*/ 1137051 f17 1"/>
                <a:gd name="f30" fmla="*/ f19 1 f2"/>
                <a:gd name="f31" fmla="*/ f22 1 1624434"/>
                <a:gd name="f32" fmla="*/ f23 1 1137051"/>
                <a:gd name="f33" fmla="*/ f24 1 1624434"/>
                <a:gd name="f34" fmla="*/ f25 1 1137051"/>
                <a:gd name="f35" fmla="*/ f26 1 1624434"/>
                <a:gd name="f36" fmla="*/ f27 1 1624434"/>
                <a:gd name="f37" fmla="*/ f28 1 1137051"/>
                <a:gd name="f38" fmla="*/ f29 1 11370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624434" h="11370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9346" tIns="219346" rIns="219346" bIns="219346" anchor="ctr" anchorCtr="1" compatLnSpc="1">
              <a:noAutofit/>
            </a:bodyPr>
            <a:lstStyle/>
            <a:p>
              <a:pPr marL="0" marR="0" lvl="0" indent="0" algn="ctr" defTabSz="19113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43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22</a:t>
              </a:r>
              <a:endParaRPr lang="en-US" sz="43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961484-F38F-371D-CF9E-EC69AB14CD9C}"/>
                </a:ext>
              </a:extLst>
            </p:cNvPr>
            <p:cNvSpPr/>
            <p:nvPr/>
          </p:nvSpPr>
          <p:spPr>
            <a:xfrm>
              <a:off x="14627135" y="5701942"/>
              <a:ext cx="2157508" cy="919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57508"/>
                <a:gd name="f7" fmla="val 919014"/>
                <a:gd name="f8" fmla="+- 0 0 -90"/>
                <a:gd name="f9" fmla="*/ f3 1 2157508"/>
                <a:gd name="f10" fmla="*/ f4 1 919014"/>
                <a:gd name="f11" fmla="+- f7 0 f5"/>
                <a:gd name="f12" fmla="+- f6 0 f5"/>
                <a:gd name="f13" fmla="*/ f8 f0 1"/>
                <a:gd name="f14" fmla="*/ f12 1 2157508"/>
                <a:gd name="f15" fmla="*/ f11 1 919014"/>
                <a:gd name="f16" fmla="*/ 0 f12 1"/>
                <a:gd name="f17" fmla="*/ 0 f11 1"/>
                <a:gd name="f18" fmla="*/ 2157508 f12 1"/>
                <a:gd name="f19" fmla="*/ 919014 f11 1"/>
                <a:gd name="f20" fmla="*/ f13 1 f2"/>
                <a:gd name="f21" fmla="*/ f16 1 2157508"/>
                <a:gd name="f22" fmla="*/ f17 1 919014"/>
                <a:gd name="f23" fmla="*/ f18 1 2157508"/>
                <a:gd name="f24" fmla="*/ f19 1 9190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157508" h="9190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3823" tIns="83823" rIns="83823" bIns="83823" anchor="ctr" anchorCtr="0" compatLnSpc="1">
              <a:noAutofit/>
            </a:bodyPr>
            <a:lstStyle/>
            <a:p>
              <a:pPr marL="171450" marR="0" lvl="1" indent="-17145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N</a:t>
              </a:r>
              <a:r>
                <a:rPr lang="en-US" sz="1700" b="0" i="0" u="none" strike="noStrike" kern="1200" cap="none" spc="0" baseline="30000">
                  <a:solidFill>
                    <a:srgbClr val="000000"/>
                  </a:solidFill>
                  <a:uFillTx/>
                  <a:latin typeface="Aptos"/>
                </a:rPr>
                <a:t>0</a:t>
              </a:r>
              <a:r>
                <a:rPr lang="en-US" sz="17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 of </a:t>
              </a:r>
              <a:r>
                <a:rPr lang="hu-HU" sz="17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eligible studies based title and abstract</a:t>
              </a:r>
              <a:endPara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B1E53A-0EB9-F7F8-7A86-BE49B74ABDBB}"/>
                </a:ext>
              </a:extLst>
            </p:cNvPr>
            <p:cNvSpPr/>
            <p:nvPr/>
          </p:nvSpPr>
          <p:spPr>
            <a:xfrm>
              <a:off x="14227021" y="6883850"/>
              <a:ext cx="1624431" cy="1137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4434"/>
                <a:gd name="f7" fmla="val 1137051"/>
                <a:gd name="f8" fmla="val 189546"/>
                <a:gd name="f9" fmla="val 84863"/>
                <a:gd name="f10" fmla="val 1434888"/>
                <a:gd name="f11" fmla="val 1539571"/>
                <a:gd name="f12" fmla="val 947505"/>
                <a:gd name="f13" fmla="val 1052188"/>
                <a:gd name="f14" fmla="+- 0 0 -90"/>
                <a:gd name="f15" fmla="*/ f3 1 1624434"/>
                <a:gd name="f16" fmla="*/ f4 1 1137051"/>
                <a:gd name="f17" fmla="+- f7 0 f5"/>
                <a:gd name="f18" fmla="+- f6 0 f5"/>
                <a:gd name="f19" fmla="*/ f14 f0 1"/>
                <a:gd name="f20" fmla="*/ f18 1 1624434"/>
                <a:gd name="f21" fmla="*/ f17 1 1137051"/>
                <a:gd name="f22" fmla="*/ 0 f18 1"/>
                <a:gd name="f23" fmla="*/ 189546 f17 1"/>
                <a:gd name="f24" fmla="*/ 189546 f18 1"/>
                <a:gd name="f25" fmla="*/ 0 f17 1"/>
                <a:gd name="f26" fmla="*/ 1434888 f18 1"/>
                <a:gd name="f27" fmla="*/ 1624434 f18 1"/>
                <a:gd name="f28" fmla="*/ 947505 f17 1"/>
                <a:gd name="f29" fmla="*/ 1137051 f17 1"/>
                <a:gd name="f30" fmla="*/ f19 1 f2"/>
                <a:gd name="f31" fmla="*/ f22 1 1624434"/>
                <a:gd name="f32" fmla="*/ f23 1 1137051"/>
                <a:gd name="f33" fmla="*/ f24 1 1624434"/>
                <a:gd name="f34" fmla="*/ f25 1 1137051"/>
                <a:gd name="f35" fmla="*/ f26 1 1624434"/>
                <a:gd name="f36" fmla="*/ f27 1 1624434"/>
                <a:gd name="f37" fmla="*/ f28 1 1137051"/>
                <a:gd name="f38" fmla="*/ f29 1 11370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624434" h="11370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9346" tIns="219346" rIns="219346" bIns="219346" anchor="ctr" anchorCtr="1" compatLnSpc="1">
              <a:noAutofit/>
            </a:bodyPr>
            <a:lstStyle/>
            <a:p>
              <a:pPr marL="0" marR="0" lvl="0" indent="0" algn="ctr" defTabSz="19113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43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11</a:t>
              </a:r>
              <a:endParaRPr lang="en-US" sz="43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7542C8-5408-C703-E78F-034FE60F4F7A}"/>
                </a:ext>
              </a:extLst>
            </p:cNvPr>
            <p:cNvSpPr/>
            <p:nvPr/>
          </p:nvSpPr>
          <p:spPr>
            <a:xfrm>
              <a:off x="15903601" y="7010969"/>
              <a:ext cx="1655731" cy="919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5731"/>
                <a:gd name="f7" fmla="val 919014"/>
                <a:gd name="f8" fmla="+- 0 0 -90"/>
                <a:gd name="f9" fmla="*/ f3 1 1655731"/>
                <a:gd name="f10" fmla="*/ f4 1 919014"/>
                <a:gd name="f11" fmla="+- f7 0 f5"/>
                <a:gd name="f12" fmla="+- f6 0 f5"/>
                <a:gd name="f13" fmla="*/ f8 f0 1"/>
                <a:gd name="f14" fmla="*/ f12 1 1655731"/>
                <a:gd name="f15" fmla="*/ f11 1 919014"/>
                <a:gd name="f16" fmla="*/ 0 f12 1"/>
                <a:gd name="f17" fmla="*/ 0 f11 1"/>
                <a:gd name="f18" fmla="*/ 1655731 f12 1"/>
                <a:gd name="f19" fmla="*/ 919014 f11 1"/>
                <a:gd name="f20" fmla="*/ f13 1 f2"/>
                <a:gd name="f21" fmla="*/ f16 1 1655731"/>
                <a:gd name="f22" fmla="*/ f17 1 919014"/>
                <a:gd name="f23" fmla="*/ f18 1 1655731"/>
                <a:gd name="f24" fmla="*/ f19 1 91901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655731" h="91901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7626" tIns="87626" rIns="87626" bIns="87626" anchor="ctr" anchorCtr="0" compatLnSpc="1">
              <a:noAutofit/>
            </a:bodyPr>
            <a:lstStyle/>
            <a:p>
              <a:pPr marL="171450" marR="0" lvl="1" indent="-17145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N</a:t>
              </a:r>
              <a:r>
                <a:rPr lang="en-US" sz="1800" b="0" i="0" u="none" strike="noStrike" kern="1200" cap="none" spc="0" baseline="30000">
                  <a:solidFill>
                    <a:srgbClr val="000000"/>
                  </a:solidFill>
                  <a:uFillTx/>
                  <a:latin typeface="Aptos"/>
                </a:rPr>
                <a:t>0</a:t>
              </a: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 of </a:t>
              </a:r>
              <a:r>
                <a: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eligible full-texts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sp>
        <p:nvSpPr>
          <p:cNvPr id="15" name="Szöveg helye 3">
            <a:extLst>
              <a:ext uri="{FF2B5EF4-FFF2-40B4-BE49-F238E27FC236}">
                <a16:creationId xmlns:a16="http://schemas.microsoft.com/office/drawing/2014/main" id="{131B01E7-2B79-4990-028C-76933CC4EACA}"/>
              </a:ext>
            </a:extLst>
          </p:cNvPr>
          <p:cNvSpPr txBox="1"/>
          <p:nvPr/>
        </p:nvSpPr>
        <p:spPr>
          <a:xfrm>
            <a:off x="838203" y="2256501"/>
            <a:ext cx="8556525" cy="6981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C04F15"/>
                </a:solidFill>
                <a:uFillTx/>
                <a:latin typeface="Trebuchet MS" pitchFamily="34"/>
              </a:rPr>
              <a:t>Databases:</a:t>
            </a:r>
            <a:endParaRPr lang="en-US" sz="2800" b="0" i="0" u="none" strike="noStrike" kern="1200" cap="none" spc="0" baseline="0" dirty="0">
              <a:solidFill>
                <a:srgbClr val="424A52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>
              <a:solidFill>
                <a:srgbClr val="424A52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C04F15"/>
                </a:solidFill>
                <a:uFillTx/>
                <a:latin typeface="Trebuchet MS" pitchFamily="34"/>
              </a:rPr>
              <a:t>Date of search:</a:t>
            </a:r>
            <a:endParaRPr lang="en-US" sz="2800" b="1" i="0" u="none" strike="noStrike" kern="1200" cap="none" spc="0" baseline="0" dirty="0">
              <a:solidFill>
                <a:srgbClr val="424A52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>
              <a:solidFill>
                <a:srgbClr val="424A52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C04F15"/>
                </a:solidFill>
                <a:uFillTx/>
                <a:latin typeface="Trebuchet MS" pitchFamily="34"/>
              </a:rPr>
              <a:t>Searchkey</a:t>
            </a:r>
            <a:r>
              <a:rPr lang="en-US" sz="2800" b="1" i="0" u="none" strike="noStrike" kern="1200" cap="none" spc="0" baseline="0" dirty="0">
                <a:solidFill>
                  <a:srgbClr val="C04F15"/>
                </a:solidFill>
                <a:uFillTx/>
                <a:latin typeface="Trebuchet MS" pitchFamily="34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424A52"/>
              </a:solidFill>
              <a:uFillTx/>
              <a:latin typeface="Trebuchet MS" pitchFamily="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>
            <a:extLst>
              <a:ext uri="{FF2B5EF4-FFF2-40B4-BE49-F238E27FC236}">
                <a16:creationId xmlns:a16="http://schemas.microsoft.com/office/drawing/2014/main" id="{84720B18-9EAE-5147-AAEE-8A0E33E35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47" y="2239100"/>
            <a:ext cx="14984473" cy="59937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zövegdoboz 1">
            <a:extLst>
              <a:ext uri="{FF2B5EF4-FFF2-40B4-BE49-F238E27FC236}">
                <a16:creationId xmlns:a16="http://schemas.microsoft.com/office/drawing/2014/main" id="{4685A425-AF9E-17A6-8A5F-A68E8D9942DD}"/>
              </a:ext>
            </a:extLst>
          </p:cNvPr>
          <p:cNvSpPr txBox="1"/>
          <p:nvPr/>
        </p:nvSpPr>
        <p:spPr>
          <a:xfrm>
            <a:off x="897547" y="8220730"/>
            <a:ext cx="11638574" cy="923333"/>
          </a:xfrm>
          <a:prstGeom prst="rect">
            <a:avLst/>
          </a:prstGeom>
          <a:noFill/>
          <a:ln w="28575" cap="flat">
            <a:solidFill>
              <a:srgbClr val="0E284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Figure 1. Forest plot of overall postoperative complication rate („events” refer to number of patients who had any complication)</a:t>
            </a:r>
            <a:endParaRPr lang="en-US" sz="27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Google Shape;527;p11">
            <a:extLst>
              <a:ext uri="{FF2B5EF4-FFF2-40B4-BE49-F238E27FC236}">
                <a16:creationId xmlns:a16="http://schemas.microsoft.com/office/drawing/2014/main" id="{A4579B67-9DC2-6F8F-DCFF-CEDFC03D23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049338"/>
            <a:ext cx="12067867" cy="1014407"/>
          </a:xfrm>
        </p:spPr>
        <p:txBody>
          <a:bodyPr lIns="137141" tIns="68552" rIns="137141" bIns="68552" anchor="b"/>
          <a:lstStyle/>
          <a:p>
            <a:pPr lvl="0"/>
            <a:r>
              <a:rPr lang="hu-HU" sz="4500"/>
              <a:t>Overall postoperative complication rate</a:t>
            </a:r>
          </a:p>
        </p:txBody>
      </p:sp>
      <p:sp>
        <p:nvSpPr>
          <p:cNvPr id="5" name="Google Shape;536;p11">
            <a:extLst>
              <a:ext uri="{FF2B5EF4-FFF2-40B4-BE49-F238E27FC236}">
                <a16:creationId xmlns:a16="http://schemas.microsoft.com/office/drawing/2014/main" id="{58DA86A6-4336-B5E1-4AF4-AC77B9EDB9DA}"/>
              </a:ext>
            </a:extLst>
          </p:cNvPr>
          <p:cNvSpPr/>
          <p:nvPr/>
        </p:nvSpPr>
        <p:spPr>
          <a:xfrm>
            <a:off x="1028700" y="6690289"/>
            <a:ext cx="15215789" cy="482153"/>
          </a:xfrm>
          <a:prstGeom prst="rect">
            <a:avLst/>
          </a:prstGeom>
          <a:noFill/>
          <a:ln w="57150" cap="flat">
            <a:solidFill>
              <a:srgbClr val="C00000"/>
            </a:solidFill>
            <a:prstDash val="solid"/>
            <a:round/>
          </a:ln>
        </p:spPr>
        <p:txBody>
          <a:bodyPr vert="horz" wrap="square" lIns="137141" tIns="68552" rIns="137141" bIns="68552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35;p11">
            <a:extLst>
              <a:ext uri="{FF2B5EF4-FFF2-40B4-BE49-F238E27FC236}">
                <a16:creationId xmlns:a16="http://schemas.microsoft.com/office/drawing/2014/main" id="{19624A42-74B4-E1D1-B1E2-FBF684C305CB}"/>
              </a:ext>
            </a:extLst>
          </p:cNvPr>
          <p:cNvSpPr txBox="1"/>
          <p:nvPr/>
        </p:nvSpPr>
        <p:spPr>
          <a:xfrm>
            <a:off x="13096567" y="7508028"/>
            <a:ext cx="4262082" cy="1800435"/>
          </a:xfrm>
          <a:prstGeom prst="rect">
            <a:avLst/>
          </a:prstGeom>
          <a:solidFill>
            <a:srgbClr val="156082"/>
          </a:solidFill>
          <a:ln w="28575" cap="flat">
            <a:solidFill>
              <a:srgbClr val="005E5A"/>
            </a:solidFill>
            <a:prstDash val="solid"/>
            <a:round/>
          </a:ln>
        </p:spPr>
        <p:txBody>
          <a:bodyPr vert="horz" wrap="square" lIns="137141" tIns="68552" rIns="137141" bIns="68552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5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OR = 0.71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54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cs typeface="Arial"/>
              </a:rPr>
              <a:t>p= 0.23</a:t>
            </a:r>
            <a:endParaRPr lang="hu-HU" sz="4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6B74FD-F8BD-E7A9-D926-071750C3A1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Postoperative complications</a:t>
            </a:r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23D8FC1-3A18-C65B-D8F2-592DF52E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0955"/>
            <a:ext cx="9215442" cy="36861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C749657-24D1-0D8D-6302-2ACBE651AB61}"/>
              </a:ext>
            </a:extLst>
          </p:cNvPr>
          <p:cNvSpPr txBox="1"/>
          <p:nvPr/>
        </p:nvSpPr>
        <p:spPr>
          <a:xfrm>
            <a:off x="0" y="2711022"/>
            <a:ext cx="577654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Septic/Infectious Complications</a:t>
            </a:r>
            <a:endParaRPr lang="en-US" sz="2700" b="1" i="0" u="sng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9CE5395-EFB3-4435-F52B-6534D9B0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269"/>
            <a:ext cx="9215442" cy="36861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1F64849-BF5F-4B91-6C32-8040131E7302}"/>
              </a:ext>
            </a:extLst>
          </p:cNvPr>
          <p:cNvSpPr txBox="1"/>
          <p:nvPr/>
        </p:nvSpPr>
        <p:spPr>
          <a:xfrm>
            <a:off x="0" y="5903549"/>
            <a:ext cx="577654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Bile Leakage</a:t>
            </a:r>
            <a:endParaRPr lang="en-US" sz="2700" b="1" i="0" u="sng" strike="noStrike" kern="1200" cap="none" spc="0" baseline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A8EFA08-EF26-24A7-9393-A0D4A7CE4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775" y="2565596"/>
            <a:ext cx="8344887" cy="3337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C65C849-F956-9474-A21F-A22066686373}"/>
              </a:ext>
            </a:extLst>
          </p:cNvPr>
          <p:cNvSpPr txBox="1"/>
          <p:nvPr/>
        </p:nvSpPr>
        <p:spPr>
          <a:xfrm>
            <a:off x="8962765" y="2711022"/>
            <a:ext cx="577654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Pleural Effusion</a:t>
            </a:r>
            <a:endParaRPr lang="en-US" sz="2700" b="1" i="0" u="sng" strike="noStrike" kern="1200" cap="none" spc="0" baseline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F1E39CC-A626-EFDE-724A-C5FABE710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6152814"/>
            <a:ext cx="8440616" cy="33762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B063895-0570-FA8D-9F9E-DB3629094975}"/>
              </a:ext>
            </a:extLst>
          </p:cNvPr>
          <p:cNvSpPr txBox="1"/>
          <p:nvPr/>
        </p:nvSpPr>
        <p:spPr>
          <a:xfrm>
            <a:off x="8962775" y="5898894"/>
            <a:ext cx="577654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Liver Failure</a:t>
            </a:r>
            <a:endParaRPr lang="en-US" sz="2700" b="1" i="0" u="sng" strike="noStrike" kern="1200" cap="none" spc="0" baseline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884E4033-3E0B-E589-2C2B-3D13894CFAA3}"/>
              </a:ext>
            </a:extLst>
          </p:cNvPr>
          <p:cNvSpPr/>
          <p:nvPr/>
        </p:nvSpPr>
        <p:spPr>
          <a:xfrm>
            <a:off x="5226829" y="4430825"/>
            <a:ext cx="809893" cy="731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A40C5DE0-2C28-1402-3161-8076AF82641C}"/>
              </a:ext>
            </a:extLst>
          </p:cNvPr>
          <p:cNvSpPr/>
          <p:nvPr/>
        </p:nvSpPr>
        <p:spPr>
          <a:xfrm>
            <a:off x="5243050" y="8487287"/>
            <a:ext cx="809893" cy="731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259FAF5A-4D04-FB58-41B4-B150F59923D4}"/>
              </a:ext>
            </a:extLst>
          </p:cNvPr>
          <p:cNvSpPr/>
          <p:nvPr/>
        </p:nvSpPr>
        <p:spPr>
          <a:xfrm>
            <a:off x="13701287" y="4550694"/>
            <a:ext cx="809893" cy="731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F8543333-F35E-26F2-AAFB-3AB87A117015}"/>
              </a:ext>
            </a:extLst>
          </p:cNvPr>
          <p:cNvSpPr/>
          <p:nvPr/>
        </p:nvSpPr>
        <p:spPr>
          <a:xfrm>
            <a:off x="13841803" y="8217831"/>
            <a:ext cx="809893" cy="731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0D5C55D-272F-90D8-FE60-2A6726EF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652189"/>
            <a:ext cx="13798433" cy="55193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547;p41">
            <a:extLst>
              <a:ext uri="{FF2B5EF4-FFF2-40B4-BE49-F238E27FC236}">
                <a16:creationId xmlns:a16="http://schemas.microsoft.com/office/drawing/2014/main" id="{4949373B-FCE0-E8D7-3E56-55DB89BAD1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137141" tIns="68552" rIns="137141" bIns="68552" anchor="b"/>
          <a:lstStyle/>
          <a:p>
            <a:pPr lvl="0"/>
            <a:r>
              <a:rPr lang="hu-HU"/>
              <a:t>Wound Infections</a:t>
            </a:r>
          </a:p>
        </p:txBody>
      </p:sp>
      <p:sp>
        <p:nvSpPr>
          <p:cNvPr id="4" name="Google Shape;555;p41">
            <a:extLst>
              <a:ext uri="{FF2B5EF4-FFF2-40B4-BE49-F238E27FC236}">
                <a16:creationId xmlns:a16="http://schemas.microsoft.com/office/drawing/2014/main" id="{49767940-E7B4-8AA6-A7D4-4A4C24DE9690}"/>
              </a:ext>
            </a:extLst>
          </p:cNvPr>
          <p:cNvSpPr/>
          <p:nvPr/>
        </p:nvSpPr>
        <p:spPr>
          <a:xfrm>
            <a:off x="1433450" y="6612428"/>
            <a:ext cx="15215789" cy="274320"/>
          </a:xfrm>
          <a:prstGeom prst="rect">
            <a:avLst/>
          </a:prstGeom>
          <a:noFill/>
          <a:ln w="25402" cap="flat">
            <a:solidFill>
              <a:srgbClr val="C00000"/>
            </a:solidFill>
            <a:prstDash val="solid"/>
            <a:round/>
          </a:ln>
        </p:spPr>
        <p:txBody>
          <a:bodyPr vert="horz" wrap="square" lIns="137141" tIns="68552" rIns="137141" bIns="68552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56;p41">
            <a:extLst>
              <a:ext uri="{FF2B5EF4-FFF2-40B4-BE49-F238E27FC236}">
                <a16:creationId xmlns:a16="http://schemas.microsoft.com/office/drawing/2014/main" id="{A5C33246-3D1C-EC16-4D22-4F48233229D0}"/>
              </a:ext>
            </a:extLst>
          </p:cNvPr>
          <p:cNvSpPr txBox="1"/>
          <p:nvPr/>
        </p:nvSpPr>
        <p:spPr>
          <a:xfrm>
            <a:off x="12145197" y="7756077"/>
            <a:ext cx="3189738" cy="1492657"/>
          </a:xfrm>
          <a:prstGeom prst="rect">
            <a:avLst/>
          </a:prstGeom>
          <a:solidFill>
            <a:srgbClr val="156082"/>
          </a:solidFill>
          <a:ln w="28575" cap="flat">
            <a:solidFill>
              <a:srgbClr val="005E5A"/>
            </a:solidFill>
            <a:prstDash val="solid"/>
            <a:round/>
          </a:ln>
        </p:spPr>
        <p:txBody>
          <a:bodyPr vert="horz" wrap="square" lIns="137141" tIns="68552" rIns="137141" bIns="68552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OR = 0.64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rPr>
              <a:t>p= 0.02</a:t>
            </a:r>
            <a:endParaRPr lang="hu-HU" sz="4000" b="1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79E6E93-7D5D-61E5-BD55-717D6C8CD848}"/>
              </a:ext>
            </a:extLst>
          </p:cNvPr>
          <p:cNvSpPr txBox="1"/>
          <p:nvPr/>
        </p:nvSpPr>
        <p:spPr>
          <a:xfrm>
            <a:off x="1257300" y="7756077"/>
            <a:ext cx="5934273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Measurement/reporting bias? </a:t>
            </a:r>
            <a:br>
              <a:rPr lang="hu-HU" sz="27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</a:br>
            <a:r>
              <a:rPr lang="hu-HU" sz="27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High heterogeneity?</a:t>
            </a:r>
            <a:br>
              <a:rPr lang="hu-HU" sz="27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</a:br>
            <a:r>
              <a:rPr lang="hu-HU" sz="27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Low quality of evidence? </a:t>
            </a:r>
            <a:endParaRPr lang="en-US" sz="27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EBA8DF-77FF-D1C8-4361-251B39944C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Perioperative outcomes</a:t>
            </a:r>
            <a:endParaRPr lang="en-US"/>
          </a:p>
        </p:txBody>
      </p:sp>
      <p:sp>
        <p:nvSpPr>
          <p:cNvPr id="3" name="Szövegdoboz 3">
            <a:extLst>
              <a:ext uri="{FF2B5EF4-FFF2-40B4-BE49-F238E27FC236}">
                <a16:creationId xmlns:a16="http://schemas.microsoft.com/office/drawing/2014/main" id="{C09AD917-2308-56E8-E7FE-66487152C328}"/>
              </a:ext>
            </a:extLst>
          </p:cNvPr>
          <p:cNvSpPr txBox="1"/>
          <p:nvPr/>
        </p:nvSpPr>
        <p:spPr>
          <a:xfrm>
            <a:off x="0" y="2016252"/>
            <a:ext cx="577654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Length of Hospital Stay</a:t>
            </a:r>
            <a:endParaRPr lang="en-US" sz="2700" b="1" i="0" u="sng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sp>
        <p:nvSpPr>
          <p:cNvPr id="4" name="Szövegdoboz 4">
            <a:extLst>
              <a:ext uri="{FF2B5EF4-FFF2-40B4-BE49-F238E27FC236}">
                <a16:creationId xmlns:a16="http://schemas.microsoft.com/office/drawing/2014/main" id="{FC4946CD-60B9-C8D3-3326-4D0FDCA80C9B}"/>
              </a:ext>
            </a:extLst>
          </p:cNvPr>
          <p:cNvSpPr txBox="1"/>
          <p:nvPr/>
        </p:nvSpPr>
        <p:spPr>
          <a:xfrm>
            <a:off x="0" y="5558034"/>
            <a:ext cx="577654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Blood Loss</a:t>
            </a:r>
            <a:endParaRPr lang="en-US" sz="2700" b="1" i="0" u="sng" strike="noStrike" kern="1200" cap="none" spc="0" baseline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sp>
        <p:nvSpPr>
          <p:cNvPr id="5" name="Szövegdoboz 6">
            <a:extLst>
              <a:ext uri="{FF2B5EF4-FFF2-40B4-BE49-F238E27FC236}">
                <a16:creationId xmlns:a16="http://schemas.microsoft.com/office/drawing/2014/main" id="{59DB6D0B-A781-D982-C006-D3999286B32F}"/>
              </a:ext>
            </a:extLst>
          </p:cNvPr>
          <p:cNvSpPr txBox="1"/>
          <p:nvPr/>
        </p:nvSpPr>
        <p:spPr>
          <a:xfrm>
            <a:off x="10991508" y="5558034"/>
            <a:ext cx="577654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Blood Transfusions</a:t>
            </a:r>
            <a:endParaRPr lang="en-US" sz="2700" b="1" i="0" u="sng" strike="noStrike" kern="1200" cap="none" spc="0" baseline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sp>
        <p:nvSpPr>
          <p:cNvPr id="6" name="Szövegdoboz 7">
            <a:extLst>
              <a:ext uri="{FF2B5EF4-FFF2-40B4-BE49-F238E27FC236}">
                <a16:creationId xmlns:a16="http://schemas.microsoft.com/office/drawing/2014/main" id="{DFED7A5E-33FB-2072-516E-9400FF40D32C}"/>
              </a:ext>
            </a:extLst>
          </p:cNvPr>
          <p:cNvSpPr txBox="1"/>
          <p:nvPr/>
        </p:nvSpPr>
        <p:spPr>
          <a:xfrm>
            <a:off x="10991508" y="2016252"/>
            <a:ext cx="577654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Total Operative Time</a:t>
            </a:r>
            <a:endParaRPr lang="en-US" sz="2700" b="1" i="0" u="sng" strike="noStrike" kern="1200" cap="none" spc="0" baseline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pic>
        <p:nvPicPr>
          <p:cNvPr id="7" name="Kép 8">
            <a:extLst>
              <a:ext uri="{FF2B5EF4-FFF2-40B4-BE49-F238E27FC236}">
                <a16:creationId xmlns:a16="http://schemas.microsoft.com/office/drawing/2014/main" id="{13BAABCC-2AEE-255C-F1B8-F7613AC73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191" y="6112032"/>
            <a:ext cx="8225265" cy="32901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ép 9">
            <a:extLst>
              <a:ext uri="{FF2B5EF4-FFF2-40B4-BE49-F238E27FC236}">
                <a16:creationId xmlns:a16="http://schemas.microsoft.com/office/drawing/2014/main" id="{677847B2-8E79-87C9-7487-BF58DE5D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9336"/>
            <a:ext cx="8070805" cy="3228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Kép 10">
            <a:extLst>
              <a:ext uri="{FF2B5EF4-FFF2-40B4-BE49-F238E27FC236}">
                <a16:creationId xmlns:a16="http://schemas.microsoft.com/office/drawing/2014/main" id="{2274EC68-08A1-1CDE-53C0-D5A0D6E7D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108" y="2511993"/>
            <a:ext cx="7760723" cy="31042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Kép 11">
            <a:extLst>
              <a:ext uri="{FF2B5EF4-FFF2-40B4-BE49-F238E27FC236}">
                <a16:creationId xmlns:a16="http://schemas.microsoft.com/office/drawing/2014/main" id="{26BAF745-C798-D261-AA0A-0F928A2BC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39881"/>
            <a:ext cx="8070805" cy="28485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Ellipszis 12">
            <a:extLst>
              <a:ext uri="{FF2B5EF4-FFF2-40B4-BE49-F238E27FC236}">
                <a16:creationId xmlns:a16="http://schemas.microsoft.com/office/drawing/2014/main" id="{0D3313C6-4AEA-FC4A-85B8-94D9653DE49E}"/>
              </a:ext>
            </a:extLst>
          </p:cNvPr>
          <p:cNvSpPr/>
          <p:nvPr/>
        </p:nvSpPr>
        <p:spPr>
          <a:xfrm>
            <a:off x="4676506" y="4493626"/>
            <a:ext cx="809893" cy="731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2" name="Ellipszis 13">
            <a:extLst>
              <a:ext uri="{FF2B5EF4-FFF2-40B4-BE49-F238E27FC236}">
                <a16:creationId xmlns:a16="http://schemas.microsoft.com/office/drawing/2014/main" id="{16CC8F44-FA96-29E6-7C00-E3483DB745D1}"/>
              </a:ext>
            </a:extLst>
          </p:cNvPr>
          <p:cNvSpPr/>
          <p:nvPr/>
        </p:nvSpPr>
        <p:spPr>
          <a:xfrm>
            <a:off x="13409520" y="8238314"/>
            <a:ext cx="809893" cy="731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3" name="Ellipszis 14">
            <a:extLst>
              <a:ext uri="{FF2B5EF4-FFF2-40B4-BE49-F238E27FC236}">
                <a16:creationId xmlns:a16="http://schemas.microsoft.com/office/drawing/2014/main" id="{0CFBD024-E266-E473-447E-A2B195E71B2A}"/>
              </a:ext>
            </a:extLst>
          </p:cNvPr>
          <p:cNvSpPr/>
          <p:nvPr/>
        </p:nvSpPr>
        <p:spPr>
          <a:xfrm>
            <a:off x="4676506" y="8259098"/>
            <a:ext cx="809893" cy="731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4" name="Ellipszis 15">
            <a:extLst>
              <a:ext uri="{FF2B5EF4-FFF2-40B4-BE49-F238E27FC236}">
                <a16:creationId xmlns:a16="http://schemas.microsoft.com/office/drawing/2014/main" id="{96E7E948-2EED-B1DB-8B4D-AEF005397296}"/>
              </a:ext>
            </a:extLst>
          </p:cNvPr>
          <p:cNvSpPr/>
          <p:nvPr/>
        </p:nvSpPr>
        <p:spPr>
          <a:xfrm>
            <a:off x="13474836" y="4578647"/>
            <a:ext cx="809893" cy="731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13053-FE22-7E11-DFD1-7360A5D353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Laboratory Outcomes</a:t>
            </a:r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91213CC0-4C69-5987-CE9F-42DCD5577CD0}"/>
              </a:ext>
            </a:extLst>
          </p:cNvPr>
          <p:cNvGraphicFramePr>
            <a:graphicFrameLocks noGrp="1"/>
          </p:cNvGraphicFramePr>
          <p:nvPr/>
        </p:nvGraphicFramePr>
        <p:xfrm>
          <a:off x="0" y="2016252"/>
          <a:ext cx="16132632" cy="7907472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025258">
                  <a:extLst>
                    <a:ext uri="{9D8B030D-6E8A-4147-A177-3AD203B41FA5}">
                      <a16:colId xmlns:a16="http://schemas.microsoft.com/office/drawing/2014/main" val="1875729296"/>
                    </a:ext>
                  </a:extLst>
                </a:gridCol>
                <a:gridCol w="946138">
                  <a:extLst>
                    <a:ext uri="{9D8B030D-6E8A-4147-A177-3AD203B41FA5}">
                      <a16:colId xmlns:a16="http://schemas.microsoft.com/office/drawing/2014/main" val="745238479"/>
                    </a:ext>
                  </a:extLst>
                </a:gridCol>
                <a:gridCol w="2091159">
                  <a:extLst>
                    <a:ext uri="{9D8B030D-6E8A-4147-A177-3AD203B41FA5}">
                      <a16:colId xmlns:a16="http://schemas.microsoft.com/office/drawing/2014/main" val="22589221"/>
                    </a:ext>
                  </a:extLst>
                </a:gridCol>
                <a:gridCol w="3050246">
                  <a:extLst>
                    <a:ext uri="{9D8B030D-6E8A-4147-A177-3AD203B41FA5}">
                      <a16:colId xmlns:a16="http://schemas.microsoft.com/office/drawing/2014/main" val="227480852"/>
                    </a:ext>
                  </a:extLst>
                </a:gridCol>
                <a:gridCol w="1919343">
                  <a:extLst>
                    <a:ext uri="{9D8B030D-6E8A-4147-A177-3AD203B41FA5}">
                      <a16:colId xmlns:a16="http://schemas.microsoft.com/office/drawing/2014/main" val="3979742523"/>
                    </a:ext>
                  </a:extLst>
                </a:gridCol>
                <a:gridCol w="1016748">
                  <a:extLst>
                    <a:ext uri="{9D8B030D-6E8A-4147-A177-3AD203B41FA5}">
                      <a16:colId xmlns:a16="http://schemas.microsoft.com/office/drawing/2014/main" val="3381964849"/>
                    </a:ext>
                  </a:extLst>
                </a:gridCol>
                <a:gridCol w="1016748">
                  <a:extLst>
                    <a:ext uri="{9D8B030D-6E8A-4147-A177-3AD203B41FA5}">
                      <a16:colId xmlns:a16="http://schemas.microsoft.com/office/drawing/2014/main" val="1468740017"/>
                    </a:ext>
                  </a:extLst>
                </a:gridCol>
                <a:gridCol w="1016748">
                  <a:extLst>
                    <a:ext uri="{9D8B030D-6E8A-4147-A177-3AD203B41FA5}">
                      <a16:colId xmlns:a16="http://schemas.microsoft.com/office/drawing/2014/main" val="4282991287"/>
                    </a:ext>
                  </a:extLst>
                </a:gridCol>
                <a:gridCol w="1016748">
                  <a:extLst>
                    <a:ext uri="{9D8B030D-6E8A-4147-A177-3AD203B41FA5}">
                      <a16:colId xmlns:a16="http://schemas.microsoft.com/office/drawing/2014/main" val="1327355334"/>
                    </a:ext>
                  </a:extLst>
                </a:gridCol>
                <a:gridCol w="1016748">
                  <a:extLst>
                    <a:ext uri="{9D8B030D-6E8A-4147-A177-3AD203B41FA5}">
                      <a16:colId xmlns:a16="http://schemas.microsoft.com/office/drawing/2014/main" val="2770607882"/>
                    </a:ext>
                  </a:extLst>
                </a:gridCol>
                <a:gridCol w="1016748">
                  <a:extLst>
                    <a:ext uri="{9D8B030D-6E8A-4147-A177-3AD203B41FA5}">
                      <a16:colId xmlns:a16="http://schemas.microsoft.com/office/drawing/2014/main" val="4183211333"/>
                    </a:ext>
                  </a:extLst>
                </a:gridCol>
              </a:tblGrid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Article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Study Type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Treatment Used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Treatment Dosage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Patients, control / intervention (#)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Total Bilirubin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ALT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AST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IL-6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CRP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PTT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4194192133"/>
                  </a:ext>
                </a:extLst>
              </a:tr>
              <a:tr h="9694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Onoe, S 2021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Hydrocortisone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500 mg immediately before hepatic pedicle clamping followed by 300 mg on POD 1, 200 mg on POD 2, and 100 mg on POD 3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46/48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785276808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Steinthorsdottir, K. J. 2021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Methylprednisolone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10 mg/kg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86/88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831150915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Bressan, A. K. 2022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Methylprednisolone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500 mg IV pre-operatively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74/77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1504307739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Hasegawa, Y. 2019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Methylprednisolone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500 mg IV pre-operatively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50/50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2907515623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Donadon, M. 2016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Methylprednisolone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500 mg pre-operatively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16/16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3914846101"/>
                  </a:ext>
                </a:extLst>
              </a:tr>
              <a:tr h="9694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Hayashi, Y. 2011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Hydrocortisone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500 mg immediately before hepatic pedicle clamping followed by 300 mg on POD 1, 200 mg on POD 2, and 100 mg on POD 3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98/102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969669695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Yamashita, Y. 2001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Methylprednisolone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500 mg pre-operatively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16/17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3413411751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Muratore. A. 2003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Methylprednisolone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30 mg/kg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28/25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619499899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Aldrighetti, L. 2006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Methylprednisolone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500 mg pre-operatively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36/37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595135681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Schmidt, S.C. 2007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Methylprednisolone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30 mg/kg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10/10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3094891560"/>
                  </a:ext>
                </a:extLst>
              </a:tr>
              <a:tr h="59685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Turner, S. 2006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RCT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Methylprednisolone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10 mg/kg</a:t>
                      </a:r>
                      <a:endParaRPr lang="en-US" sz="17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17/17</a:t>
                      </a:r>
                      <a:endParaRPr lang="en-US" sz="2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76178" marR="76178" marT="0" marB="0" anchor="ctr"/>
                </a:tc>
                <a:extLst>
                  <a:ext uri="{0D108BD9-81ED-4DB2-BD59-A6C34878D82A}">
                    <a16:rowId xmlns:a16="http://schemas.microsoft.com/office/drawing/2014/main" val="3125393388"/>
                  </a:ext>
                </a:extLst>
              </a:tr>
            </a:tbl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FD7512E4-1998-178F-4638-D1674ABD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961" y="2674620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7">
            <a:extLst>
              <a:ext uri="{FF2B5EF4-FFF2-40B4-BE49-F238E27FC236}">
                <a16:creationId xmlns:a16="http://schemas.microsoft.com/office/drawing/2014/main" id="{EBF3388D-C47B-7E48-B8BB-C0892840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599" y="4091940"/>
            <a:ext cx="667813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ép 8">
            <a:extLst>
              <a:ext uri="{FF2B5EF4-FFF2-40B4-BE49-F238E27FC236}">
                <a16:creationId xmlns:a16="http://schemas.microsoft.com/office/drawing/2014/main" id="{3A4C2894-78AA-9906-5783-53B6E7D26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539" y="2362096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zövegdoboz 9">
            <a:extLst>
              <a:ext uri="{FF2B5EF4-FFF2-40B4-BE49-F238E27FC236}">
                <a16:creationId xmlns:a16="http://schemas.microsoft.com/office/drawing/2014/main" id="{A0706A49-9A23-4675-E701-CC1466B8810C}"/>
              </a:ext>
            </a:extLst>
          </p:cNvPr>
          <p:cNvSpPr txBox="1"/>
          <p:nvPr/>
        </p:nvSpPr>
        <p:spPr>
          <a:xfrm>
            <a:off x="16261680" y="3080494"/>
            <a:ext cx="189411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Significant Improvement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Szövegdoboz 10">
            <a:extLst>
              <a:ext uri="{FF2B5EF4-FFF2-40B4-BE49-F238E27FC236}">
                <a16:creationId xmlns:a16="http://schemas.microsoft.com/office/drawing/2014/main" id="{66DDC02A-A684-9CFA-34CC-1976ABF108AE}"/>
              </a:ext>
            </a:extLst>
          </p:cNvPr>
          <p:cNvSpPr txBox="1"/>
          <p:nvPr/>
        </p:nvSpPr>
        <p:spPr>
          <a:xfrm>
            <a:off x="16261671" y="4837249"/>
            <a:ext cx="189411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No Significant Improvement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9" name="Kép 12">
            <a:extLst>
              <a:ext uri="{FF2B5EF4-FFF2-40B4-BE49-F238E27FC236}">
                <a16:creationId xmlns:a16="http://schemas.microsoft.com/office/drawing/2014/main" id="{1ABAF2CA-4A10-DB71-9AD5-99645515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64" y="2674620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Kép 13">
            <a:extLst>
              <a:ext uri="{FF2B5EF4-FFF2-40B4-BE49-F238E27FC236}">
                <a16:creationId xmlns:a16="http://schemas.microsoft.com/office/drawing/2014/main" id="{82E7B557-991C-0447-1ED8-198588BFE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637" y="2674620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Kép 14">
            <a:extLst>
              <a:ext uri="{FF2B5EF4-FFF2-40B4-BE49-F238E27FC236}">
                <a16:creationId xmlns:a16="http://schemas.microsoft.com/office/drawing/2014/main" id="{2405D041-F417-EFBC-E101-D05326D2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781" y="2725580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Kép 15">
            <a:extLst>
              <a:ext uri="{FF2B5EF4-FFF2-40B4-BE49-F238E27FC236}">
                <a16:creationId xmlns:a16="http://schemas.microsoft.com/office/drawing/2014/main" id="{1B1152B0-48A7-63EF-C932-E9F42504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860" y="2725570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Kép 16">
            <a:extLst>
              <a:ext uri="{FF2B5EF4-FFF2-40B4-BE49-F238E27FC236}">
                <a16:creationId xmlns:a16="http://schemas.microsoft.com/office/drawing/2014/main" id="{2FBA45F0-66B4-18AD-0288-F5143804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184" y="3389598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Kép 17">
            <a:extLst>
              <a:ext uri="{FF2B5EF4-FFF2-40B4-BE49-F238E27FC236}">
                <a16:creationId xmlns:a16="http://schemas.microsoft.com/office/drawing/2014/main" id="{A2856755-891E-8842-0DFB-D39474C11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593" y="3353936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Kép 18">
            <a:extLst>
              <a:ext uri="{FF2B5EF4-FFF2-40B4-BE49-F238E27FC236}">
                <a16:creationId xmlns:a16="http://schemas.microsoft.com/office/drawing/2014/main" id="{1E46497C-8572-CF8B-6AFD-0E71433A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268" y="3629528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Kép 22">
            <a:extLst>
              <a:ext uri="{FF2B5EF4-FFF2-40B4-BE49-F238E27FC236}">
                <a16:creationId xmlns:a16="http://schemas.microsoft.com/office/drawing/2014/main" id="{FCB493B3-0369-9CD1-C99E-BED3062E6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660" y="4072335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Kép 23">
            <a:extLst>
              <a:ext uri="{FF2B5EF4-FFF2-40B4-BE49-F238E27FC236}">
                <a16:creationId xmlns:a16="http://schemas.microsoft.com/office/drawing/2014/main" id="{66E1E5DB-EB4B-EB16-004B-C27CDA87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458" y="3986701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Kép 24">
            <a:extLst>
              <a:ext uri="{FF2B5EF4-FFF2-40B4-BE49-F238E27FC236}">
                <a16:creationId xmlns:a16="http://schemas.microsoft.com/office/drawing/2014/main" id="{3A3D7376-1BFE-AA89-D06E-104DD2B44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218" y="4241045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Kép 25">
            <a:extLst>
              <a:ext uri="{FF2B5EF4-FFF2-40B4-BE49-F238E27FC236}">
                <a16:creationId xmlns:a16="http://schemas.microsoft.com/office/drawing/2014/main" id="{4F576DE7-4E8F-B579-FDC2-5D729F20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475" y="4180353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Kép 28">
            <a:extLst>
              <a:ext uri="{FF2B5EF4-FFF2-40B4-BE49-F238E27FC236}">
                <a16:creationId xmlns:a16="http://schemas.microsoft.com/office/drawing/2014/main" id="{2FA9DAF4-DFF6-D96C-29E8-9BFBDA31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115" y="4705100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Kép 29">
            <a:extLst>
              <a:ext uri="{FF2B5EF4-FFF2-40B4-BE49-F238E27FC236}">
                <a16:creationId xmlns:a16="http://schemas.microsoft.com/office/drawing/2014/main" id="{864D4297-C1AE-6997-494F-04DFC79B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246" y="4591604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Kép 30">
            <a:extLst>
              <a:ext uri="{FF2B5EF4-FFF2-40B4-BE49-F238E27FC236}">
                <a16:creationId xmlns:a16="http://schemas.microsoft.com/office/drawing/2014/main" id="{BDABD36E-8ECF-AC67-BB28-AC0C873E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124" y="4637222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Kép 31">
            <a:extLst>
              <a:ext uri="{FF2B5EF4-FFF2-40B4-BE49-F238E27FC236}">
                <a16:creationId xmlns:a16="http://schemas.microsoft.com/office/drawing/2014/main" id="{880DA258-1C61-59C6-5A58-82F218C8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026" y="6129854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Kép 32">
            <a:extLst>
              <a:ext uri="{FF2B5EF4-FFF2-40B4-BE49-F238E27FC236}">
                <a16:creationId xmlns:a16="http://schemas.microsoft.com/office/drawing/2014/main" id="{99ABEC32-BFAD-3F95-131A-1256383D4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390" y="6114656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Kép 33">
            <a:extLst>
              <a:ext uri="{FF2B5EF4-FFF2-40B4-BE49-F238E27FC236}">
                <a16:creationId xmlns:a16="http://schemas.microsoft.com/office/drawing/2014/main" id="{EAF01EBA-6EBB-1012-1640-270041FA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853" y="6138742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Kép 34">
            <a:extLst>
              <a:ext uri="{FF2B5EF4-FFF2-40B4-BE49-F238E27FC236}">
                <a16:creationId xmlns:a16="http://schemas.microsoft.com/office/drawing/2014/main" id="{F06B8F52-4B5E-6446-7987-5628CC8D1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421" y="6090995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Kép 35">
            <a:extLst>
              <a:ext uri="{FF2B5EF4-FFF2-40B4-BE49-F238E27FC236}">
                <a16:creationId xmlns:a16="http://schemas.microsoft.com/office/drawing/2014/main" id="{3D9C7E60-98C0-C2D3-195D-BA50D1F3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171" y="6179369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Kép 36">
            <a:extLst>
              <a:ext uri="{FF2B5EF4-FFF2-40B4-BE49-F238E27FC236}">
                <a16:creationId xmlns:a16="http://schemas.microsoft.com/office/drawing/2014/main" id="{FE28D71D-FF6D-3909-A411-6C52F5C8D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14" y="6166823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Kép 37">
            <a:extLst>
              <a:ext uri="{FF2B5EF4-FFF2-40B4-BE49-F238E27FC236}">
                <a16:creationId xmlns:a16="http://schemas.microsoft.com/office/drawing/2014/main" id="{8AC17BDD-9E09-965C-338B-286DD1808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485" y="6833064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Kép 38">
            <a:extLst>
              <a:ext uri="{FF2B5EF4-FFF2-40B4-BE49-F238E27FC236}">
                <a16:creationId xmlns:a16="http://schemas.microsoft.com/office/drawing/2014/main" id="{DE1892E5-AAB0-ABF7-2198-381E62E2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036" y="6873691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Kép 39">
            <a:extLst>
              <a:ext uri="{FF2B5EF4-FFF2-40B4-BE49-F238E27FC236}">
                <a16:creationId xmlns:a16="http://schemas.microsoft.com/office/drawing/2014/main" id="{5D6C1DC5-96F9-2E36-C41E-EE50078B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326" y="7592098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Kép 40">
            <a:extLst>
              <a:ext uri="{FF2B5EF4-FFF2-40B4-BE49-F238E27FC236}">
                <a16:creationId xmlns:a16="http://schemas.microsoft.com/office/drawing/2014/main" id="{3873CEDA-BC37-E590-4D41-9156F223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862" y="7526234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Kép 41">
            <a:extLst>
              <a:ext uri="{FF2B5EF4-FFF2-40B4-BE49-F238E27FC236}">
                <a16:creationId xmlns:a16="http://schemas.microsoft.com/office/drawing/2014/main" id="{8CC8B2C0-87D7-73CA-C916-A530B5682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325" y="7527313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Kép 42">
            <a:extLst>
              <a:ext uri="{FF2B5EF4-FFF2-40B4-BE49-F238E27FC236}">
                <a16:creationId xmlns:a16="http://schemas.microsoft.com/office/drawing/2014/main" id="{353050DB-7EAE-FE5F-D59B-4C5884E99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14" y="7491954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Kép 43">
            <a:extLst>
              <a:ext uri="{FF2B5EF4-FFF2-40B4-BE49-F238E27FC236}">
                <a16:creationId xmlns:a16="http://schemas.microsoft.com/office/drawing/2014/main" id="{ED4C3849-779F-B452-061A-D703548C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6246" y="7493618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Kép 44">
            <a:extLst>
              <a:ext uri="{FF2B5EF4-FFF2-40B4-BE49-F238E27FC236}">
                <a16:creationId xmlns:a16="http://schemas.microsoft.com/office/drawing/2014/main" id="{37E379AF-D5B7-BE9A-57DC-03F4DC1DB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340" y="8094287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Kép 45">
            <a:extLst>
              <a:ext uri="{FF2B5EF4-FFF2-40B4-BE49-F238E27FC236}">
                <a16:creationId xmlns:a16="http://schemas.microsoft.com/office/drawing/2014/main" id="{73A32FFC-6B74-7509-34A7-62223F04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606" y="8193673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Kép 46">
            <a:extLst>
              <a:ext uri="{FF2B5EF4-FFF2-40B4-BE49-F238E27FC236}">
                <a16:creationId xmlns:a16="http://schemas.microsoft.com/office/drawing/2014/main" id="{CD3345A2-12F9-9C8A-D734-7DCE0619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192" y="8129564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Kép 47">
            <a:extLst>
              <a:ext uri="{FF2B5EF4-FFF2-40B4-BE49-F238E27FC236}">
                <a16:creationId xmlns:a16="http://schemas.microsoft.com/office/drawing/2014/main" id="{1D4C59D6-6F94-9103-2D17-45192BE2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275" y="8112803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Kép 51">
            <a:extLst>
              <a:ext uri="{FF2B5EF4-FFF2-40B4-BE49-F238E27FC236}">
                <a16:creationId xmlns:a16="http://schemas.microsoft.com/office/drawing/2014/main" id="{1C8AAE5E-DDB1-19CB-DA43-E82305F40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270" y="8800405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Kép 52">
            <a:extLst>
              <a:ext uri="{FF2B5EF4-FFF2-40B4-BE49-F238E27FC236}">
                <a16:creationId xmlns:a16="http://schemas.microsoft.com/office/drawing/2014/main" id="{DC818323-6D9B-5FAB-F82C-9F639B4A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6592" y="8800405"/>
            <a:ext cx="500613" cy="538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Kép 48">
            <a:extLst>
              <a:ext uri="{FF2B5EF4-FFF2-40B4-BE49-F238E27FC236}">
                <a16:creationId xmlns:a16="http://schemas.microsoft.com/office/drawing/2014/main" id="{AD01AB98-8738-DBF8-5835-9B2C94CB6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026" y="8158898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Kép 53">
            <a:extLst>
              <a:ext uri="{FF2B5EF4-FFF2-40B4-BE49-F238E27FC236}">
                <a16:creationId xmlns:a16="http://schemas.microsoft.com/office/drawing/2014/main" id="{A4A4BD45-878B-3A88-EB27-06B4F5028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913" y="8785856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Kép 54">
            <a:extLst>
              <a:ext uri="{FF2B5EF4-FFF2-40B4-BE49-F238E27FC236}">
                <a16:creationId xmlns:a16="http://schemas.microsoft.com/office/drawing/2014/main" id="{3D3D422E-ED86-2C61-B5C7-69CBE297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038" y="8690018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Kép 55">
            <a:extLst>
              <a:ext uri="{FF2B5EF4-FFF2-40B4-BE49-F238E27FC236}">
                <a16:creationId xmlns:a16="http://schemas.microsoft.com/office/drawing/2014/main" id="{FB89A072-9BED-CB61-58BF-6633C85C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600" y="8731285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Kép 56">
            <a:extLst>
              <a:ext uri="{FF2B5EF4-FFF2-40B4-BE49-F238E27FC236}">
                <a16:creationId xmlns:a16="http://schemas.microsoft.com/office/drawing/2014/main" id="{004AB09F-24C7-17E1-8CBE-CCB2CD10A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596" y="9340687"/>
            <a:ext cx="718398" cy="7183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7" name="Szövegdoboz 5">
            <a:extLst>
              <a:ext uri="{FF2B5EF4-FFF2-40B4-BE49-F238E27FC236}">
                <a16:creationId xmlns:a16="http://schemas.microsoft.com/office/drawing/2014/main" id="{FF14B038-2FE9-359D-D495-D23FF0C0D105}"/>
              </a:ext>
            </a:extLst>
          </p:cNvPr>
          <p:cNvSpPr txBox="1"/>
          <p:nvPr/>
        </p:nvSpPr>
        <p:spPr>
          <a:xfrm>
            <a:off x="16849539" y="5608810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8" name="Szövegdoboz 49">
            <a:extLst>
              <a:ext uri="{FF2B5EF4-FFF2-40B4-BE49-F238E27FC236}">
                <a16:creationId xmlns:a16="http://schemas.microsoft.com/office/drawing/2014/main" id="{4D84BC26-E302-7A92-CCDA-2B219C65D517}"/>
              </a:ext>
            </a:extLst>
          </p:cNvPr>
          <p:cNvSpPr txBox="1"/>
          <p:nvPr/>
        </p:nvSpPr>
        <p:spPr>
          <a:xfrm>
            <a:off x="13155006" y="2549063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9" name="Szövegdoboz 50">
            <a:extLst>
              <a:ext uri="{FF2B5EF4-FFF2-40B4-BE49-F238E27FC236}">
                <a16:creationId xmlns:a16="http://schemas.microsoft.com/office/drawing/2014/main" id="{66279F4A-2E0A-E3EF-37AE-95CD51101B17}"/>
              </a:ext>
            </a:extLst>
          </p:cNvPr>
          <p:cNvSpPr txBox="1"/>
          <p:nvPr/>
        </p:nvSpPr>
        <p:spPr>
          <a:xfrm>
            <a:off x="13165311" y="3364607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0" name="Szövegdoboz 57">
            <a:extLst>
              <a:ext uri="{FF2B5EF4-FFF2-40B4-BE49-F238E27FC236}">
                <a16:creationId xmlns:a16="http://schemas.microsoft.com/office/drawing/2014/main" id="{DB009566-EF18-7690-0D2B-BC08E2C0654F}"/>
              </a:ext>
            </a:extLst>
          </p:cNvPr>
          <p:cNvSpPr txBox="1"/>
          <p:nvPr/>
        </p:nvSpPr>
        <p:spPr>
          <a:xfrm>
            <a:off x="12130384" y="3350855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1" name="Szövegdoboz 58">
            <a:extLst>
              <a:ext uri="{FF2B5EF4-FFF2-40B4-BE49-F238E27FC236}">
                <a16:creationId xmlns:a16="http://schemas.microsoft.com/office/drawing/2014/main" id="{B3BBE2B0-EBAF-DE5D-5ED0-80AEE138A106}"/>
              </a:ext>
            </a:extLst>
          </p:cNvPr>
          <p:cNvSpPr txBox="1"/>
          <p:nvPr/>
        </p:nvSpPr>
        <p:spPr>
          <a:xfrm>
            <a:off x="14228167" y="3376307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2" name="Szövegdoboz 59">
            <a:extLst>
              <a:ext uri="{FF2B5EF4-FFF2-40B4-BE49-F238E27FC236}">
                <a16:creationId xmlns:a16="http://schemas.microsoft.com/office/drawing/2014/main" id="{D2BCFFB7-FF73-3880-AA40-EDED009027E6}"/>
              </a:ext>
            </a:extLst>
          </p:cNvPr>
          <p:cNvSpPr txBox="1"/>
          <p:nvPr/>
        </p:nvSpPr>
        <p:spPr>
          <a:xfrm>
            <a:off x="11187327" y="4614036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3" name="Szövegdoboz 60">
            <a:extLst>
              <a:ext uri="{FF2B5EF4-FFF2-40B4-BE49-F238E27FC236}">
                <a16:creationId xmlns:a16="http://schemas.microsoft.com/office/drawing/2014/main" id="{409B9F14-2456-58D2-C328-68A947EF60EC}"/>
              </a:ext>
            </a:extLst>
          </p:cNvPr>
          <p:cNvSpPr txBox="1"/>
          <p:nvPr/>
        </p:nvSpPr>
        <p:spPr>
          <a:xfrm>
            <a:off x="13151184" y="4563770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4" name="Szövegdoboz 61">
            <a:extLst>
              <a:ext uri="{FF2B5EF4-FFF2-40B4-BE49-F238E27FC236}">
                <a16:creationId xmlns:a16="http://schemas.microsoft.com/office/drawing/2014/main" id="{5BD916A8-7E98-DA70-FC88-EC25D397E79F}"/>
              </a:ext>
            </a:extLst>
          </p:cNvPr>
          <p:cNvSpPr txBox="1"/>
          <p:nvPr/>
        </p:nvSpPr>
        <p:spPr>
          <a:xfrm>
            <a:off x="13175415" y="3962287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5" name="Szövegdoboz 62">
            <a:extLst>
              <a:ext uri="{FF2B5EF4-FFF2-40B4-BE49-F238E27FC236}">
                <a16:creationId xmlns:a16="http://schemas.microsoft.com/office/drawing/2014/main" id="{4BC07B73-CD28-FFED-E564-13F0D58A1C19}"/>
              </a:ext>
            </a:extLst>
          </p:cNvPr>
          <p:cNvSpPr txBox="1"/>
          <p:nvPr/>
        </p:nvSpPr>
        <p:spPr>
          <a:xfrm>
            <a:off x="14253715" y="3939367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6" name="Szövegdoboz 63">
            <a:extLst>
              <a:ext uri="{FF2B5EF4-FFF2-40B4-BE49-F238E27FC236}">
                <a16:creationId xmlns:a16="http://schemas.microsoft.com/office/drawing/2014/main" id="{09E6E328-2D00-6EA0-BDD3-9324E057A58B}"/>
              </a:ext>
            </a:extLst>
          </p:cNvPr>
          <p:cNvSpPr txBox="1"/>
          <p:nvPr/>
        </p:nvSpPr>
        <p:spPr>
          <a:xfrm>
            <a:off x="10184535" y="5265092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7" name="Szövegdoboz 64">
            <a:extLst>
              <a:ext uri="{FF2B5EF4-FFF2-40B4-BE49-F238E27FC236}">
                <a16:creationId xmlns:a16="http://schemas.microsoft.com/office/drawing/2014/main" id="{42E720D3-249D-D383-92FD-F1C9726A45AA}"/>
              </a:ext>
            </a:extLst>
          </p:cNvPr>
          <p:cNvSpPr txBox="1"/>
          <p:nvPr/>
        </p:nvSpPr>
        <p:spPr>
          <a:xfrm>
            <a:off x="11221403" y="5265092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8" name="Szövegdoboz 65">
            <a:extLst>
              <a:ext uri="{FF2B5EF4-FFF2-40B4-BE49-F238E27FC236}">
                <a16:creationId xmlns:a16="http://schemas.microsoft.com/office/drawing/2014/main" id="{3E590F6A-4D66-365E-9CAF-F907879E2945}"/>
              </a:ext>
            </a:extLst>
          </p:cNvPr>
          <p:cNvSpPr txBox="1"/>
          <p:nvPr/>
        </p:nvSpPr>
        <p:spPr>
          <a:xfrm>
            <a:off x="12171213" y="4625051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9" name="Szövegdoboz 66">
            <a:extLst>
              <a:ext uri="{FF2B5EF4-FFF2-40B4-BE49-F238E27FC236}">
                <a16:creationId xmlns:a16="http://schemas.microsoft.com/office/drawing/2014/main" id="{6A8FB1D2-6884-7F93-8ECE-C64DDC04E2AE}"/>
              </a:ext>
            </a:extLst>
          </p:cNvPr>
          <p:cNvSpPr txBox="1"/>
          <p:nvPr/>
        </p:nvSpPr>
        <p:spPr>
          <a:xfrm>
            <a:off x="12209527" y="5223626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0" name="Szövegdoboz 67">
            <a:extLst>
              <a:ext uri="{FF2B5EF4-FFF2-40B4-BE49-F238E27FC236}">
                <a16:creationId xmlns:a16="http://schemas.microsoft.com/office/drawing/2014/main" id="{6FDCF9F0-CF95-1C11-364F-C8EE9756E17D}"/>
              </a:ext>
            </a:extLst>
          </p:cNvPr>
          <p:cNvSpPr txBox="1"/>
          <p:nvPr/>
        </p:nvSpPr>
        <p:spPr>
          <a:xfrm>
            <a:off x="13135154" y="5181767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1" name="Szövegdoboz 68">
            <a:extLst>
              <a:ext uri="{FF2B5EF4-FFF2-40B4-BE49-F238E27FC236}">
                <a16:creationId xmlns:a16="http://schemas.microsoft.com/office/drawing/2014/main" id="{A2215FDD-D70D-3BB9-928D-A4AAE340A257}"/>
              </a:ext>
            </a:extLst>
          </p:cNvPr>
          <p:cNvSpPr txBox="1"/>
          <p:nvPr/>
        </p:nvSpPr>
        <p:spPr>
          <a:xfrm>
            <a:off x="14218069" y="5185772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2" name="Szövegdoboz 69">
            <a:extLst>
              <a:ext uri="{FF2B5EF4-FFF2-40B4-BE49-F238E27FC236}">
                <a16:creationId xmlns:a16="http://schemas.microsoft.com/office/drawing/2014/main" id="{BE2A9119-3E20-11B6-2823-83EF2A471044}"/>
              </a:ext>
            </a:extLst>
          </p:cNvPr>
          <p:cNvSpPr txBox="1"/>
          <p:nvPr/>
        </p:nvSpPr>
        <p:spPr>
          <a:xfrm>
            <a:off x="15231471" y="5150065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3" name="Szövegdoboz 70">
            <a:extLst>
              <a:ext uri="{FF2B5EF4-FFF2-40B4-BE49-F238E27FC236}">
                <a16:creationId xmlns:a16="http://schemas.microsoft.com/office/drawing/2014/main" id="{6585FB19-062A-37DE-D32B-8854FED49C38}"/>
              </a:ext>
            </a:extLst>
          </p:cNvPr>
          <p:cNvSpPr txBox="1"/>
          <p:nvPr/>
        </p:nvSpPr>
        <p:spPr>
          <a:xfrm>
            <a:off x="11235269" y="6719281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4" name="Szövegdoboz 71">
            <a:extLst>
              <a:ext uri="{FF2B5EF4-FFF2-40B4-BE49-F238E27FC236}">
                <a16:creationId xmlns:a16="http://schemas.microsoft.com/office/drawing/2014/main" id="{90ED806C-0FB7-006D-584C-19973994432A}"/>
              </a:ext>
            </a:extLst>
          </p:cNvPr>
          <p:cNvSpPr txBox="1"/>
          <p:nvPr/>
        </p:nvSpPr>
        <p:spPr>
          <a:xfrm>
            <a:off x="12142582" y="6717484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5" name="Szövegdoboz 72">
            <a:extLst>
              <a:ext uri="{FF2B5EF4-FFF2-40B4-BE49-F238E27FC236}">
                <a16:creationId xmlns:a16="http://schemas.microsoft.com/office/drawing/2014/main" id="{6AFA5EB4-9FBF-9E3E-2161-CA0456D0B95E}"/>
              </a:ext>
            </a:extLst>
          </p:cNvPr>
          <p:cNvSpPr txBox="1"/>
          <p:nvPr/>
        </p:nvSpPr>
        <p:spPr>
          <a:xfrm>
            <a:off x="14212772" y="6795853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6" name="Szövegdoboz 73">
            <a:extLst>
              <a:ext uri="{FF2B5EF4-FFF2-40B4-BE49-F238E27FC236}">
                <a16:creationId xmlns:a16="http://schemas.microsoft.com/office/drawing/2014/main" id="{42DCE6E9-92CB-DACF-7E72-499FC95B00D8}"/>
              </a:ext>
            </a:extLst>
          </p:cNvPr>
          <p:cNvSpPr txBox="1"/>
          <p:nvPr/>
        </p:nvSpPr>
        <p:spPr>
          <a:xfrm>
            <a:off x="15268061" y="6729489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7" name="Szövegdoboz 74">
            <a:extLst>
              <a:ext uri="{FF2B5EF4-FFF2-40B4-BE49-F238E27FC236}">
                <a16:creationId xmlns:a16="http://schemas.microsoft.com/office/drawing/2014/main" id="{1FC8DDEE-311F-F8D6-125E-38A9B6CFDFE2}"/>
              </a:ext>
            </a:extLst>
          </p:cNvPr>
          <p:cNvSpPr txBox="1"/>
          <p:nvPr/>
        </p:nvSpPr>
        <p:spPr>
          <a:xfrm>
            <a:off x="14202595" y="7387982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8" name="Szövegdoboz 75">
            <a:extLst>
              <a:ext uri="{FF2B5EF4-FFF2-40B4-BE49-F238E27FC236}">
                <a16:creationId xmlns:a16="http://schemas.microsoft.com/office/drawing/2014/main" id="{D4322D8C-6F35-925C-D8CA-85C5E8390EF9}"/>
              </a:ext>
            </a:extLst>
          </p:cNvPr>
          <p:cNvSpPr txBox="1"/>
          <p:nvPr/>
        </p:nvSpPr>
        <p:spPr>
          <a:xfrm>
            <a:off x="14227238" y="7941788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9" name="Szövegdoboz 76">
            <a:extLst>
              <a:ext uri="{FF2B5EF4-FFF2-40B4-BE49-F238E27FC236}">
                <a16:creationId xmlns:a16="http://schemas.microsoft.com/office/drawing/2014/main" id="{E55EABA1-C9CB-F380-5BC7-3E9C38B6B6CE}"/>
              </a:ext>
            </a:extLst>
          </p:cNvPr>
          <p:cNvSpPr txBox="1"/>
          <p:nvPr/>
        </p:nvSpPr>
        <p:spPr>
          <a:xfrm>
            <a:off x="12142582" y="8601980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0" name="Szövegdoboz 77">
            <a:extLst>
              <a:ext uri="{FF2B5EF4-FFF2-40B4-BE49-F238E27FC236}">
                <a16:creationId xmlns:a16="http://schemas.microsoft.com/office/drawing/2014/main" id="{F1B77368-8899-77EC-DB71-829231C2C108}"/>
              </a:ext>
            </a:extLst>
          </p:cNvPr>
          <p:cNvSpPr txBox="1"/>
          <p:nvPr/>
        </p:nvSpPr>
        <p:spPr>
          <a:xfrm>
            <a:off x="10218426" y="9212588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1" name="Szövegdoboz 78">
            <a:extLst>
              <a:ext uri="{FF2B5EF4-FFF2-40B4-BE49-F238E27FC236}">
                <a16:creationId xmlns:a16="http://schemas.microsoft.com/office/drawing/2014/main" id="{F7531083-B1A2-15E8-45BA-57B55B740DA9}"/>
              </a:ext>
            </a:extLst>
          </p:cNvPr>
          <p:cNvSpPr txBox="1"/>
          <p:nvPr/>
        </p:nvSpPr>
        <p:spPr>
          <a:xfrm>
            <a:off x="12183163" y="9193377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2" name="Szövegdoboz 79">
            <a:extLst>
              <a:ext uri="{FF2B5EF4-FFF2-40B4-BE49-F238E27FC236}">
                <a16:creationId xmlns:a16="http://schemas.microsoft.com/office/drawing/2014/main" id="{5F4BEA5E-42DF-CA80-36BE-88B26011C638}"/>
              </a:ext>
            </a:extLst>
          </p:cNvPr>
          <p:cNvSpPr txBox="1"/>
          <p:nvPr/>
        </p:nvSpPr>
        <p:spPr>
          <a:xfrm>
            <a:off x="13149099" y="9189637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3" name="Szövegdoboz 80">
            <a:extLst>
              <a:ext uri="{FF2B5EF4-FFF2-40B4-BE49-F238E27FC236}">
                <a16:creationId xmlns:a16="http://schemas.microsoft.com/office/drawing/2014/main" id="{4A94337C-62C5-0656-EA2C-2BFDB7E23AA0}"/>
              </a:ext>
            </a:extLst>
          </p:cNvPr>
          <p:cNvSpPr txBox="1"/>
          <p:nvPr/>
        </p:nvSpPr>
        <p:spPr>
          <a:xfrm>
            <a:off x="14262578" y="9189637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4" name="Szövegdoboz 81">
            <a:extLst>
              <a:ext uri="{FF2B5EF4-FFF2-40B4-BE49-F238E27FC236}">
                <a16:creationId xmlns:a16="http://schemas.microsoft.com/office/drawing/2014/main" id="{33710065-32B2-86E6-B191-506BB1841756}"/>
              </a:ext>
            </a:extLst>
          </p:cNvPr>
          <p:cNvSpPr txBox="1"/>
          <p:nvPr/>
        </p:nvSpPr>
        <p:spPr>
          <a:xfrm>
            <a:off x="15208337" y="9189637"/>
            <a:ext cx="69602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Ø</a:t>
            </a:r>
            <a:endParaRPr lang="en-US" sz="27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5" name="Szövegdoboz 84">
            <a:extLst>
              <a:ext uri="{FF2B5EF4-FFF2-40B4-BE49-F238E27FC236}">
                <a16:creationId xmlns:a16="http://schemas.microsoft.com/office/drawing/2014/main" id="{E40FC97C-B751-D056-9DC6-7CFCE6F9B6CC}"/>
              </a:ext>
            </a:extLst>
          </p:cNvPr>
          <p:cNvSpPr txBox="1"/>
          <p:nvPr/>
        </p:nvSpPr>
        <p:spPr>
          <a:xfrm>
            <a:off x="16326218" y="6419801"/>
            <a:ext cx="189411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No Information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4E34-08FA-146D-B1A5-9E025B0992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Quality Assessment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A3664-6B13-4E93-9159-E39D5881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4138" y="3387010"/>
            <a:ext cx="13291142" cy="56123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62C6ED-9AC5-0940-84CD-08FB82D4D346}"/>
              </a:ext>
            </a:extLst>
          </p:cNvPr>
          <p:cNvSpPr txBox="1"/>
          <p:nvPr/>
        </p:nvSpPr>
        <p:spPr>
          <a:xfrm>
            <a:off x="1624138" y="2146874"/>
            <a:ext cx="11434050" cy="926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7141" tIns="68552" rIns="137141" bIns="68552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600" b="1" i="0" u="sng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Risk of Bias Assessment (RoB2) with GRADE Assessment </a:t>
            </a:r>
            <a:endParaRPr lang="en-US" sz="2600" b="1" i="0" u="sng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66B69F0-D878-66DC-F70D-25206046A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5281" y="3220974"/>
            <a:ext cx="2329187" cy="59444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13FF24-5C25-4370-E9D2-817012CEDB34}"/>
              </a:ext>
            </a:extLst>
          </p:cNvPr>
          <p:cNvSpPr txBox="1"/>
          <p:nvPr/>
        </p:nvSpPr>
        <p:spPr>
          <a:xfrm>
            <a:off x="15148864" y="4573563"/>
            <a:ext cx="2471998" cy="926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7141" tIns="68552" rIns="137141" bIns="68552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Main outcome</a:t>
            </a:r>
            <a:endParaRPr lang="en-US" sz="26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6EE00D-59A6-2BFA-C781-7BE6D88AC119}"/>
              </a:ext>
            </a:extLst>
          </p:cNvPr>
          <p:cNvSpPr txBox="1"/>
          <p:nvPr/>
        </p:nvSpPr>
        <p:spPr>
          <a:xfrm>
            <a:off x="14986769" y="8073274"/>
            <a:ext cx="2471998" cy="926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7141" tIns="68552" rIns="137141" bIns="68552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Secondary outcomes</a:t>
            </a:r>
            <a:endParaRPr lang="en-US" sz="26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4329-E6B0-D9D8-2DF7-98857B98BE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Conclusion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2">
            <a:extLst>
              <a:ext uri="{FF2B5EF4-FFF2-40B4-BE49-F238E27FC236}">
                <a16:creationId xmlns:a16="http://schemas.microsoft.com/office/drawing/2014/main" id="{B43412FE-A734-4799-2FB1-468D1CBC467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Summary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AC40AFCD-1602-ECB3-523B-59427ACDEE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6439643"/>
            <a:ext cx="15201900" cy="80169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hu-HU" b="1">
                <a:latin typeface="Trebuchet MS Bold"/>
              </a:rPr>
              <a:t>SYSTEMATIC REVIEW AND META-ANALYSIS</a:t>
            </a:r>
          </a:p>
          <a:p>
            <a:pPr marL="0" lvl="0" indent="0" algn="ctr">
              <a:buNone/>
            </a:pPr>
            <a:endParaRPr lang="hu-HU">
              <a:latin typeface="Trebuchet MS Bold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903AB1-6271-507A-B8D5-A23F4D278C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63142" y="7087715"/>
            <a:ext cx="8162921" cy="2520278"/>
          </a:xfrm>
          <a:solidFill>
            <a:srgbClr val="003E65"/>
          </a:solidFill>
        </p:spPr>
        <p:txBody>
          <a:bodyPr anchor="ctr"/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3000" b="1" dirty="0" err="1">
                <a:solidFill>
                  <a:srgbClr val="FFFFFF"/>
                </a:solidFill>
                <a:cs typeface="Arial"/>
              </a:rPr>
              <a:t>Supervisor</a:t>
            </a:r>
            <a:r>
              <a:rPr lang="hu-HU" sz="3000" b="1" dirty="0">
                <a:solidFill>
                  <a:srgbClr val="FFFFFF"/>
                </a:solidFill>
                <a:cs typeface="Arial"/>
              </a:rPr>
              <a:t>:</a:t>
            </a:r>
            <a:endParaRPr lang="hu-HU" sz="3000" dirty="0">
              <a:solidFill>
                <a:srgbClr val="FFFFFF"/>
              </a:solidFill>
              <a:cs typeface="Arial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3000" b="1" dirty="0">
                <a:solidFill>
                  <a:srgbClr val="FFFFFF"/>
                </a:solidFill>
                <a:cs typeface="Arial"/>
              </a:rPr>
              <a:t>Co-</a:t>
            </a:r>
            <a:r>
              <a:rPr lang="hu-HU" sz="3000" b="1" dirty="0" err="1">
                <a:solidFill>
                  <a:srgbClr val="FFFFFF"/>
                </a:solidFill>
                <a:cs typeface="Arial"/>
              </a:rPr>
              <a:t>investigator</a:t>
            </a:r>
            <a:r>
              <a:rPr lang="hu-HU" sz="3000" b="1" dirty="0">
                <a:solidFill>
                  <a:srgbClr val="FFFFFF"/>
                </a:solidFill>
                <a:cs typeface="Arial"/>
              </a:rPr>
              <a:t>:</a:t>
            </a:r>
            <a:br>
              <a:rPr lang="hu-HU" sz="3000" dirty="0">
                <a:solidFill>
                  <a:srgbClr val="FFFFFF"/>
                </a:solidFill>
                <a:cs typeface="Arial"/>
              </a:rPr>
            </a:br>
            <a:r>
              <a:rPr lang="hu-HU" sz="3000" b="1" dirty="0" err="1">
                <a:solidFill>
                  <a:srgbClr val="FFFFFF"/>
                </a:solidFill>
                <a:cs typeface="Arial"/>
              </a:rPr>
              <a:t>Scientific</a:t>
            </a:r>
            <a:r>
              <a:rPr lang="hu-HU" sz="30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hu-HU" sz="3000" b="1" dirty="0" err="1">
                <a:solidFill>
                  <a:srgbClr val="FFFFFF"/>
                </a:solidFill>
                <a:cs typeface="Arial"/>
              </a:rPr>
              <a:t>Methodology</a:t>
            </a:r>
            <a:r>
              <a:rPr lang="hu-HU" sz="30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hu-HU" sz="3000" b="1" dirty="0" err="1">
                <a:solidFill>
                  <a:srgbClr val="FFFFFF"/>
                </a:solidFill>
                <a:cs typeface="Arial"/>
              </a:rPr>
              <a:t>Supervisor</a:t>
            </a:r>
            <a:r>
              <a:rPr lang="hu-HU" sz="3000" dirty="0">
                <a:solidFill>
                  <a:srgbClr val="FFFFFF"/>
                </a:solidFill>
                <a:cs typeface="Arial"/>
              </a:rPr>
              <a:t>: </a:t>
            </a:r>
            <a:br>
              <a:rPr lang="hu-HU" sz="3000" dirty="0">
                <a:solidFill>
                  <a:srgbClr val="FFFFFF"/>
                </a:solidFill>
                <a:cs typeface="Arial"/>
              </a:rPr>
            </a:br>
            <a:r>
              <a:rPr lang="hu-HU" sz="3000" b="1" dirty="0" err="1">
                <a:solidFill>
                  <a:srgbClr val="FFFFFF"/>
                </a:solidFill>
                <a:cs typeface="Arial"/>
              </a:rPr>
              <a:t>Statistician</a:t>
            </a:r>
            <a:r>
              <a:rPr lang="hu-HU" sz="3000" b="1" dirty="0">
                <a:solidFill>
                  <a:srgbClr val="FFFFFF"/>
                </a:solidFill>
                <a:cs typeface="Arial"/>
              </a:rPr>
              <a:t>:</a:t>
            </a:r>
            <a:r>
              <a:rPr lang="hu-HU" sz="3000" dirty="0">
                <a:solidFill>
                  <a:srgbClr val="FFFFFF"/>
                </a:solidFill>
                <a:cs typeface="Arial"/>
              </a:rPr>
              <a:t>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3000" b="1" dirty="0">
                <a:solidFill>
                  <a:srgbClr val="FFFFFF"/>
                </a:solidFill>
                <a:cs typeface="Arial"/>
              </a:rPr>
              <a:t>Project </a:t>
            </a:r>
            <a:r>
              <a:rPr lang="hu-HU" sz="3000" b="1" dirty="0" err="1">
                <a:solidFill>
                  <a:srgbClr val="FFFFFF"/>
                </a:solidFill>
                <a:cs typeface="Arial"/>
              </a:rPr>
              <a:t>student</a:t>
            </a:r>
            <a:r>
              <a:rPr lang="hu-HU" sz="3000" b="1" dirty="0">
                <a:solidFill>
                  <a:srgbClr val="FFFFFF"/>
                </a:solidFill>
                <a:cs typeface="Arial"/>
              </a:rPr>
              <a:t>:</a:t>
            </a:r>
            <a:endParaRPr lang="hu-HU" sz="3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06C8110-5C50-CF20-AD72-149A38ADAE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9149" y="4527752"/>
            <a:ext cx="15677534" cy="1626754"/>
          </a:xfrm>
        </p:spPr>
        <p:txBody>
          <a:bodyPr anchor="ctr" anchorCtr="1">
            <a:noAutofit/>
          </a:bodyPr>
          <a:lstStyle/>
          <a:p>
            <a:pPr marL="0" lvl="0" indent="0" algn="ctr">
              <a:lnSpc>
                <a:spcPct val="70000"/>
              </a:lnSpc>
              <a:buNone/>
            </a:pPr>
            <a:r>
              <a:rPr lang="hu-HU" sz="3600" b="1" dirty="0"/>
              <a:t>PRO</a:t>
            </a:r>
            <a:r>
              <a:rPr lang="en-US" sz="3600" b="1" dirty="0"/>
              <a:t>J</a:t>
            </a:r>
            <a:r>
              <a:rPr lang="hu-HU" sz="3600" b="1" dirty="0"/>
              <a:t>ECT 2:</a:t>
            </a:r>
            <a:endParaRPr lang="hu-HU" sz="3600" b="1" dirty="0">
              <a:solidFill>
                <a:srgbClr val="B2885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1">
            <a:extLst>
              <a:ext uri="{FF2B5EF4-FFF2-40B4-BE49-F238E27FC236}">
                <a16:creationId xmlns:a16="http://schemas.microsoft.com/office/drawing/2014/main" id="{40CCA520-D2C2-38CD-39C9-8BE167874E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713238" y="1350916"/>
            <a:ext cx="3054315" cy="3835597"/>
          </a:xfrm>
        </p:spPr>
        <p:txBody>
          <a:bodyPr anchorCtr="1"/>
          <a:lstStyle/>
          <a:p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AD27D6-2082-FCAF-B5AD-F8190B9ED9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2277961"/>
            <a:ext cx="9033988" cy="914400"/>
          </a:xfrm>
        </p:spPr>
        <p:txBody>
          <a:bodyPr/>
          <a:lstStyle/>
          <a:p>
            <a:pPr marL="0" lvl="0" indent="0">
              <a:buNone/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00BD4E7-826A-2DAD-5C5F-9F82B954CC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43650" y="2810206"/>
            <a:ext cx="9702597" cy="910641"/>
          </a:xfrm>
        </p:spPr>
        <p:txBody>
          <a:bodyPr/>
          <a:lstStyle/>
          <a:p>
            <a:pPr marL="0" lvl="0" indent="0">
              <a:buNone/>
            </a:pPr>
            <a:endParaRPr lang="en-US" sz="2400" dirty="0">
              <a:latin typeface="Montserrat" pitchFamily="2"/>
            </a:endParaRP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A419419A-7A02-C650-D6C4-47A3C79DF9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sz="5000" dirty="0"/>
              <a:t>ABOUT THE STUDENT</a:t>
            </a:r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70626079-DD78-FF0E-18DC-47D3D718CB92}"/>
              </a:ext>
            </a:extLst>
          </p:cNvPr>
          <p:cNvSpPr txBox="1"/>
          <p:nvPr/>
        </p:nvSpPr>
        <p:spPr>
          <a:xfrm>
            <a:off x="6343650" y="3761145"/>
            <a:ext cx="9033988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000" b="0" i="0" u="none" strike="noStrike" kern="1200" cap="none" spc="0" baseline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rebuchet MS" pitchFamily="34"/>
              </a:rPr>
              <a:t>SUPERVISOR(S)</a:t>
            </a:r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88E91EDE-05F0-4F49-0BAB-BCA675FF2F31}"/>
              </a:ext>
            </a:extLst>
          </p:cNvPr>
          <p:cNvSpPr txBox="1"/>
          <p:nvPr/>
        </p:nvSpPr>
        <p:spPr>
          <a:xfrm>
            <a:off x="6343650" y="4447823"/>
            <a:ext cx="9033988" cy="4691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 dirty="0">
              <a:solidFill>
                <a:srgbClr val="424A52"/>
              </a:solidFill>
              <a:uFillTx/>
              <a:latin typeface="Montserrat" pitchFamily="2"/>
            </a:endParaRP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C82FCB46-8E14-6409-5DAD-68B758AD18C1}"/>
              </a:ext>
            </a:extLst>
          </p:cNvPr>
          <p:cNvSpPr txBox="1"/>
          <p:nvPr/>
        </p:nvSpPr>
        <p:spPr>
          <a:xfrm>
            <a:off x="6343650" y="5253922"/>
            <a:ext cx="9033988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000" b="0" i="0" u="none" strike="noStrike" kern="1200" cap="none" spc="0" baseline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rebuchet MS" pitchFamily="34"/>
              </a:rPr>
              <a:t>SCIENTIFIC METHODOLOGY SUPERVISOR</a:t>
            </a: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FBA27407-8BBC-E1FD-48ED-77C54C66ABEA}"/>
              </a:ext>
            </a:extLst>
          </p:cNvPr>
          <p:cNvSpPr txBox="1"/>
          <p:nvPr/>
        </p:nvSpPr>
        <p:spPr>
          <a:xfrm>
            <a:off x="6343650" y="6015452"/>
            <a:ext cx="9033988" cy="4691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 dirty="0">
              <a:solidFill>
                <a:srgbClr val="424A52"/>
              </a:solidFill>
              <a:uFillTx/>
              <a:latin typeface="Montserrat" pitchFamily="2"/>
            </a:endParaRP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BA415F65-B244-3FA2-FFFA-69A7E6A10124}"/>
              </a:ext>
            </a:extLst>
          </p:cNvPr>
          <p:cNvSpPr txBox="1"/>
          <p:nvPr/>
        </p:nvSpPr>
        <p:spPr>
          <a:xfrm>
            <a:off x="6348057" y="8625033"/>
            <a:ext cx="9033988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000" b="0" i="0" u="none" strike="noStrike" kern="1200" cap="none" spc="0" baseline="0" dirty="0">
                <a:solidFill>
                  <a:srgbClr val="424A52"/>
                </a:solidFill>
                <a:uFillTx/>
                <a:latin typeface="Trebuchet MS" pitchFamily="34"/>
              </a:rPr>
              <a:t>CONTACT</a:t>
            </a:r>
          </a:p>
        </p:txBody>
      </p:sp>
      <p:sp>
        <p:nvSpPr>
          <p:cNvPr id="11" name="Szöveg helye 3">
            <a:extLst>
              <a:ext uri="{FF2B5EF4-FFF2-40B4-BE49-F238E27FC236}">
                <a16:creationId xmlns:a16="http://schemas.microsoft.com/office/drawing/2014/main" id="{21C66A23-D76B-0AA0-05AE-EAD10E769BA7}"/>
              </a:ext>
            </a:extLst>
          </p:cNvPr>
          <p:cNvSpPr txBox="1"/>
          <p:nvPr/>
        </p:nvSpPr>
        <p:spPr>
          <a:xfrm>
            <a:off x="6343650" y="9204625"/>
            <a:ext cx="9245397" cy="1454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200" b="0" i="0" u="none" strike="noStrike" kern="1200" cap="none" spc="0" baseline="0" dirty="0">
              <a:solidFill>
                <a:srgbClr val="424A52"/>
              </a:solidFill>
              <a:uFillTx/>
              <a:latin typeface="Montserrat" pitchFamily="2"/>
            </a:endParaRPr>
          </a:p>
        </p:txBody>
      </p:sp>
      <p:sp>
        <p:nvSpPr>
          <p:cNvPr id="12" name="Google Shape;327;p2">
            <a:extLst>
              <a:ext uri="{FF2B5EF4-FFF2-40B4-BE49-F238E27FC236}">
                <a16:creationId xmlns:a16="http://schemas.microsoft.com/office/drawing/2014/main" id="{E8963611-4D88-CA7E-7E10-0A5D86220A3C}"/>
              </a:ext>
            </a:extLst>
          </p:cNvPr>
          <p:cNvSpPr txBox="1"/>
          <p:nvPr/>
        </p:nvSpPr>
        <p:spPr>
          <a:xfrm>
            <a:off x="1393033" y="5998372"/>
            <a:ext cx="3698080" cy="11144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7141" tIns="68552" rIns="137141" bIns="68552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5000" dirty="0" err="1">
                <a:solidFill>
                  <a:srgbClr val="FFFFFF"/>
                </a:solidFill>
                <a:latin typeface="Trebuchet MS" pitchFamily="34"/>
              </a:rPr>
              <a:t>name</a:t>
            </a:r>
            <a:endParaRPr lang="en-US" sz="3700" b="0" i="0" u="none" strike="noStrike" kern="1200" cap="none" spc="0" baseline="0" dirty="0">
              <a:solidFill>
                <a:srgbClr val="FFFFFF"/>
              </a:solidFill>
              <a:uFillTx/>
              <a:latin typeface="Trebuchet MS" pitchFamily="34"/>
            </a:endParaRPr>
          </a:p>
        </p:txBody>
      </p:sp>
      <p:sp>
        <p:nvSpPr>
          <p:cNvPr id="13" name="Google Shape;329;p2">
            <a:extLst>
              <a:ext uri="{FF2B5EF4-FFF2-40B4-BE49-F238E27FC236}">
                <a16:creationId xmlns:a16="http://schemas.microsoft.com/office/drawing/2014/main" id="{26EA1C85-DC31-15C3-F1AB-B488EB45F3A7}"/>
              </a:ext>
            </a:extLst>
          </p:cNvPr>
          <p:cNvSpPr txBox="1"/>
          <p:nvPr/>
        </p:nvSpPr>
        <p:spPr>
          <a:xfrm>
            <a:off x="1393033" y="7112797"/>
            <a:ext cx="3698080" cy="11888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7141" tIns="68552" rIns="137141" bIns="68552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700" b="0" i="0" u="none" strike="noStrike" kern="1200" cap="none" spc="0" baseline="0" dirty="0">
                <a:solidFill>
                  <a:srgbClr val="FFFFFF"/>
                </a:solidFill>
                <a:uFillTx/>
                <a:latin typeface="Trebuchet MS" pitchFamily="34"/>
              </a:rPr>
              <a:t>PhD Candidate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9A867D-04F1-FA73-739A-C0E481FAB617}"/>
              </a:ext>
            </a:extLst>
          </p:cNvPr>
          <p:cNvSpPr txBox="1"/>
          <p:nvPr/>
        </p:nvSpPr>
        <p:spPr>
          <a:xfrm>
            <a:off x="6343650" y="6999223"/>
            <a:ext cx="11142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008D87"/>
              </a:buClr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VISION: 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18"/>
            </a:endParaRPr>
          </a:p>
          <a:p>
            <a:pPr marL="0" indent="0">
              <a:buClr>
                <a:srgbClr val="008D87"/>
              </a:buClr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MISSION:</a:t>
            </a:r>
            <a:r>
              <a:rPr lang="hu-HU" sz="3000" b="1" dirty="0">
                <a:solidFill>
                  <a:srgbClr val="008D87"/>
                </a:solidFill>
                <a:latin typeface="Trebuchet MS" panose="020B0603020202020204" pitchFamily="34" charset="0"/>
              </a:rPr>
              <a:t> </a:t>
            </a:r>
            <a:endParaRPr lang="hu-HU" sz="2400" b="1" dirty="0">
              <a:solidFill>
                <a:srgbClr val="008D87"/>
              </a:solidFill>
              <a:latin typeface="Montserrat" panose="00000500000000000000" pitchFamily="2" charset="-1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9">
            <a:extLst>
              <a:ext uri="{FF2B5EF4-FFF2-40B4-BE49-F238E27FC236}">
                <a16:creationId xmlns:a16="http://schemas.microsoft.com/office/drawing/2014/main" id="{BE3B5D83-FF5B-455A-6938-B7AC9672A0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i="1" dirty="0"/>
              <a:t>Why?</a:t>
            </a:r>
            <a:r>
              <a:rPr lang="hu-HU" dirty="0"/>
              <a:t> - Background</a:t>
            </a:r>
            <a:endParaRPr lang="en-US" dirty="0"/>
          </a:p>
        </p:txBody>
      </p:sp>
      <p:sp>
        <p:nvSpPr>
          <p:cNvPr id="23" name="Cím 1">
            <a:extLst>
              <a:ext uri="{FF2B5EF4-FFF2-40B4-BE49-F238E27FC236}">
                <a16:creationId xmlns:a16="http://schemas.microsoft.com/office/drawing/2014/main" id="{E35319A7-A25A-07CB-E18C-AAA506757D98}"/>
              </a:ext>
            </a:extLst>
          </p:cNvPr>
          <p:cNvSpPr txBox="1"/>
          <p:nvPr/>
        </p:nvSpPr>
        <p:spPr>
          <a:xfrm>
            <a:off x="10090010" y="2149617"/>
            <a:ext cx="4954310" cy="926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7141" tIns="68552" rIns="137141" bIns="68552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>
                <a:solidFill>
                  <a:srgbClr val="FFFFFF"/>
                </a:solidFill>
                <a:uFillTx/>
                <a:latin typeface="Montserrat" pitchFamily="2"/>
                <a:ea typeface="Arial"/>
                <a:cs typeface="Arial"/>
              </a:rPr>
              <a:t>Treatment options</a:t>
            </a:r>
            <a:endParaRPr lang="en-US" sz="2700" b="1" i="0" u="sng" strike="noStrike" kern="1200" cap="none" spc="0" baseline="0">
              <a:solidFill>
                <a:srgbClr val="FFFFFF"/>
              </a:solidFill>
              <a:uFillTx/>
              <a:latin typeface="Montserrat" pitchFamily="2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D8E0EF-F108-28BF-F632-86FF427BA5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1387042"/>
            <a:ext cx="15773400" cy="1014407"/>
          </a:xfrm>
        </p:spPr>
        <p:txBody>
          <a:bodyPr>
            <a:normAutofit/>
          </a:bodyPr>
          <a:lstStyle/>
          <a:p>
            <a:pPr lvl="0"/>
            <a:r>
              <a:rPr lang="hu-HU" i="1" dirty="0"/>
              <a:t>What? </a:t>
            </a:r>
            <a:endParaRPr lang="en-US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182D367-BA47-0C26-89D4-7712235DEFB8}"/>
              </a:ext>
            </a:extLst>
          </p:cNvPr>
          <p:cNvSpPr txBox="1"/>
          <p:nvPr/>
        </p:nvSpPr>
        <p:spPr>
          <a:xfrm>
            <a:off x="12621719" y="2523936"/>
            <a:ext cx="4602833" cy="5909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</a:rPr>
              <a:t>Cytokine adsorption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700" b="1" i="0" u="none" strike="noStrike" kern="1200" cap="none" spc="0" baseline="0">
              <a:solidFill>
                <a:srgbClr val="FFFFFF"/>
              </a:solidFill>
              <a:uFillTx/>
              <a:latin typeface="Montserrat" pitchFamily="2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</a:rPr>
              <a:t>Absorption of inflammatory mediators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700" b="1" i="0" u="none" strike="noStrike" kern="1200" cap="none" spc="0" baseline="0">
              <a:solidFill>
                <a:srgbClr val="FFFFFF"/>
              </a:solidFill>
              <a:uFillTx/>
              <a:latin typeface="Montserrat" pitchFamily="2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</a:rPr>
              <a:t>Reducing bilirubin and other molecules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700" b="1" i="0" u="none" strike="noStrike" kern="1200" cap="none" spc="0" baseline="0">
              <a:solidFill>
                <a:srgbClr val="FFFFFF"/>
              </a:solidFill>
              <a:uFillTx/>
              <a:latin typeface="Montserrat" pitchFamily="2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</a:rPr>
              <a:t>Improvement of liver and kidney functions</a:t>
            </a:r>
            <a:b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</a:rPr>
            </a:br>
            <a:endParaRPr lang="hu-HU" sz="2700" b="1" i="0" u="none" strike="noStrike" kern="1200" cap="none" spc="0" baseline="0">
              <a:solidFill>
                <a:srgbClr val="FFFFFF"/>
              </a:solidFill>
              <a:uFillTx/>
              <a:latin typeface="Montserrat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</a:rPr>
            </a:b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</a:rPr>
              <a:t> Bridging to transplant</a:t>
            </a:r>
            <a:endParaRPr lang="en-US" sz="2700" b="1" i="0" u="none" strike="noStrike" kern="1200" cap="none" spc="0" baseline="0">
              <a:solidFill>
                <a:srgbClr val="FFFFFF"/>
              </a:solidFill>
              <a:uFillTx/>
              <a:latin typeface="Montserrat" pitchFamily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538D0F-9CC9-F6C8-EDC6-C3712F75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How? - </a:t>
            </a:r>
            <a:r>
              <a:rPr lang="hu-HU" dirty="0"/>
              <a:t>Methodology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DBDA4-455C-9A6B-06D5-56296DF12F25}"/>
              </a:ext>
            </a:extLst>
          </p:cNvPr>
          <p:cNvSpPr txBox="1"/>
          <p:nvPr/>
        </p:nvSpPr>
        <p:spPr>
          <a:xfrm>
            <a:off x="1028699" y="2257087"/>
            <a:ext cx="5873545" cy="58477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RESEARCH FRAMEWORK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01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1;p17">
            <a:extLst>
              <a:ext uri="{FF2B5EF4-FFF2-40B4-BE49-F238E27FC236}">
                <a16:creationId xmlns:a16="http://schemas.microsoft.com/office/drawing/2014/main" id="{29955293-27C2-4755-8E3B-93D5710CC1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137141" tIns="68552" rIns="137141" bIns="68552"/>
          <a:lstStyle/>
          <a:p>
            <a:pPr lvl="0"/>
            <a:r>
              <a:rPr lang="hu-HU"/>
              <a:t>Aim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C5FEDD-1BD7-666B-93E4-19EE12EA3A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Systematic search</a:t>
            </a:r>
          </a:p>
        </p:txBody>
      </p:sp>
      <p:sp>
        <p:nvSpPr>
          <p:cNvPr id="15" name="Szöveg helye 3">
            <a:extLst>
              <a:ext uri="{FF2B5EF4-FFF2-40B4-BE49-F238E27FC236}">
                <a16:creationId xmlns:a16="http://schemas.microsoft.com/office/drawing/2014/main" id="{993BD589-8CD1-1F75-F161-7194C4AB4E4D}"/>
              </a:ext>
            </a:extLst>
          </p:cNvPr>
          <p:cNvSpPr txBox="1"/>
          <p:nvPr/>
        </p:nvSpPr>
        <p:spPr>
          <a:xfrm>
            <a:off x="823453" y="2588181"/>
            <a:ext cx="8600773" cy="70202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C04F15"/>
                </a:solidFill>
                <a:uFillTx/>
                <a:latin typeface="Trebuchet MS" pitchFamily="34"/>
              </a:rPr>
              <a:t>Databases: </a:t>
            </a:r>
            <a:endParaRPr lang="hu-HU" sz="2400" b="1" i="0" u="none" strike="noStrike" kern="1200" cap="none" spc="0" baseline="0" dirty="0">
              <a:solidFill>
                <a:srgbClr val="C04F15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dirty="0">
              <a:solidFill>
                <a:srgbClr val="C04F15"/>
              </a:solidFill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C04F15"/>
                </a:solidFill>
                <a:uFillTx/>
                <a:latin typeface="Trebuchet MS" pitchFamily="34"/>
              </a:rPr>
              <a:t>Date of search:</a:t>
            </a:r>
            <a:endParaRPr lang="hu-HU" sz="2400" b="1" i="0" u="none" strike="noStrike" kern="1200" cap="none" spc="0" baseline="0" dirty="0">
              <a:solidFill>
                <a:srgbClr val="C04F15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dirty="0">
              <a:solidFill>
                <a:srgbClr val="C04F15"/>
              </a:solidFill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err="1">
                <a:solidFill>
                  <a:srgbClr val="C04F15"/>
                </a:solidFill>
                <a:uFillTx/>
                <a:latin typeface="Trebuchet MS" pitchFamily="34"/>
              </a:rPr>
              <a:t>Searchkey</a:t>
            </a:r>
            <a:r>
              <a:rPr lang="en-US" sz="2400" b="1" i="0" u="none" strike="noStrike" kern="1200" cap="none" spc="0" baseline="0" dirty="0">
                <a:solidFill>
                  <a:srgbClr val="C04F15"/>
                </a:solidFill>
                <a:uFillTx/>
                <a:latin typeface="Trebuchet MS" pitchFamily="34"/>
              </a:rPr>
              <a:t>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9794D5-B848-0F57-7865-920B00BE50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Results</a:t>
            </a:r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A1079C5-7800-7F4F-5886-3B4F11EC4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027"/>
            <a:ext cx="14929335" cy="69670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0C621A36-9BBD-C690-547F-E8B50F6CF713}"/>
              </a:ext>
            </a:extLst>
          </p:cNvPr>
          <p:cNvSpPr/>
          <p:nvPr/>
        </p:nvSpPr>
        <p:spPr>
          <a:xfrm>
            <a:off x="8643942" y="6557967"/>
            <a:ext cx="585792" cy="571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Google Shape;556;p41">
            <a:extLst>
              <a:ext uri="{FF2B5EF4-FFF2-40B4-BE49-F238E27FC236}">
                <a16:creationId xmlns:a16="http://schemas.microsoft.com/office/drawing/2014/main" id="{88CDA12A-38D2-1890-D4FD-9CB3B5EC5B49}"/>
              </a:ext>
            </a:extLst>
          </p:cNvPr>
          <p:cNvSpPr txBox="1"/>
          <p:nvPr/>
        </p:nvSpPr>
        <p:spPr>
          <a:xfrm>
            <a:off x="12025274" y="7363718"/>
            <a:ext cx="4212695" cy="1369551"/>
          </a:xfrm>
          <a:prstGeom prst="rect">
            <a:avLst/>
          </a:prstGeom>
          <a:solidFill>
            <a:srgbClr val="156082"/>
          </a:solidFill>
          <a:ln w="28575" cap="flat">
            <a:solidFill>
              <a:srgbClr val="005E5A"/>
            </a:solidFill>
            <a:prstDash val="solid"/>
            <a:round/>
          </a:ln>
        </p:spPr>
        <p:txBody>
          <a:bodyPr vert="horz" wrap="square" lIns="137141" tIns="68552" rIns="137141" bIns="68552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0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  <a:ea typeface="Arial"/>
                <a:cs typeface="Arial"/>
              </a:rPr>
              <a:t>MD = -4.52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0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  <a:cs typeface="Arial"/>
              </a:rPr>
              <a:t>p= &lt;.05</a:t>
            </a:r>
            <a:endParaRPr lang="hu-HU" sz="3600" b="1" i="0" u="none" strike="noStrike" kern="1200" cap="none" spc="0" baseline="0">
              <a:solidFill>
                <a:srgbClr val="FFFFFF"/>
              </a:solidFill>
              <a:uFillTx/>
              <a:latin typeface="Montserrat" pitchFamily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graph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C534E7E7-A6FC-79CE-6C35-70BAFD946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83" y="3694925"/>
            <a:ext cx="15312716" cy="39581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B5B8FFC1-7DDC-26A1-AD93-53F3F3CBAF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Results</a:t>
            </a:r>
            <a:endParaRPr lang="en-US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D6817C2-1D36-F1C9-460D-ED1D5E7D3E1E}"/>
              </a:ext>
            </a:extLst>
          </p:cNvPr>
          <p:cNvSpPr txBox="1"/>
          <p:nvPr/>
        </p:nvSpPr>
        <p:spPr>
          <a:xfrm>
            <a:off x="778117" y="2756385"/>
            <a:ext cx="7280032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sng" strike="noStrike" kern="1200" cap="none" spc="0" baseline="0">
                <a:solidFill>
                  <a:srgbClr val="000000"/>
                </a:solidFill>
                <a:uFillTx/>
                <a:latin typeface="Montserrat" pitchFamily="2"/>
              </a:rPr>
              <a:t>Post-treatment Creatinine (mg/dL)</a:t>
            </a:r>
            <a:endParaRPr lang="en-US" sz="2700" b="1" i="0" u="sng" strike="noStrike" kern="1200" cap="none" spc="0" baseline="0">
              <a:solidFill>
                <a:srgbClr val="000000"/>
              </a:solidFill>
              <a:uFillTx/>
              <a:latin typeface="Montserrat" pitchFamily="2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5CDF0B6-6A06-BF3F-347E-A92F10CCCCA1}"/>
              </a:ext>
            </a:extLst>
          </p:cNvPr>
          <p:cNvSpPr txBox="1"/>
          <p:nvPr/>
        </p:nvSpPr>
        <p:spPr>
          <a:xfrm>
            <a:off x="778117" y="8265325"/>
            <a:ext cx="9693234" cy="923333"/>
          </a:xfrm>
          <a:prstGeom prst="rect">
            <a:avLst/>
          </a:prstGeom>
          <a:noFill/>
          <a:ln w="38103" cap="flat">
            <a:solidFill>
              <a:srgbClr val="156082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0" i="0" u="none" strike="noStrike" kern="1200" cap="none" spc="0" baseline="0">
                <a:solidFill>
                  <a:srgbClr val="000000"/>
                </a:solidFill>
                <a:uFillTx/>
                <a:latin typeface="Montserrat" pitchFamily="2"/>
              </a:rPr>
              <a:t>Figure 2. Forest plot of Creatinine levels change after treatment; HK: hartung-knapp adjustment</a:t>
            </a:r>
            <a:endParaRPr lang="en-US" sz="27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</a:endParaRPr>
          </a:p>
        </p:txBody>
      </p:sp>
      <p:sp>
        <p:nvSpPr>
          <p:cNvPr id="6" name="Téglalap 2">
            <a:extLst>
              <a:ext uri="{FF2B5EF4-FFF2-40B4-BE49-F238E27FC236}">
                <a16:creationId xmlns:a16="http://schemas.microsoft.com/office/drawing/2014/main" id="{F056E507-3E81-344D-BAF8-11B084D6744F}"/>
              </a:ext>
            </a:extLst>
          </p:cNvPr>
          <p:cNvSpPr/>
          <p:nvPr/>
        </p:nvSpPr>
        <p:spPr>
          <a:xfrm>
            <a:off x="13474122" y="6198324"/>
            <a:ext cx="3095893" cy="274320"/>
          </a:xfrm>
          <a:prstGeom prst="rect">
            <a:avLst/>
          </a:pr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 collage of diagrams with lines and lines&#10;&#10;Description automatically generated with medium confidence">
            <a:extLst>
              <a:ext uri="{FF2B5EF4-FFF2-40B4-BE49-F238E27FC236}">
                <a16:creationId xmlns:a16="http://schemas.microsoft.com/office/drawing/2014/main" id="{5411FCF7-5B73-2CEA-1441-5E5D541A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290608"/>
            <a:ext cx="14670953" cy="69065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0114BBBB-D875-EC2C-2096-B79787B7F1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Results</a:t>
            </a:r>
            <a:endParaRPr lang="en-US"/>
          </a:p>
        </p:txBody>
      </p:sp>
      <p:sp>
        <p:nvSpPr>
          <p:cNvPr id="4" name="Szövegdoboz 7">
            <a:extLst>
              <a:ext uri="{FF2B5EF4-FFF2-40B4-BE49-F238E27FC236}">
                <a16:creationId xmlns:a16="http://schemas.microsoft.com/office/drawing/2014/main" id="{2FFE8684-7210-59EF-8D8F-519AADA422B1}"/>
              </a:ext>
            </a:extLst>
          </p:cNvPr>
          <p:cNvSpPr txBox="1"/>
          <p:nvPr/>
        </p:nvSpPr>
        <p:spPr>
          <a:xfrm>
            <a:off x="5207087" y="1555915"/>
            <a:ext cx="5910937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000000"/>
                </a:solidFill>
                <a:uFillTx/>
                <a:latin typeface="Montserrat" pitchFamily="2"/>
              </a:rPr>
              <a:t>ALT		</a:t>
            </a:r>
            <a:r>
              <a:rPr lang="hu-HU" sz="2700" b="0" i="0" u="none" strike="noStrike" kern="1200" cap="none" spc="0" baseline="0">
                <a:solidFill>
                  <a:srgbClr val="000000"/>
                </a:solidFill>
                <a:uFillTx/>
                <a:latin typeface="Montserrat" pitchFamily="2"/>
              </a:rPr>
              <a:t>p = 0.078</a:t>
            </a:r>
            <a:endParaRPr lang="en-US" sz="27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D220232-9D84-0A9F-9FE5-F75C78DE6AE6}"/>
              </a:ext>
            </a:extLst>
          </p:cNvPr>
          <p:cNvSpPr/>
          <p:nvPr/>
        </p:nvSpPr>
        <p:spPr>
          <a:xfrm>
            <a:off x="1032462" y="2290608"/>
            <a:ext cx="5530720" cy="3652095"/>
          </a:xfrm>
          <a:prstGeom prst="rect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1E96-F23D-790E-B264-F59D33EA83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2">
            <a:extLst>
              <a:ext uri="{FF2B5EF4-FFF2-40B4-BE49-F238E27FC236}">
                <a16:creationId xmlns:a16="http://schemas.microsoft.com/office/drawing/2014/main" id="{DD7B44F3-0A20-AD04-335C-0540A1EE4F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23DE93-BA09-202A-8087-05C77BD858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SPECIFIC GOALS</a:t>
            </a:r>
            <a:endParaRPr lang="hu-HU"/>
          </a:p>
        </p:txBody>
      </p:sp>
      <p:sp>
        <p:nvSpPr>
          <p:cNvPr id="3" name="Google Shape;338;p3">
            <a:extLst>
              <a:ext uri="{FF2B5EF4-FFF2-40B4-BE49-F238E27FC236}">
                <a16:creationId xmlns:a16="http://schemas.microsoft.com/office/drawing/2014/main" id="{F96CD142-A329-BF11-9F8C-2E2098415826}"/>
              </a:ext>
            </a:extLst>
          </p:cNvPr>
          <p:cNvSpPr txBox="1"/>
          <p:nvPr/>
        </p:nvSpPr>
        <p:spPr>
          <a:xfrm>
            <a:off x="1067552" y="3088296"/>
            <a:ext cx="11507431" cy="6196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C00000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C00000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>
              <a:solidFill>
                <a:srgbClr val="424A52"/>
              </a:solidFill>
              <a:uFillTx/>
              <a:latin typeface="Trebuchet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C00000"/>
              </a:solidFill>
              <a:uFillTx/>
              <a:latin typeface="Trebuchet MS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3389D-F71D-6DB4-4149-713BCED67069}"/>
              </a:ext>
            </a:extLst>
          </p:cNvPr>
          <p:cNvSpPr txBox="1"/>
          <p:nvPr/>
        </p:nvSpPr>
        <p:spPr>
          <a:xfrm>
            <a:off x="13465277" y="2441965"/>
            <a:ext cx="316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PROJECT LIST</a:t>
            </a:r>
            <a:endParaRPr lang="en-US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40EDBA15-3CA7-D85A-5498-714ADC65A0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Additional Activities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BFD20D-3ADA-4101-D8B1-7F6106151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1608" y="4876965"/>
            <a:ext cx="15372554" cy="173718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br>
              <a:rPr lang="hu-HU" sz="6000" b="1" dirty="0">
                <a:solidFill>
                  <a:schemeClr val="tx2"/>
                </a:solidFill>
              </a:rPr>
            </a:br>
            <a:r>
              <a:rPr lang="hu-HU" sz="6000" b="1" dirty="0">
                <a:solidFill>
                  <a:schemeClr val="tx2"/>
                </a:solidFill>
              </a:rPr>
              <a:t>„</a:t>
            </a:r>
            <a:r>
              <a:rPr lang="hu-HU" sz="6000" b="1" dirty="0" err="1">
                <a:solidFill>
                  <a:schemeClr val="tx2"/>
                </a:solidFill>
              </a:rPr>
              <a:t>Quot</a:t>
            </a:r>
            <a:r>
              <a:rPr lang="hu-HU" sz="6000" b="1" dirty="0">
                <a:solidFill>
                  <a:schemeClr val="tx2"/>
                </a:solidFill>
              </a:rPr>
              <a:t>”</a:t>
            </a:r>
            <a:br>
              <a:rPr lang="hu-HU" sz="6000" b="1" dirty="0">
                <a:solidFill>
                  <a:schemeClr val="tx2"/>
                </a:solidFill>
              </a:rPr>
            </a:br>
            <a:r>
              <a:rPr lang="hu-HU" sz="2000" b="1" dirty="0" err="1">
                <a:solidFill>
                  <a:schemeClr val="tx2"/>
                </a:solidFill>
              </a:rPr>
              <a:t>Source</a:t>
            </a:r>
            <a:r>
              <a:rPr lang="hu-HU" sz="2000" b="1" dirty="0">
                <a:solidFill>
                  <a:schemeClr val="tx2"/>
                </a:solidFill>
              </a:rPr>
              <a:t> of </a:t>
            </a:r>
            <a:r>
              <a:rPr lang="hu-HU" sz="2000" b="1" dirty="0" err="1">
                <a:solidFill>
                  <a:schemeClr val="tx2"/>
                </a:solidFill>
              </a:rPr>
              <a:t>the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Quote</a:t>
            </a:r>
            <a:endParaRPr lang="hu-HU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28A616-2BDC-38B0-1FD8-23003D8EA1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u="sng"/>
              <a:t>Evidence-based medicine</a:t>
            </a:r>
            <a:endParaRPr lang="en-US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9230212-EB9B-383A-97AF-E501751CA2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6439643"/>
            <a:ext cx="15201900" cy="80169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hu-HU" b="1">
                <a:latin typeface="Trebuchet MS Bold"/>
              </a:rPr>
              <a:t>SYSTEMATIC REVIEW AND META-ANALYSIS</a:t>
            </a:r>
          </a:p>
          <a:p>
            <a:pPr marL="0" lvl="0" indent="0" algn="ctr">
              <a:buNone/>
            </a:pPr>
            <a:endParaRPr lang="hu-HU">
              <a:latin typeface="Trebuchet MS Bold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5BD9D7-DFDA-34F3-29F0-87A08336D7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63142" y="7087715"/>
            <a:ext cx="8162921" cy="2520278"/>
          </a:xfrm>
          <a:solidFill>
            <a:srgbClr val="003E65"/>
          </a:solidFill>
        </p:spPr>
        <p:txBody>
          <a:bodyPr anchor="ctr"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Supervisors: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Co-</a:t>
            </a:r>
            <a:r>
              <a:rPr lang="hu-HU" sz="2400" b="1" dirty="0" err="1">
                <a:solidFill>
                  <a:srgbClr val="FFFFFF"/>
                </a:solidFill>
                <a:latin typeface="Montserrat" pitchFamily="2"/>
                <a:cs typeface="Arial"/>
              </a:rPr>
              <a:t>investigator</a:t>
            </a: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:</a:t>
            </a:r>
            <a:br>
              <a:rPr lang="hu-HU" sz="2400" dirty="0">
                <a:solidFill>
                  <a:srgbClr val="FFFFFF"/>
                </a:solidFill>
                <a:latin typeface="Montserrat" pitchFamily="2"/>
                <a:cs typeface="Arial"/>
              </a:rPr>
            </a:b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Scientific Methodology </a:t>
            </a:r>
            <a:r>
              <a:rPr lang="hu-HU" sz="2400" b="1" dirty="0" err="1">
                <a:solidFill>
                  <a:srgbClr val="FFFFFF"/>
                </a:solidFill>
                <a:latin typeface="Montserrat" pitchFamily="2"/>
                <a:cs typeface="Arial"/>
              </a:rPr>
              <a:t>Supervisors</a:t>
            </a:r>
            <a:r>
              <a:rPr lang="hu-HU" sz="2400" dirty="0">
                <a:solidFill>
                  <a:srgbClr val="FFFFFF"/>
                </a:solidFill>
                <a:latin typeface="Montserrat" pitchFamily="2"/>
                <a:cs typeface="Arial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Statistician:</a:t>
            </a:r>
            <a:r>
              <a:rPr lang="hu-HU" sz="2400" dirty="0">
                <a:solidFill>
                  <a:srgbClr val="FFFFFF"/>
                </a:solidFill>
                <a:latin typeface="Montserrat" pitchFamily="2"/>
                <a:cs typeface="Arial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Project </a:t>
            </a:r>
            <a:r>
              <a:rPr lang="hu-HU" sz="2400" b="1" dirty="0" err="1">
                <a:solidFill>
                  <a:srgbClr val="FFFFFF"/>
                </a:solidFill>
                <a:latin typeface="Montserrat" pitchFamily="2"/>
                <a:cs typeface="Arial"/>
              </a:rPr>
              <a:t>student</a:t>
            </a:r>
            <a:r>
              <a:rPr lang="hu-HU" sz="2400" b="1" dirty="0">
                <a:solidFill>
                  <a:srgbClr val="FFFFFF"/>
                </a:solidFill>
                <a:latin typeface="Montserrat" pitchFamily="2"/>
                <a:cs typeface="Arial"/>
              </a:rPr>
              <a:t>:</a:t>
            </a:r>
            <a:endParaRPr lang="hu-HU" sz="2000" dirty="0">
              <a:solidFill>
                <a:srgbClr val="FFFFFF"/>
              </a:solidFill>
              <a:latin typeface="Montserrat" pitchFamily="2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41FCBC8-3DBE-D243-596E-7D22D3B5B4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9149" y="4527752"/>
            <a:ext cx="16145213" cy="1626754"/>
          </a:xfrm>
        </p:spPr>
        <p:txBody>
          <a:bodyPr anchor="ctr" anchorCtr="1">
            <a:noAutofit/>
          </a:bodyPr>
          <a:lstStyle/>
          <a:p>
            <a:pPr marL="0" lvl="0" indent="0" algn="ctr">
              <a:lnSpc>
                <a:spcPct val="70000"/>
              </a:lnSpc>
              <a:buNone/>
            </a:pPr>
            <a:r>
              <a:rPr lang="hu-HU" sz="3600" b="1" dirty="0"/>
              <a:t>PRO</a:t>
            </a:r>
            <a:r>
              <a:rPr lang="en-US" sz="3600" b="1" dirty="0"/>
              <a:t>J</a:t>
            </a:r>
            <a:r>
              <a:rPr lang="hu-HU" sz="3600" b="1" dirty="0"/>
              <a:t>ECT 1:</a:t>
            </a:r>
            <a:endParaRPr lang="hu-HU" sz="3600" b="1" dirty="0">
              <a:solidFill>
                <a:srgbClr val="B2885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9">
            <a:extLst>
              <a:ext uri="{FF2B5EF4-FFF2-40B4-BE49-F238E27FC236}">
                <a16:creationId xmlns:a16="http://schemas.microsoft.com/office/drawing/2014/main" id="{7ED8838A-FA48-698B-B618-E4C5B077A2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057" y="1105318"/>
            <a:ext cx="7827958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 i="1" dirty="0"/>
              <a:t>What?</a:t>
            </a:r>
            <a:r>
              <a:rPr lang="hu-HU" dirty="0"/>
              <a:t> - Background</a:t>
            </a:r>
            <a:endParaRPr lang="en-US" dirty="0"/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3939A647-08A2-8999-AC8C-3B2BCCEED7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55868" y="3321192"/>
            <a:ext cx="7827958" cy="493711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hu-HU" sz="3400" b="1" i="1" u="sng">
                <a:solidFill>
                  <a:srgbClr val="156082"/>
                </a:solidFill>
                <a:latin typeface="Montserrat" pitchFamily="2"/>
              </a:rPr>
              <a:t>Cause</a:t>
            </a:r>
            <a:endParaRPr lang="en-US" sz="3400" b="1" i="1" u="sng">
              <a:solidFill>
                <a:srgbClr val="156082"/>
              </a:solidFill>
              <a:latin typeface="Montserrat" pitchFamily="2"/>
            </a:endParaRPr>
          </a:p>
        </p:txBody>
      </p:sp>
      <p:sp>
        <p:nvSpPr>
          <p:cNvPr id="7" name="Google Shape;356;p21">
            <a:extLst>
              <a:ext uri="{FF2B5EF4-FFF2-40B4-BE49-F238E27FC236}">
                <a16:creationId xmlns:a16="http://schemas.microsoft.com/office/drawing/2014/main" id="{E9C2FBE6-C55A-6B95-43D6-DF7B2CA32D7C}"/>
              </a:ext>
            </a:extLst>
          </p:cNvPr>
          <p:cNvSpPr txBox="1"/>
          <p:nvPr/>
        </p:nvSpPr>
        <p:spPr>
          <a:xfrm>
            <a:off x="2264008" y="7238847"/>
            <a:ext cx="1678984" cy="1261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7141" tIns="137141" rIns="137141" bIns="13714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sng" strike="noStrike" kern="1200" cap="none" spc="0" baseline="0">
                <a:solidFill>
                  <a:srgbClr val="FFFFFF"/>
                </a:solidFill>
                <a:uFillTx/>
                <a:latin typeface="Montserrat" pitchFamily="2"/>
                <a:ea typeface="Arial"/>
                <a:cs typeface="Arial"/>
              </a:rPr>
              <a:t>Mortality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400" b="1" i="0" u="none" strike="noStrike" kern="1200" cap="none" spc="0" baseline="0">
                <a:solidFill>
                  <a:srgbClr val="FFFFFF"/>
                </a:solidFill>
                <a:uFillTx/>
                <a:latin typeface="Montserrat" pitchFamily="2"/>
                <a:ea typeface="Arial"/>
                <a:cs typeface="Arial"/>
              </a:rPr>
              <a:t>20%</a:t>
            </a:r>
            <a:r>
              <a:rPr lang="hu-HU" sz="4400" b="1" i="0" u="none" strike="noStrike" kern="1200" cap="none" spc="0" baseline="30000">
                <a:solidFill>
                  <a:srgbClr val="FFFFFF"/>
                </a:solidFill>
                <a:uFillTx/>
                <a:latin typeface="Montserrat" pitchFamily="2"/>
                <a:ea typeface="Arial"/>
                <a:cs typeface="Arial"/>
              </a:rPr>
              <a:t>1</a:t>
            </a:r>
          </a:p>
        </p:txBody>
      </p:sp>
      <p:sp>
        <p:nvSpPr>
          <p:cNvPr id="24" name="Szöveg helye 10">
            <a:extLst>
              <a:ext uri="{FF2B5EF4-FFF2-40B4-BE49-F238E27FC236}">
                <a16:creationId xmlns:a16="http://schemas.microsoft.com/office/drawing/2014/main" id="{1E7FF6E7-F321-AB53-BF9D-6E4B65B33642}"/>
              </a:ext>
            </a:extLst>
          </p:cNvPr>
          <p:cNvSpPr txBox="1"/>
          <p:nvPr/>
        </p:nvSpPr>
        <p:spPr>
          <a:xfrm>
            <a:off x="8455868" y="6285375"/>
            <a:ext cx="7828681" cy="4929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7160" tIns="68580" rIns="137160" bIns="6858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1" u="sng" strike="noStrike" kern="1200" cap="none" spc="0" baseline="0">
                <a:solidFill>
                  <a:srgbClr val="156082"/>
                </a:solidFill>
                <a:uFillTx/>
                <a:latin typeface="Montserrat" pitchFamily="2"/>
              </a:rPr>
              <a:t>Solution?</a:t>
            </a:r>
            <a:endParaRPr lang="en-US" sz="3600" b="1" i="1" u="sng" strike="noStrike" kern="1200" cap="none" spc="0" baseline="0">
              <a:solidFill>
                <a:srgbClr val="156082"/>
              </a:solidFill>
              <a:uFillTx/>
              <a:latin typeface="Montserrat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6">
            <a:extLst>
              <a:ext uri="{FF2B5EF4-FFF2-40B4-BE49-F238E27FC236}">
                <a16:creationId xmlns:a16="http://schemas.microsoft.com/office/drawing/2014/main" id="{52437DE8-167C-F77E-D5E4-800AF92480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i="1" dirty="0"/>
              <a:t>Why? - </a:t>
            </a:r>
            <a:r>
              <a:rPr lang="hu-HU" dirty="0"/>
              <a:t>Premise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A9BD4D-57FC-34B1-819B-568C5D08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How?</a:t>
            </a:r>
            <a:r>
              <a:rPr lang="hu-HU" dirty="0"/>
              <a:t> - Methodology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61912-7C29-89E8-F57F-D8797EFA1F33}"/>
              </a:ext>
            </a:extLst>
          </p:cNvPr>
          <p:cNvSpPr txBox="1"/>
          <p:nvPr/>
        </p:nvSpPr>
        <p:spPr>
          <a:xfrm>
            <a:off x="1028699" y="2257087"/>
            <a:ext cx="5873545" cy="58477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RESEARCH FRAMEWORK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8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1;p6">
            <a:extLst>
              <a:ext uri="{FF2B5EF4-FFF2-40B4-BE49-F238E27FC236}">
                <a16:creationId xmlns:a16="http://schemas.microsoft.com/office/drawing/2014/main" id="{6466D8F2-F6F7-C1DC-8642-8D9BB144AD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137141" tIns="68552" rIns="137141" bIns="68552" anchor="b"/>
          <a:lstStyle/>
          <a:p>
            <a:pPr lvl="0"/>
            <a:r>
              <a:rPr lang="hu-HU"/>
              <a:t>Aim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TM_NTA_PPT_TEMPLATE</Template>
  <TotalTime>431</TotalTime>
  <Words>724</Words>
  <Application>Microsoft Office PowerPoint</Application>
  <PresentationFormat>Egyéni</PresentationFormat>
  <Paragraphs>275</Paragraphs>
  <Slides>31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Montserrat</vt:lpstr>
      <vt:lpstr>PT Serif Bold</vt:lpstr>
      <vt:lpstr>Trebuchet MS</vt:lpstr>
      <vt:lpstr>Trebuchet MS Bold</vt:lpstr>
      <vt:lpstr>Trebuchet MS Italics</vt:lpstr>
      <vt:lpstr>Egyéni tervezés</vt:lpstr>
      <vt:lpstr>PowerPoint-bemutató</vt:lpstr>
      <vt:lpstr>ABOUT THE STUDENT</vt:lpstr>
      <vt:lpstr>SPECIFIC GOALS</vt:lpstr>
      <vt:lpstr>Evidence-based medicine</vt:lpstr>
      <vt:lpstr>PowerPoint-bemutató</vt:lpstr>
      <vt:lpstr>What? - Background</vt:lpstr>
      <vt:lpstr>Why? - Premise</vt:lpstr>
      <vt:lpstr>How? - Methodology</vt:lpstr>
      <vt:lpstr>Aim</vt:lpstr>
      <vt:lpstr>Systematic search</vt:lpstr>
      <vt:lpstr>Overall postoperative complication rate</vt:lpstr>
      <vt:lpstr>Postoperative complications</vt:lpstr>
      <vt:lpstr>Wound Infections</vt:lpstr>
      <vt:lpstr>Perioperative outcomes</vt:lpstr>
      <vt:lpstr>Laboratory Outcomes</vt:lpstr>
      <vt:lpstr>Quality Assessment</vt:lpstr>
      <vt:lpstr>Conclusion</vt:lpstr>
      <vt:lpstr>Summary</vt:lpstr>
      <vt:lpstr>PowerPoint-bemutató</vt:lpstr>
      <vt:lpstr>Why? - Background</vt:lpstr>
      <vt:lpstr>What? </vt:lpstr>
      <vt:lpstr>How? - Methodology</vt:lpstr>
      <vt:lpstr>Aim</vt:lpstr>
      <vt:lpstr>Systematic search</vt:lpstr>
      <vt:lpstr>Results</vt:lpstr>
      <vt:lpstr>Results</vt:lpstr>
      <vt:lpstr>Results</vt:lpstr>
      <vt:lpstr>Conclusion</vt:lpstr>
      <vt:lpstr>Summary</vt:lpstr>
      <vt:lpstr>Additional Activities</vt:lpstr>
      <vt:lpstr> „Quot” Source of the Quote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Kocsis Viktória Fanni</dc:creator>
  <cp:lastModifiedBy>Kaltenecker Réka (titkársági ügyintéző)</cp:lastModifiedBy>
  <cp:revision>19</cp:revision>
  <dcterms:created xsi:type="dcterms:W3CDTF">2024-09-16T11:33:35Z</dcterms:created>
  <dcterms:modified xsi:type="dcterms:W3CDTF">2024-11-26T10:23:24Z</dcterms:modified>
</cp:coreProperties>
</file>